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0.jpg" ContentType="image/jpeg"/>
  <Override PartName="/ppt/notesSlides/notesSlide3.xml" ContentType="application/vnd.openxmlformats-officedocument.presentationml.notesSlide+xml"/>
  <Override PartName="/ppt/media/image13.jpg" ContentType="image/jpeg"/>
  <Override PartName="/ppt/notesSlides/notesSlide4.xml" ContentType="application/vnd.openxmlformats-officedocument.presentationml.notesSlide+xml"/>
  <Override PartName="/ppt/media/image14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5.jpg" ContentType="image/jpeg"/>
  <Override PartName="/ppt/media/image16.jpg" ContentType="image/jpeg"/>
  <Override PartName="/ppt/notesSlides/notesSlide7.xml" ContentType="application/vnd.openxmlformats-officedocument.presentationml.notesSlide+xml"/>
  <Override PartName="/ppt/media/image7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257" r:id="rId5"/>
    <p:sldId id="275" r:id="rId6"/>
    <p:sldId id="276" r:id="rId7"/>
    <p:sldId id="266" r:id="rId8"/>
    <p:sldId id="268" r:id="rId9"/>
    <p:sldId id="294" r:id="rId10"/>
    <p:sldId id="291" r:id="rId11"/>
    <p:sldId id="270" r:id="rId12"/>
    <p:sldId id="290" r:id="rId13"/>
    <p:sldId id="292" r:id="rId14"/>
    <p:sldId id="293" r:id="rId15"/>
    <p:sldId id="267" r:id="rId16"/>
    <p:sldId id="262" r:id="rId17"/>
    <p:sldId id="271" r:id="rId18"/>
    <p:sldId id="263" r:id="rId19"/>
    <p:sldId id="273" r:id="rId20"/>
    <p:sldId id="264" r:id="rId21"/>
    <p:sldId id="265" r:id="rId22"/>
    <p:sldId id="272" r:id="rId23"/>
  </p:sldIdLst>
  <p:sldSz cx="19010313" cy="10693400"/>
  <p:notesSz cx="20104100" cy="106934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 userDrawn="1">
          <p15:clr>
            <a:srgbClr val="A4A3A4"/>
          </p15:clr>
        </p15:guide>
        <p15:guide id="2" pos="5988" userDrawn="1">
          <p15:clr>
            <a:srgbClr val="A4A3A4"/>
          </p15:clr>
        </p15:guide>
        <p15:guide id="3" orient="horz" pos="4520" userDrawn="1">
          <p15:clr>
            <a:srgbClr val="A4A3A4"/>
          </p15:clr>
        </p15:guide>
        <p15:guide id="4" orient="horz" pos="2696" userDrawn="1">
          <p15:clr>
            <a:srgbClr val="A4A3A4"/>
          </p15:clr>
        </p15:guide>
        <p15:guide id="5" pos="13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is SMITS" initials="JS" lastIdx="1" clrIdx="0">
    <p:extLst>
      <p:ext uri="{19B8F6BF-5375-455C-9EA6-DF929625EA0E}">
        <p15:presenceInfo xmlns:p15="http://schemas.microsoft.com/office/powerpoint/2012/main" userId="S::js@ney.partners::bb0b689f-07f3-4cf4-93a7-1a6e649745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57" autoAdjust="0"/>
  </p:normalViewPr>
  <p:slideViewPr>
    <p:cSldViewPr>
      <p:cViewPr>
        <p:scale>
          <a:sx n="70" d="100"/>
          <a:sy n="70" d="100"/>
        </p:scale>
        <p:origin x="534" y="6"/>
      </p:cViewPr>
      <p:guideLst>
        <p:guide orient="horz" pos="3368"/>
        <p:guide pos="5988"/>
        <p:guide orient="horz" pos="4520"/>
        <p:guide orient="horz" pos="2696"/>
        <p:guide pos="13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E6B42-0573-4225-94D3-C689A6E9D47E}" type="datetimeFigureOut">
              <a:rPr lang="nl-NL" smtClean="0"/>
              <a:t>10-6-2021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45300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146675"/>
            <a:ext cx="16084550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87122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156825"/>
            <a:ext cx="87122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9548F-4BC6-43C1-BFE7-2A1B8D5D485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3670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9548F-4BC6-43C1-BFE7-2A1B8D5D485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7646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Handelskade en Waalhaven</a:t>
            </a:r>
          </a:p>
          <a:p>
            <a:r>
              <a:rPr lang="nl-NL" dirty="0"/>
              <a:t>Mensen in verbinding brengen met de Waal</a:t>
            </a:r>
          </a:p>
          <a:p>
            <a:r>
              <a:rPr lang="nl-NL" dirty="0"/>
              <a:t>Onderdeel lange route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9548F-4BC6-43C1-BFE7-2A1B8D5D485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0234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stedelijke hoogbouw met woningen, 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aantrekkelijke plinten met commerciële functies en 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stoere gemetselde kades.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9548F-4BC6-43C1-BFE7-2A1B8D5D485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3515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deze context is een robuuste, stedelijke brug gewenst die recht doet aan het nautische karakter van de haven en van de boten</a:t>
            </a:r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9548F-4BC6-43C1-BFE7-2A1B8D5D485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9523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Brug is al zeer hoog -&gt; Geen constructie boven het dek!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9548F-4BC6-43C1-BFE7-2A1B8D5D485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5692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schrijvertje zweeft de brug boven de waterspiegel.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Enkel de lage kades worden aangeraakt, verder zweven ook de trappen boven het maaiveld. 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9548F-4BC6-43C1-BFE7-2A1B8D5D485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115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slankheid van koker en poten wordt extra geaccentueerd door voor een duo-kleurencombinatie te kiezen; antracietgrijze zijkanten met een lichtgrijze buik vormen een contrasterend vlakkenspel, een beetje als de huid van een Orka.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eerbetoon aan de oude Waalbrug, waarvan de bogen tegen de pijlers steunen in ossenbloedrode scharnieren, krijgt ook de Waalhavenbrug rode schoentjes.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9548F-4BC6-43C1-BFE7-2A1B8D5D4854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348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72708" y="3314954"/>
            <a:ext cx="1215735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45415" y="5988304"/>
            <a:ext cx="1001193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891220" y="10000195"/>
            <a:ext cx="4576886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15139" y="9944862"/>
            <a:ext cx="3289637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477430" y="6721584"/>
            <a:ext cx="116488" cy="300082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pPr marL="38100">
              <a:spcBef>
                <a:spcPts val="114"/>
              </a:spcBef>
            </a:pPr>
            <a:fld id="{81D60167-4931-47E6-BA6A-407CBD079E47}" type="slidenum">
              <a:rPr lang="nl-NL" spc="5" smtClean="0"/>
              <a:pPr marL="38100">
                <a:spcBef>
                  <a:spcPts val="114"/>
                </a:spcBef>
              </a:pPr>
              <a:t>‹#›</a:t>
            </a:fld>
            <a:endParaRPr lang="nl-NL" spc="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DABC97A1-7632-4CEF-95E1-175E32CBC82E}"/>
              </a:ext>
            </a:extLst>
          </p:cNvPr>
          <p:cNvSpPr/>
          <p:nvPr userDrawn="1"/>
        </p:nvSpPr>
        <p:spPr>
          <a:xfrm>
            <a:off x="463150" y="9504006"/>
            <a:ext cx="1422006" cy="7731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2591689" y="1820705"/>
            <a:ext cx="19486148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5139" y="2459482"/>
            <a:ext cx="622170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365926" y="2459482"/>
            <a:ext cx="622170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891220" y="10000195"/>
            <a:ext cx="4576886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715139" y="9944862"/>
            <a:ext cx="3289637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8477430" y="6721584"/>
            <a:ext cx="116488" cy="300082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pPr marL="38100">
              <a:spcBef>
                <a:spcPts val="114"/>
              </a:spcBef>
            </a:pPr>
            <a:fld id="{81D60167-4931-47E6-BA6A-407CBD079E47}" type="slidenum">
              <a:rPr lang="nl-NL" spc="5" smtClean="0"/>
              <a:pPr marL="38100">
                <a:spcBef>
                  <a:spcPts val="114"/>
                </a:spcBef>
              </a:pPr>
              <a:t>‹#›</a:t>
            </a:fld>
            <a:endParaRPr lang="nl-NL" spc="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2591689" y="1820705"/>
            <a:ext cx="19486148" cy="307777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891220" y="10000195"/>
            <a:ext cx="4576886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715139" y="9944862"/>
            <a:ext cx="3289637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8477430" y="6721584"/>
            <a:ext cx="116488" cy="300082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pPr marL="38100">
              <a:spcBef>
                <a:spcPts val="114"/>
              </a:spcBef>
            </a:pPr>
            <a:fld id="{81D60167-4931-47E6-BA6A-407CBD079E47}" type="slidenum">
              <a:rPr lang="nl-NL" spc="5" smtClean="0"/>
              <a:pPr marL="38100">
                <a:spcBef>
                  <a:spcPts val="114"/>
                </a:spcBef>
              </a:pPr>
              <a:t>‹#›</a:t>
            </a:fld>
            <a:endParaRPr lang="nl-NL" spc="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891220" y="10000195"/>
            <a:ext cx="4576886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715139" y="9944862"/>
            <a:ext cx="3289637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8477430" y="6721584"/>
            <a:ext cx="116488" cy="300082"/>
          </a:xfrm>
          <a:prstGeom prst="rect">
            <a:avLst/>
          </a:prstGeom>
        </p:spPr>
        <p:txBody>
          <a:bodyPr lIns="0" tIns="0" rIns="0" bIns="0"/>
          <a:lstStyle>
            <a:lvl1pPr>
              <a:defRPr sz="650" b="0" i="0">
                <a:solidFill>
                  <a:srgbClr val="231F20"/>
                </a:solidFill>
                <a:latin typeface="Century Gothic"/>
                <a:cs typeface="Century Gothic"/>
              </a:defRPr>
            </a:lvl1pPr>
          </a:lstStyle>
          <a:p>
            <a:pPr marL="38100">
              <a:spcBef>
                <a:spcPts val="114"/>
              </a:spcBef>
            </a:pPr>
            <a:fld id="{81D60167-4931-47E6-BA6A-407CBD079E47}" type="slidenum">
              <a:rPr lang="nl-NL" spc="5" smtClean="0"/>
              <a:pPr marL="38100">
                <a:spcBef>
                  <a:spcPts val="114"/>
                </a:spcBef>
              </a:pPr>
              <a:t>‹#›</a:t>
            </a:fld>
            <a:endParaRPr lang="nl-NL" spc="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F72A1656-B7B6-45EA-80B3-66EF15D1207B}"/>
              </a:ext>
            </a:extLst>
          </p:cNvPr>
          <p:cNvSpPr/>
          <p:nvPr userDrawn="1"/>
        </p:nvSpPr>
        <p:spPr>
          <a:xfrm>
            <a:off x="463150" y="9504006"/>
            <a:ext cx="1422006" cy="7731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jp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ridge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3C75318F-1B11-4FAF-AE5B-BB9F58E7C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6"/>
          <a:stretch/>
        </p:blipFill>
        <p:spPr>
          <a:xfrm>
            <a:off x="0" y="0"/>
            <a:ext cx="19010313" cy="10693400"/>
          </a:xfrm>
          <a:prstGeom prst="rect">
            <a:avLst/>
          </a:prstGeom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FE850DBA-DB1B-409E-A44B-9FB4113F5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4" y="9493584"/>
            <a:ext cx="1905000" cy="962176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5C58EC46-5045-44DE-B6CC-8DB6214F0C7B}"/>
              </a:ext>
            </a:extLst>
          </p:cNvPr>
          <p:cNvSpPr txBox="1">
            <a:spLocks/>
          </p:cNvSpPr>
          <p:nvPr/>
        </p:nvSpPr>
        <p:spPr>
          <a:xfrm>
            <a:off x="1885156" y="9690100"/>
            <a:ext cx="1712515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nl-NL" sz="3200" kern="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Light" panose="020B0403030101060003" pitchFamily="34" charset="0"/>
              </a:rPr>
              <a:t>Voetgangersbrug </a:t>
            </a:r>
            <a:r>
              <a:rPr lang="nl-NL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Light" panose="020B0403030101060003" pitchFamily="34" charset="0"/>
              </a:rPr>
              <a:t>Waalhaven</a:t>
            </a:r>
            <a:r>
              <a:rPr lang="nl-NL" sz="3200" kern="0" spc="-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Light" panose="020B0403030101060003" pitchFamily="34" charset="0"/>
              </a:rPr>
              <a:t> </a:t>
            </a:r>
            <a:r>
              <a:rPr lang="nl-NL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Light" panose="020B0403030101060003" pitchFamily="34" charset="0"/>
              </a:rPr>
              <a:t>Nijmegen  |  informatieavond</a:t>
            </a:r>
            <a:r>
              <a:rPr lang="nl-NL" sz="320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Light" panose="020B0403030101060003" pitchFamily="34" charset="0"/>
                <a:cs typeface="Century Gothic"/>
              </a:rPr>
              <a:t>   |  10 juni</a:t>
            </a:r>
            <a:r>
              <a:rPr lang="nl-NL" sz="32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Light" panose="020B0403030101060003" pitchFamily="34" charset="0"/>
                <a:cs typeface="Century Gothic"/>
              </a:rPr>
              <a:t> </a:t>
            </a:r>
            <a:r>
              <a:rPr lang="nl-NL" sz="320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Light" panose="020B0403030101060003" pitchFamily="34" charset="0"/>
                <a:cs typeface="Century Gothic"/>
              </a:rPr>
              <a:t>2021</a:t>
            </a:r>
            <a:endParaRPr lang="nl-N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Light" panose="020B0403030101060003" pitchFamily="34" charset="0"/>
              <a:cs typeface="Century Gothic"/>
            </a:endParaRPr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2D3A05FC-02C2-46E1-9260-D1C1231E4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4" y="9493584"/>
            <a:ext cx="1905000" cy="9621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356C2E98-24C8-435C-81AC-172DA7568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56" y="-1923012"/>
            <a:ext cx="16820356" cy="12616411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4D7C7F4E-0BD9-40B0-931A-4885270EBD01}"/>
              </a:ext>
            </a:extLst>
          </p:cNvPr>
          <p:cNvSpPr txBox="1">
            <a:spLocks/>
          </p:cNvSpPr>
          <p:nvPr/>
        </p:nvSpPr>
        <p:spPr>
          <a:xfrm>
            <a:off x="2951956" y="9690100"/>
            <a:ext cx="286929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nl-NL" sz="3200" kern="0" spc="-5" dirty="0">
                <a:solidFill>
                  <a:schemeClr val="bg1"/>
                </a:solidFill>
                <a:latin typeface="Raleway" panose="020B0503030101060003" pitchFamily="34" charset="0"/>
              </a:rPr>
              <a:t>Standpunt 1</a:t>
            </a:r>
            <a:endParaRPr lang="nl-NL" sz="3200" dirty="0">
              <a:solidFill>
                <a:schemeClr val="bg1"/>
              </a:solidFill>
              <a:latin typeface="Raleway" panose="020B0503030101060003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48416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water, outdoor&#10;&#10;Description automatically generated">
            <a:extLst>
              <a:ext uri="{FF2B5EF4-FFF2-40B4-BE49-F238E27FC236}">
                <a16:creationId xmlns:a16="http://schemas.microsoft.com/office/drawing/2014/main" id="{C48AF185-22C4-4F3F-BC7D-046237179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9" y="-278804"/>
            <a:ext cx="14629607" cy="10972204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9FFF07D4-3AFE-47D9-A5BC-8837694BA8CC}"/>
              </a:ext>
            </a:extLst>
          </p:cNvPr>
          <p:cNvSpPr txBox="1">
            <a:spLocks/>
          </p:cNvSpPr>
          <p:nvPr/>
        </p:nvSpPr>
        <p:spPr>
          <a:xfrm>
            <a:off x="2951956" y="9690100"/>
            <a:ext cx="286929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nl-NL" sz="3200" kern="0" spc="-5" dirty="0">
                <a:solidFill>
                  <a:schemeClr val="bg1"/>
                </a:solidFill>
                <a:latin typeface="Raleway" panose="020B0503030101060003" pitchFamily="34" charset="0"/>
              </a:rPr>
              <a:t>Standpunt 2</a:t>
            </a:r>
            <a:endParaRPr lang="nl-NL" sz="3200" dirty="0">
              <a:solidFill>
                <a:schemeClr val="bg1"/>
              </a:solidFill>
              <a:latin typeface="Raleway" panose="020B0503030101060003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48656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ound, outdoor, area&#10;&#10;Description automatically generated">
            <a:extLst>
              <a:ext uri="{FF2B5EF4-FFF2-40B4-BE49-F238E27FC236}">
                <a16:creationId xmlns:a16="http://schemas.microsoft.com/office/drawing/2014/main" id="{D5DC4BB3-EA67-415E-A92A-9F400A9BF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" r="-1" b="13578"/>
          <a:stretch/>
        </p:blipFill>
        <p:spPr>
          <a:xfrm>
            <a:off x="2189955" y="0"/>
            <a:ext cx="16820357" cy="10693400"/>
          </a:xfrm>
          <a:prstGeom prst="rect">
            <a:avLst/>
          </a:prstGeom>
          <a:noFill/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7DD0DC7B-204A-42AC-A980-DA308837F70A}"/>
              </a:ext>
            </a:extLst>
          </p:cNvPr>
          <p:cNvSpPr txBox="1">
            <a:spLocks/>
          </p:cNvSpPr>
          <p:nvPr/>
        </p:nvSpPr>
        <p:spPr>
          <a:xfrm>
            <a:off x="2951956" y="9690100"/>
            <a:ext cx="286929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nl-NL" sz="3200" kern="0" spc="-5" dirty="0">
                <a:solidFill>
                  <a:schemeClr val="bg1"/>
                </a:solidFill>
                <a:latin typeface="Raleway" panose="020B0503030101060003" pitchFamily="34" charset="0"/>
              </a:rPr>
              <a:t>Standpunt 3</a:t>
            </a:r>
            <a:endParaRPr lang="nl-NL" sz="3200" dirty="0">
              <a:solidFill>
                <a:schemeClr val="bg1"/>
              </a:solidFill>
              <a:latin typeface="Raleway" panose="020B0503030101060003" pitchFamily="34" charset="0"/>
              <a:cs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384FE779-7616-4031-90A7-2FEA8B834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"/>
          <a:stretch/>
        </p:blipFill>
        <p:spPr>
          <a:xfrm>
            <a:off x="2190750" y="-21028"/>
            <a:ext cx="14629606" cy="1071442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94769A6-20E6-4551-8710-6847930B7F0C}"/>
              </a:ext>
            </a:extLst>
          </p:cNvPr>
          <p:cNvSpPr/>
          <p:nvPr/>
        </p:nvSpPr>
        <p:spPr>
          <a:xfrm>
            <a:off x="2262815" y="9028571"/>
            <a:ext cx="9460832" cy="1611982"/>
          </a:xfrm>
          <a:custGeom>
            <a:avLst/>
            <a:gdLst>
              <a:gd name="connsiteX0" fmla="*/ 0 w 9641305"/>
              <a:gd name="connsiteY0" fmla="*/ 1090863 h 1668379"/>
              <a:gd name="connsiteX1" fmla="*/ 6849979 w 9641305"/>
              <a:gd name="connsiteY1" fmla="*/ 0 h 1668379"/>
              <a:gd name="connsiteX2" fmla="*/ 9641305 w 9641305"/>
              <a:gd name="connsiteY2" fmla="*/ 1668379 h 1668379"/>
              <a:gd name="connsiteX0" fmla="*/ 0 w 9641305"/>
              <a:gd name="connsiteY0" fmla="*/ 1195137 h 1772653"/>
              <a:gd name="connsiteX1" fmla="*/ 6874042 w 9641305"/>
              <a:gd name="connsiteY1" fmla="*/ 0 h 1772653"/>
              <a:gd name="connsiteX2" fmla="*/ 9641305 w 9641305"/>
              <a:gd name="connsiteY2" fmla="*/ 1772653 h 1772653"/>
              <a:gd name="connsiteX0" fmla="*/ 0 w 9641305"/>
              <a:gd name="connsiteY0" fmla="*/ 1086853 h 1664369"/>
              <a:gd name="connsiteX1" fmla="*/ 6882063 w 9641305"/>
              <a:gd name="connsiteY1" fmla="*/ 0 h 1664369"/>
              <a:gd name="connsiteX2" fmla="*/ 9641305 w 9641305"/>
              <a:gd name="connsiteY2" fmla="*/ 1664369 h 1664369"/>
              <a:gd name="connsiteX0" fmla="*/ 0 w 9597189"/>
              <a:gd name="connsiteY0" fmla="*/ 958517 h 1664369"/>
              <a:gd name="connsiteX1" fmla="*/ 6837947 w 9597189"/>
              <a:gd name="connsiteY1" fmla="*/ 0 h 1664369"/>
              <a:gd name="connsiteX2" fmla="*/ 9597189 w 9597189"/>
              <a:gd name="connsiteY2" fmla="*/ 1664369 h 1664369"/>
              <a:gd name="connsiteX0" fmla="*/ 0 w 9621253"/>
              <a:gd name="connsiteY0" fmla="*/ 1062791 h 1664369"/>
              <a:gd name="connsiteX1" fmla="*/ 6862011 w 9621253"/>
              <a:gd name="connsiteY1" fmla="*/ 0 h 1664369"/>
              <a:gd name="connsiteX2" fmla="*/ 9621253 w 9621253"/>
              <a:gd name="connsiteY2" fmla="*/ 1664369 h 1664369"/>
              <a:gd name="connsiteX0" fmla="*/ 0 w 9613232"/>
              <a:gd name="connsiteY0" fmla="*/ 1058780 h 1664369"/>
              <a:gd name="connsiteX1" fmla="*/ 6853990 w 9613232"/>
              <a:gd name="connsiteY1" fmla="*/ 0 h 1664369"/>
              <a:gd name="connsiteX2" fmla="*/ 9613232 w 9613232"/>
              <a:gd name="connsiteY2" fmla="*/ 1664369 h 1664369"/>
              <a:gd name="connsiteX0" fmla="*/ 0 w 9613232"/>
              <a:gd name="connsiteY0" fmla="*/ 1058780 h 1547688"/>
              <a:gd name="connsiteX1" fmla="*/ 6853990 w 9613232"/>
              <a:gd name="connsiteY1" fmla="*/ 0 h 1547688"/>
              <a:gd name="connsiteX2" fmla="*/ 9613232 w 9613232"/>
              <a:gd name="connsiteY2" fmla="*/ 1547688 h 1547688"/>
              <a:gd name="connsiteX0" fmla="*/ 0 w 9620376"/>
              <a:gd name="connsiteY0" fmla="*/ 1058780 h 1661988"/>
              <a:gd name="connsiteX1" fmla="*/ 6853990 w 9620376"/>
              <a:gd name="connsiteY1" fmla="*/ 0 h 1661988"/>
              <a:gd name="connsiteX2" fmla="*/ 9620376 w 9620376"/>
              <a:gd name="connsiteY2" fmla="*/ 1661988 h 1661988"/>
              <a:gd name="connsiteX0" fmla="*/ 0 w 9620376"/>
              <a:gd name="connsiteY0" fmla="*/ 1065924 h 1669132"/>
              <a:gd name="connsiteX1" fmla="*/ 6842084 w 9620376"/>
              <a:gd name="connsiteY1" fmla="*/ 0 h 1669132"/>
              <a:gd name="connsiteX2" fmla="*/ 9620376 w 9620376"/>
              <a:gd name="connsiteY2" fmla="*/ 1669132 h 1669132"/>
              <a:gd name="connsiteX0" fmla="*/ 0 w 9603707"/>
              <a:gd name="connsiteY0" fmla="*/ 934955 h 1669132"/>
              <a:gd name="connsiteX1" fmla="*/ 6825415 w 9603707"/>
              <a:gd name="connsiteY1" fmla="*/ 0 h 1669132"/>
              <a:gd name="connsiteX2" fmla="*/ 9603707 w 9603707"/>
              <a:gd name="connsiteY2" fmla="*/ 1669132 h 1669132"/>
              <a:gd name="connsiteX0" fmla="*/ 0 w 9620376"/>
              <a:gd name="connsiteY0" fmla="*/ 1068305 h 1669132"/>
              <a:gd name="connsiteX1" fmla="*/ 6842084 w 9620376"/>
              <a:gd name="connsiteY1" fmla="*/ 0 h 1669132"/>
              <a:gd name="connsiteX2" fmla="*/ 9620376 w 9620376"/>
              <a:gd name="connsiteY2" fmla="*/ 1669132 h 1669132"/>
              <a:gd name="connsiteX0" fmla="*/ 0 w 9589419"/>
              <a:gd name="connsiteY0" fmla="*/ 1063542 h 1669132"/>
              <a:gd name="connsiteX1" fmla="*/ 6811127 w 9589419"/>
              <a:gd name="connsiteY1" fmla="*/ 0 h 1669132"/>
              <a:gd name="connsiteX2" fmla="*/ 9589419 w 9589419"/>
              <a:gd name="connsiteY2" fmla="*/ 1669132 h 1669132"/>
              <a:gd name="connsiteX0" fmla="*/ 0 w 9551319"/>
              <a:gd name="connsiteY0" fmla="*/ 1061161 h 1669132"/>
              <a:gd name="connsiteX1" fmla="*/ 6773027 w 9551319"/>
              <a:gd name="connsiteY1" fmla="*/ 0 h 1669132"/>
              <a:gd name="connsiteX2" fmla="*/ 9551319 w 9551319"/>
              <a:gd name="connsiteY2" fmla="*/ 1669132 h 1669132"/>
              <a:gd name="connsiteX0" fmla="*/ 0 w 9460832"/>
              <a:gd name="connsiteY0" fmla="*/ 1061161 h 1611982"/>
              <a:gd name="connsiteX1" fmla="*/ 6773027 w 9460832"/>
              <a:gd name="connsiteY1" fmla="*/ 0 h 1611982"/>
              <a:gd name="connsiteX2" fmla="*/ 9460832 w 9460832"/>
              <a:gd name="connsiteY2" fmla="*/ 1611982 h 161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60832" h="1611982">
                <a:moveTo>
                  <a:pt x="0" y="1061161"/>
                </a:moveTo>
                <a:lnTo>
                  <a:pt x="6773027" y="0"/>
                </a:lnTo>
                <a:lnTo>
                  <a:pt x="9460832" y="1611982"/>
                </a:lnTo>
              </a:path>
            </a:pathLst>
          </a:custGeom>
          <a:noFill/>
          <a:ln w="76200" cap="rnd">
            <a:solidFill>
              <a:srgbClr val="FF9933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620376"/>
                      <a:gd name="connsiteY0" fmla="*/ 1058780 h 1661988"/>
                      <a:gd name="connsiteX1" fmla="*/ 616859 w 9620376"/>
                      <a:gd name="connsiteY1" fmla="*/ 963490 h 1661988"/>
                      <a:gd name="connsiteX2" fmla="*/ 1096638 w 9620376"/>
                      <a:gd name="connsiteY2" fmla="*/ 889375 h 1661988"/>
                      <a:gd name="connsiteX3" fmla="*/ 1919117 w 9620376"/>
                      <a:gd name="connsiteY3" fmla="*/ 762322 h 1661988"/>
                      <a:gd name="connsiteX4" fmla="*/ 2535976 w 9620376"/>
                      <a:gd name="connsiteY4" fmla="*/ 667031 h 1661988"/>
                      <a:gd name="connsiteX5" fmla="*/ 3152835 w 9620376"/>
                      <a:gd name="connsiteY5" fmla="*/ 571741 h 1661988"/>
                      <a:gd name="connsiteX6" fmla="*/ 3975314 w 9620376"/>
                      <a:gd name="connsiteY6" fmla="*/ 444688 h 1661988"/>
                      <a:gd name="connsiteX7" fmla="*/ 4523633 w 9620376"/>
                      <a:gd name="connsiteY7" fmla="*/ 359985 h 1661988"/>
                      <a:gd name="connsiteX8" fmla="*/ 5346112 w 9620376"/>
                      <a:gd name="connsiteY8" fmla="*/ 232932 h 1661988"/>
                      <a:gd name="connsiteX9" fmla="*/ 6168591 w 9620376"/>
                      <a:gd name="connsiteY9" fmla="*/ 105878 h 1661988"/>
                      <a:gd name="connsiteX10" fmla="*/ 6853990 w 9620376"/>
                      <a:gd name="connsiteY10" fmla="*/ 0 h 1661988"/>
                      <a:gd name="connsiteX11" fmla="*/ 7462595 w 9620376"/>
                      <a:gd name="connsiteY11" fmla="*/ 365637 h 1661988"/>
                      <a:gd name="connsiteX12" fmla="*/ 8043536 w 9620376"/>
                      <a:gd name="connsiteY12" fmla="*/ 714655 h 1661988"/>
                      <a:gd name="connsiteX13" fmla="*/ 8513822 w 9620376"/>
                      <a:gd name="connsiteY13" fmla="*/ 997193 h 1661988"/>
                      <a:gd name="connsiteX14" fmla="*/ 9067099 w 9620376"/>
                      <a:gd name="connsiteY14" fmla="*/ 1329590 h 1661988"/>
                      <a:gd name="connsiteX15" fmla="*/ 9620376 w 9620376"/>
                      <a:gd name="connsiteY15" fmla="*/ 1661988 h 16619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620376" h="1661988" extrusionOk="0">
                        <a:moveTo>
                          <a:pt x="0" y="1058780"/>
                        </a:moveTo>
                        <a:cubicBezTo>
                          <a:pt x="196536" y="1006838"/>
                          <a:pt x="405309" y="985571"/>
                          <a:pt x="616859" y="963490"/>
                        </a:cubicBezTo>
                        <a:cubicBezTo>
                          <a:pt x="828409" y="941409"/>
                          <a:pt x="949182" y="930955"/>
                          <a:pt x="1096638" y="889375"/>
                        </a:cubicBezTo>
                        <a:cubicBezTo>
                          <a:pt x="1244094" y="847795"/>
                          <a:pt x="1732993" y="775735"/>
                          <a:pt x="1919117" y="762322"/>
                        </a:cubicBezTo>
                        <a:cubicBezTo>
                          <a:pt x="2105241" y="748909"/>
                          <a:pt x="2233815" y="698731"/>
                          <a:pt x="2535976" y="667031"/>
                        </a:cubicBezTo>
                        <a:cubicBezTo>
                          <a:pt x="2838137" y="635331"/>
                          <a:pt x="2938962" y="603262"/>
                          <a:pt x="3152835" y="571741"/>
                        </a:cubicBezTo>
                        <a:cubicBezTo>
                          <a:pt x="3366708" y="540220"/>
                          <a:pt x="3754231" y="440869"/>
                          <a:pt x="3975314" y="444688"/>
                        </a:cubicBezTo>
                        <a:cubicBezTo>
                          <a:pt x="4196397" y="448506"/>
                          <a:pt x="4414018" y="387557"/>
                          <a:pt x="4523633" y="359985"/>
                        </a:cubicBezTo>
                        <a:cubicBezTo>
                          <a:pt x="4633248" y="332413"/>
                          <a:pt x="5045673" y="315506"/>
                          <a:pt x="5346112" y="232932"/>
                        </a:cubicBezTo>
                        <a:cubicBezTo>
                          <a:pt x="5646551" y="150358"/>
                          <a:pt x="5788684" y="195060"/>
                          <a:pt x="6168591" y="105878"/>
                        </a:cubicBezTo>
                        <a:cubicBezTo>
                          <a:pt x="6548498" y="16696"/>
                          <a:pt x="6681463" y="11628"/>
                          <a:pt x="6853990" y="0"/>
                        </a:cubicBezTo>
                        <a:cubicBezTo>
                          <a:pt x="7002183" y="79635"/>
                          <a:pt x="7280822" y="242835"/>
                          <a:pt x="7462595" y="365637"/>
                        </a:cubicBezTo>
                        <a:cubicBezTo>
                          <a:pt x="7644368" y="488439"/>
                          <a:pt x="7861549" y="573292"/>
                          <a:pt x="8043536" y="714655"/>
                        </a:cubicBezTo>
                        <a:cubicBezTo>
                          <a:pt x="8225523" y="856018"/>
                          <a:pt x="8380380" y="937729"/>
                          <a:pt x="8513822" y="997193"/>
                        </a:cubicBezTo>
                        <a:cubicBezTo>
                          <a:pt x="8647264" y="1056657"/>
                          <a:pt x="8882768" y="1191701"/>
                          <a:pt x="9067099" y="1329590"/>
                        </a:cubicBezTo>
                        <a:cubicBezTo>
                          <a:pt x="9251430" y="1467479"/>
                          <a:pt x="9372455" y="1524132"/>
                          <a:pt x="9620376" y="1661988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64A1379-E3EF-45C8-A2A6-FDCFF6DCA387}"/>
              </a:ext>
            </a:extLst>
          </p:cNvPr>
          <p:cNvSpPr txBox="1">
            <a:spLocks/>
          </p:cNvSpPr>
          <p:nvPr/>
        </p:nvSpPr>
        <p:spPr>
          <a:xfrm>
            <a:off x="2951956" y="9690100"/>
            <a:ext cx="286929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nl-NL" sz="3200" kern="0" spc="-5" dirty="0">
                <a:solidFill>
                  <a:schemeClr val="bg1"/>
                </a:solidFill>
                <a:latin typeface="Raleway" panose="020B0503030101060003" pitchFamily="34" charset="0"/>
              </a:rPr>
              <a:t>Standpunt 4</a:t>
            </a:r>
            <a:endParaRPr lang="nl-NL" sz="3200" dirty="0">
              <a:solidFill>
                <a:schemeClr val="bg1"/>
              </a:solidFill>
              <a:latin typeface="Raleway" panose="020B0503030101060003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9007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water&#10;&#10;Description automatically generated">
            <a:extLst>
              <a:ext uri="{FF2B5EF4-FFF2-40B4-BE49-F238E27FC236}">
                <a16:creationId xmlns:a16="http://schemas.microsoft.com/office/drawing/2014/main" id="{74EF5318-1FD1-4AF8-BBEF-4649F5857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1" b="-1"/>
          <a:stretch/>
        </p:blipFill>
        <p:spPr>
          <a:xfrm>
            <a:off x="2190750" y="0"/>
            <a:ext cx="16819563" cy="10693401"/>
          </a:xfrm>
          <a:prstGeom prst="rect">
            <a:avLst/>
          </a:prstGeom>
          <a:noFill/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342AD85A-A2E7-4DA0-9B23-FBF791D8C9E7}"/>
              </a:ext>
            </a:extLst>
          </p:cNvPr>
          <p:cNvSpPr txBox="1">
            <a:spLocks/>
          </p:cNvSpPr>
          <p:nvPr/>
        </p:nvSpPr>
        <p:spPr>
          <a:xfrm>
            <a:off x="2951956" y="9690100"/>
            <a:ext cx="286929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nl-NL" sz="3200" kern="0" spc="-5" dirty="0">
                <a:solidFill>
                  <a:schemeClr val="bg1"/>
                </a:solidFill>
                <a:latin typeface="Raleway" panose="020B0503030101060003" pitchFamily="34" charset="0"/>
              </a:rPr>
              <a:t>Standpunt 5</a:t>
            </a:r>
            <a:endParaRPr lang="nl-NL" sz="3200" dirty="0">
              <a:solidFill>
                <a:schemeClr val="bg1"/>
              </a:solidFill>
              <a:latin typeface="Raleway" panose="020B0503030101060003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01512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C018CF7-D9FB-4674-888B-71F11D62B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-65536"/>
            <a:ext cx="10820400" cy="1082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4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43818" y="5050840"/>
            <a:ext cx="1512961" cy="230191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400" spc="5" dirty="0">
                <a:solidFill>
                  <a:srgbClr val="231F20"/>
                </a:solidFill>
                <a:latin typeface="Century Gothic"/>
                <a:cs typeface="Century Gothic"/>
              </a:rPr>
              <a:t>Plattegrond</a:t>
            </a:r>
            <a:endParaRPr sz="1400" dirty="0">
              <a:latin typeface="Century Gothic"/>
              <a:cs typeface="Century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314947" y="10268613"/>
            <a:ext cx="3207130" cy="91146"/>
            <a:chOff x="18105674" y="6468642"/>
            <a:chExt cx="1675764" cy="47625"/>
          </a:xfrm>
        </p:grpSpPr>
        <p:sp>
          <p:nvSpPr>
            <p:cNvPr id="5" name="object 5"/>
            <p:cNvSpPr/>
            <p:nvPr/>
          </p:nvSpPr>
          <p:spPr>
            <a:xfrm>
              <a:off x="18190178" y="6469381"/>
              <a:ext cx="334010" cy="46355"/>
            </a:xfrm>
            <a:custGeom>
              <a:avLst/>
              <a:gdLst/>
              <a:ahLst/>
              <a:cxnLst/>
              <a:rect l="l" t="t" r="r" b="b"/>
              <a:pathLst>
                <a:path w="334009" h="46354">
                  <a:moveTo>
                    <a:pt x="0" y="45762"/>
                  </a:moveTo>
                  <a:lnTo>
                    <a:pt x="333590" y="45762"/>
                  </a:lnTo>
                  <a:lnTo>
                    <a:pt x="333590" y="0"/>
                  </a:lnTo>
                  <a:lnTo>
                    <a:pt x="0" y="0"/>
                  </a:lnTo>
                  <a:lnTo>
                    <a:pt x="0" y="4576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106413" y="6469381"/>
              <a:ext cx="82550" cy="46355"/>
            </a:xfrm>
            <a:custGeom>
              <a:avLst/>
              <a:gdLst/>
              <a:ahLst/>
              <a:cxnLst/>
              <a:rect l="l" t="t" r="r" b="b"/>
              <a:pathLst>
                <a:path w="82550" h="46354">
                  <a:moveTo>
                    <a:pt x="82287" y="0"/>
                  </a:moveTo>
                  <a:lnTo>
                    <a:pt x="0" y="0"/>
                  </a:lnTo>
                  <a:lnTo>
                    <a:pt x="0" y="45762"/>
                  </a:lnTo>
                  <a:lnTo>
                    <a:pt x="82287" y="45762"/>
                  </a:lnTo>
                  <a:lnTo>
                    <a:pt x="822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106413" y="6469381"/>
              <a:ext cx="82550" cy="46355"/>
            </a:xfrm>
            <a:custGeom>
              <a:avLst/>
              <a:gdLst/>
              <a:ahLst/>
              <a:cxnLst/>
              <a:rect l="l" t="t" r="r" b="b"/>
              <a:pathLst>
                <a:path w="82550" h="46354">
                  <a:moveTo>
                    <a:pt x="0" y="45762"/>
                  </a:moveTo>
                  <a:lnTo>
                    <a:pt x="82287" y="45762"/>
                  </a:lnTo>
                  <a:lnTo>
                    <a:pt x="82287" y="0"/>
                  </a:lnTo>
                  <a:lnTo>
                    <a:pt x="0" y="0"/>
                  </a:lnTo>
                  <a:lnTo>
                    <a:pt x="0" y="4576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525255" y="6469381"/>
              <a:ext cx="417830" cy="46355"/>
            </a:xfrm>
            <a:custGeom>
              <a:avLst/>
              <a:gdLst/>
              <a:ahLst/>
              <a:cxnLst/>
              <a:rect l="l" t="t" r="r" b="b"/>
              <a:pathLst>
                <a:path w="417830" h="46354">
                  <a:moveTo>
                    <a:pt x="417355" y="0"/>
                  </a:moveTo>
                  <a:lnTo>
                    <a:pt x="0" y="0"/>
                  </a:lnTo>
                  <a:lnTo>
                    <a:pt x="0" y="45762"/>
                  </a:lnTo>
                  <a:lnTo>
                    <a:pt x="417355" y="45762"/>
                  </a:lnTo>
                  <a:lnTo>
                    <a:pt x="41735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525255" y="6469381"/>
              <a:ext cx="1255395" cy="46355"/>
            </a:xfrm>
            <a:custGeom>
              <a:avLst/>
              <a:gdLst/>
              <a:ahLst/>
              <a:cxnLst/>
              <a:rect l="l" t="t" r="r" b="b"/>
              <a:pathLst>
                <a:path w="1255394" h="46354">
                  <a:moveTo>
                    <a:pt x="0" y="45762"/>
                  </a:moveTo>
                  <a:lnTo>
                    <a:pt x="417355" y="45762"/>
                  </a:lnTo>
                  <a:lnTo>
                    <a:pt x="417355" y="0"/>
                  </a:lnTo>
                  <a:lnTo>
                    <a:pt x="0" y="0"/>
                  </a:lnTo>
                  <a:lnTo>
                    <a:pt x="0" y="45762"/>
                  </a:lnTo>
                  <a:close/>
                </a:path>
                <a:path w="1255394" h="46354">
                  <a:moveTo>
                    <a:pt x="418833" y="45762"/>
                  </a:moveTo>
                  <a:lnTo>
                    <a:pt x="1255030" y="45762"/>
                  </a:lnTo>
                  <a:lnTo>
                    <a:pt x="1255030" y="0"/>
                  </a:lnTo>
                  <a:lnTo>
                    <a:pt x="418833" y="0"/>
                  </a:lnTo>
                  <a:lnTo>
                    <a:pt x="418833" y="4576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067889" y="10078055"/>
            <a:ext cx="2743200" cy="230191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400" spc="5" dirty="0">
                <a:solidFill>
                  <a:srgbClr val="231F20"/>
                </a:solidFill>
                <a:latin typeface="Century Gothic"/>
                <a:cs typeface="Century Gothic"/>
              </a:rPr>
              <a:t>Langsdoorsnede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67733" y="10073419"/>
            <a:ext cx="467563" cy="1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000" spc="15" dirty="0">
                <a:solidFill>
                  <a:srgbClr val="231F20"/>
                </a:solidFill>
                <a:latin typeface="Century Gothic"/>
                <a:cs typeface="Century Gothic"/>
              </a:rPr>
              <a:t>0</a:t>
            </a:r>
            <a:r>
              <a:rPr sz="1000" spc="10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lang="nl-NL" sz="1000" spc="10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15" dirty="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053288" y="10073419"/>
            <a:ext cx="120313" cy="1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000" spc="15" dirty="0">
                <a:solidFill>
                  <a:srgbClr val="231F20"/>
                </a:solidFill>
                <a:latin typeface="Century Gothic"/>
                <a:cs typeface="Century Gothic"/>
              </a:rPr>
              <a:t>5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813644" y="10073419"/>
            <a:ext cx="192015" cy="1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000" spc="10" dirty="0">
                <a:solidFill>
                  <a:srgbClr val="231F20"/>
                </a:solidFill>
                <a:latin typeface="Century Gothic"/>
                <a:cs typeface="Century Gothic"/>
              </a:rPr>
              <a:t>10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416803" y="10071100"/>
            <a:ext cx="192015" cy="1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000" spc="10" dirty="0">
                <a:solidFill>
                  <a:srgbClr val="231F20"/>
                </a:solidFill>
                <a:latin typeface="Century Gothic"/>
                <a:cs typeface="Century Gothic"/>
              </a:rPr>
              <a:t>20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416803" y="10334428"/>
            <a:ext cx="170140" cy="17916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00" spc="25" dirty="0">
                <a:solidFill>
                  <a:srgbClr val="231F20"/>
                </a:solidFill>
                <a:latin typeface="Century Gothic"/>
                <a:cs typeface="Century Gothic"/>
              </a:rPr>
              <a:t>m</a:t>
            </a:r>
            <a:endParaRPr sz="500">
              <a:latin typeface="Century Gothic"/>
              <a:cs typeface="Century Gothic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68120" y="6229645"/>
            <a:ext cx="18508128" cy="2040087"/>
            <a:chOff x="10243524" y="3955517"/>
            <a:chExt cx="9670720" cy="1065970"/>
          </a:xfrm>
        </p:grpSpPr>
        <p:sp>
          <p:nvSpPr>
            <p:cNvPr id="21" name="object 21"/>
            <p:cNvSpPr/>
            <p:nvPr/>
          </p:nvSpPr>
          <p:spPr>
            <a:xfrm>
              <a:off x="12222268" y="3955517"/>
              <a:ext cx="7691976" cy="10659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243524" y="4430878"/>
              <a:ext cx="24130" cy="43815"/>
            </a:xfrm>
            <a:custGeom>
              <a:avLst/>
              <a:gdLst/>
              <a:ahLst/>
              <a:cxnLst/>
              <a:rect l="l" t="t" r="r" b="b"/>
              <a:pathLst>
                <a:path w="24129" h="43814">
                  <a:moveTo>
                    <a:pt x="0" y="0"/>
                  </a:moveTo>
                  <a:lnTo>
                    <a:pt x="23934" y="0"/>
                  </a:lnTo>
                  <a:lnTo>
                    <a:pt x="3012" y="43262"/>
                  </a:lnTo>
                  <a:lnTo>
                    <a:pt x="0" y="37138"/>
                  </a:lnTo>
                </a:path>
              </a:pathLst>
            </a:custGeom>
            <a:ln w="3191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243524" y="4430878"/>
              <a:ext cx="24130" cy="43815"/>
            </a:xfrm>
            <a:custGeom>
              <a:avLst/>
              <a:gdLst/>
              <a:ahLst/>
              <a:cxnLst/>
              <a:rect l="l" t="t" r="r" b="b"/>
              <a:pathLst>
                <a:path w="24129" h="43814">
                  <a:moveTo>
                    <a:pt x="23934" y="0"/>
                  </a:moveTo>
                  <a:lnTo>
                    <a:pt x="0" y="0"/>
                  </a:lnTo>
                  <a:lnTo>
                    <a:pt x="0" y="37138"/>
                  </a:lnTo>
                  <a:lnTo>
                    <a:pt x="3012" y="43262"/>
                  </a:lnTo>
                  <a:lnTo>
                    <a:pt x="23934" y="0"/>
                  </a:lnTo>
                  <a:close/>
                </a:path>
              </a:pathLst>
            </a:custGeom>
            <a:solidFill>
              <a:srgbClr val="A7A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243524" y="4430878"/>
              <a:ext cx="24130" cy="43815"/>
            </a:xfrm>
            <a:custGeom>
              <a:avLst/>
              <a:gdLst/>
              <a:ahLst/>
              <a:cxnLst/>
              <a:rect l="l" t="t" r="r" b="b"/>
              <a:pathLst>
                <a:path w="24129" h="43814">
                  <a:moveTo>
                    <a:pt x="0" y="0"/>
                  </a:moveTo>
                  <a:lnTo>
                    <a:pt x="23934" y="0"/>
                  </a:lnTo>
                  <a:lnTo>
                    <a:pt x="3012" y="43262"/>
                  </a:lnTo>
                  <a:lnTo>
                    <a:pt x="0" y="3713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243524" y="4430878"/>
              <a:ext cx="24130" cy="43815"/>
            </a:xfrm>
            <a:custGeom>
              <a:avLst/>
              <a:gdLst/>
              <a:ahLst/>
              <a:cxnLst/>
              <a:rect l="l" t="t" r="r" b="b"/>
              <a:pathLst>
                <a:path w="24129" h="43814">
                  <a:moveTo>
                    <a:pt x="0" y="0"/>
                  </a:moveTo>
                  <a:lnTo>
                    <a:pt x="23934" y="0"/>
                  </a:lnTo>
                  <a:lnTo>
                    <a:pt x="3012" y="43262"/>
                  </a:lnTo>
                  <a:lnTo>
                    <a:pt x="0" y="37138"/>
                  </a:lnTo>
                </a:path>
              </a:pathLst>
            </a:custGeom>
            <a:ln w="3191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243525" y="4430878"/>
              <a:ext cx="262255" cy="43815"/>
            </a:xfrm>
            <a:custGeom>
              <a:avLst/>
              <a:gdLst/>
              <a:ahLst/>
              <a:cxnLst/>
              <a:rect l="l" t="t" r="r" b="b"/>
              <a:pathLst>
                <a:path w="262254" h="43814">
                  <a:moveTo>
                    <a:pt x="262232" y="0"/>
                  </a:moveTo>
                  <a:lnTo>
                    <a:pt x="23932" y="0"/>
                  </a:lnTo>
                  <a:lnTo>
                    <a:pt x="3009" y="43262"/>
                  </a:lnTo>
                  <a:lnTo>
                    <a:pt x="0" y="37143"/>
                  </a:lnTo>
                </a:path>
                <a:path w="262254" h="43814">
                  <a:moveTo>
                    <a:pt x="0" y="0"/>
                  </a:moveTo>
                  <a:lnTo>
                    <a:pt x="23932" y="0"/>
                  </a:lnTo>
                </a:path>
              </a:pathLst>
            </a:custGeom>
            <a:ln w="3191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266315" y="23663"/>
            <a:ext cx="6362006" cy="4974153"/>
            <a:chOff x="10242581" y="513609"/>
            <a:chExt cx="3324225" cy="2599055"/>
          </a:xfrm>
        </p:grpSpPr>
        <p:sp>
          <p:nvSpPr>
            <p:cNvPr id="28" name="object 28"/>
            <p:cNvSpPr/>
            <p:nvPr/>
          </p:nvSpPr>
          <p:spPr>
            <a:xfrm>
              <a:off x="10364346" y="904022"/>
              <a:ext cx="802005" cy="1238250"/>
            </a:xfrm>
            <a:custGeom>
              <a:avLst/>
              <a:gdLst/>
              <a:ahLst/>
              <a:cxnLst/>
              <a:rect l="l" t="t" r="r" b="b"/>
              <a:pathLst>
                <a:path w="802004" h="1238250">
                  <a:moveTo>
                    <a:pt x="801782" y="1237958"/>
                  </a:moveTo>
                  <a:lnTo>
                    <a:pt x="574829" y="0"/>
                  </a:lnTo>
                  <a:lnTo>
                    <a:pt x="0" y="100355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088469" y="2141272"/>
              <a:ext cx="79788" cy="24220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439892" y="1482044"/>
              <a:ext cx="84455" cy="189865"/>
            </a:xfrm>
            <a:custGeom>
              <a:avLst/>
              <a:gdLst/>
              <a:ahLst/>
              <a:cxnLst/>
              <a:rect l="l" t="t" r="r" b="b"/>
              <a:pathLst>
                <a:path w="84454" h="189864">
                  <a:moveTo>
                    <a:pt x="84398" y="1893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140598" y="1482043"/>
              <a:ext cx="299720" cy="133350"/>
            </a:xfrm>
            <a:custGeom>
              <a:avLst/>
              <a:gdLst/>
              <a:ahLst/>
              <a:cxnLst/>
              <a:rect l="l" t="t" r="r" b="b"/>
              <a:pathLst>
                <a:path w="299720" h="133350">
                  <a:moveTo>
                    <a:pt x="299294" y="0"/>
                  </a:moveTo>
                  <a:lnTo>
                    <a:pt x="0" y="133334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364347" y="1004378"/>
              <a:ext cx="281940" cy="1551940"/>
            </a:xfrm>
            <a:custGeom>
              <a:avLst/>
              <a:gdLst/>
              <a:ahLst/>
              <a:cxnLst/>
              <a:rect l="l" t="t" r="r" b="b"/>
              <a:pathLst>
                <a:path w="281940" h="1551939">
                  <a:moveTo>
                    <a:pt x="281563" y="155143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243533" y="2555816"/>
              <a:ext cx="402590" cy="77470"/>
            </a:xfrm>
            <a:custGeom>
              <a:avLst/>
              <a:gdLst/>
              <a:ahLst/>
              <a:cxnLst/>
              <a:rect l="l" t="t" r="r" b="b"/>
              <a:pathLst>
                <a:path w="402590" h="77469">
                  <a:moveTo>
                    <a:pt x="0" y="77461"/>
                  </a:moveTo>
                  <a:lnTo>
                    <a:pt x="402377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140598" y="1615378"/>
              <a:ext cx="84455" cy="189865"/>
            </a:xfrm>
            <a:custGeom>
              <a:avLst/>
              <a:gdLst/>
              <a:ahLst/>
              <a:cxnLst/>
              <a:rect l="l" t="t" r="r" b="b"/>
              <a:pathLst>
                <a:path w="84454" h="189864">
                  <a:moveTo>
                    <a:pt x="0" y="0"/>
                  </a:moveTo>
                  <a:lnTo>
                    <a:pt x="84398" y="189364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677484" y="2590922"/>
              <a:ext cx="245110" cy="120014"/>
            </a:xfrm>
            <a:custGeom>
              <a:avLst/>
              <a:gdLst/>
              <a:ahLst/>
              <a:cxnLst/>
              <a:rect l="l" t="t" r="r" b="b"/>
              <a:pathLst>
                <a:path w="245109" h="120014">
                  <a:moveTo>
                    <a:pt x="99292" y="70922"/>
                  </a:moveTo>
                  <a:lnTo>
                    <a:pt x="108866" y="66312"/>
                  </a:lnTo>
                  <a:lnTo>
                    <a:pt x="244683" y="0"/>
                  </a:lnTo>
                </a:path>
                <a:path w="245109" h="120014">
                  <a:moveTo>
                    <a:pt x="99292" y="70922"/>
                  </a:moveTo>
                  <a:lnTo>
                    <a:pt x="0" y="119505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1922168" y="2511844"/>
              <a:ext cx="117475" cy="79375"/>
            </a:xfrm>
            <a:custGeom>
              <a:avLst/>
              <a:gdLst/>
              <a:ahLst/>
              <a:cxnLst/>
              <a:rect l="l" t="t" r="r" b="b"/>
              <a:pathLst>
                <a:path w="117475" h="79375">
                  <a:moveTo>
                    <a:pt x="117022" y="0"/>
                  </a:moveTo>
                  <a:lnTo>
                    <a:pt x="0" y="79078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092737" y="1964320"/>
              <a:ext cx="532130" cy="497840"/>
            </a:xfrm>
            <a:custGeom>
              <a:avLst/>
              <a:gdLst/>
              <a:ahLst/>
              <a:cxnLst/>
              <a:rect l="l" t="t" r="r" b="b"/>
              <a:pathLst>
                <a:path w="532129" h="497839">
                  <a:moveTo>
                    <a:pt x="531921" y="0"/>
                  </a:moveTo>
                  <a:lnTo>
                    <a:pt x="0" y="497523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718619" y="514562"/>
              <a:ext cx="759460" cy="2056764"/>
            </a:xfrm>
            <a:custGeom>
              <a:avLst/>
              <a:gdLst/>
              <a:ahLst/>
              <a:cxnLst/>
              <a:rect l="l" t="t" r="r" b="b"/>
              <a:pathLst>
                <a:path w="759459" h="2056764">
                  <a:moveTo>
                    <a:pt x="182225" y="0"/>
                  </a:moveTo>
                  <a:lnTo>
                    <a:pt x="759229" y="1497275"/>
                  </a:lnTo>
                  <a:lnTo>
                    <a:pt x="0" y="2056502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624658" y="1918574"/>
              <a:ext cx="14604" cy="46355"/>
            </a:xfrm>
            <a:custGeom>
              <a:avLst/>
              <a:gdLst/>
              <a:ahLst/>
              <a:cxnLst/>
              <a:rect l="l" t="t" r="r" b="b"/>
              <a:pathLst>
                <a:path w="14604" h="46355">
                  <a:moveTo>
                    <a:pt x="14539" y="0"/>
                  </a:moveTo>
                  <a:lnTo>
                    <a:pt x="0" y="45745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636007" y="1863608"/>
              <a:ext cx="3810" cy="55244"/>
            </a:xfrm>
            <a:custGeom>
              <a:avLst/>
              <a:gdLst/>
              <a:ahLst/>
              <a:cxnLst/>
              <a:rect l="l" t="t" r="r" b="b"/>
              <a:pathLst>
                <a:path w="3809" h="55244">
                  <a:moveTo>
                    <a:pt x="0" y="0"/>
                  </a:moveTo>
                  <a:lnTo>
                    <a:pt x="3191" y="54965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551715" y="3050857"/>
              <a:ext cx="29209" cy="60960"/>
            </a:xfrm>
            <a:custGeom>
              <a:avLst/>
              <a:gdLst/>
              <a:ahLst/>
              <a:cxnLst/>
              <a:rect l="l" t="t" r="r" b="b"/>
              <a:pathLst>
                <a:path w="29209" h="60960">
                  <a:moveTo>
                    <a:pt x="0" y="60494"/>
                  </a:moveTo>
                  <a:lnTo>
                    <a:pt x="28945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763643" y="2852628"/>
              <a:ext cx="492125" cy="144780"/>
            </a:xfrm>
            <a:custGeom>
              <a:avLst/>
              <a:gdLst/>
              <a:ahLst/>
              <a:cxnLst/>
              <a:rect l="l" t="t" r="r" b="b"/>
              <a:pathLst>
                <a:path w="492125" h="144780">
                  <a:moveTo>
                    <a:pt x="491850" y="0"/>
                  </a:moveTo>
                  <a:lnTo>
                    <a:pt x="0" y="144328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577116" y="2902274"/>
              <a:ext cx="168910" cy="61594"/>
            </a:xfrm>
            <a:custGeom>
              <a:avLst/>
              <a:gdLst/>
              <a:ahLst/>
              <a:cxnLst/>
              <a:rect l="l" t="t" r="r" b="b"/>
              <a:pathLst>
                <a:path w="168909" h="61594">
                  <a:moveTo>
                    <a:pt x="168796" y="13120"/>
                  </a:moveTo>
                  <a:lnTo>
                    <a:pt x="166314" y="0"/>
                  </a:lnTo>
                  <a:lnTo>
                    <a:pt x="0" y="29078"/>
                  </a:lnTo>
                  <a:lnTo>
                    <a:pt x="3546" y="61348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580662" y="2963622"/>
              <a:ext cx="0" cy="87630"/>
            </a:xfrm>
            <a:custGeom>
              <a:avLst/>
              <a:gdLst/>
              <a:ahLst/>
              <a:cxnLst/>
              <a:rect l="l" t="t" r="r" b="b"/>
              <a:pathLst>
                <a:path h="87630">
                  <a:moveTo>
                    <a:pt x="0" y="872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580662" y="3050857"/>
              <a:ext cx="12065" cy="50165"/>
            </a:xfrm>
            <a:custGeom>
              <a:avLst/>
              <a:gdLst/>
              <a:ahLst/>
              <a:cxnLst/>
              <a:rect l="l" t="t" r="r" b="b"/>
              <a:pathLst>
                <a:path w="12065" h="50164">
                  <a:moveTo>
                    <a:pt x="11702" y="500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618250" y="3038091"/>
              <a:ext cx="110489" cy="73660"/>
            </a:xfrm>
            <a:custGeom>
              <a:avLst/>
              <a:gdLst/>
              <a:ahLst/>
              <a:cxnLst/>
              <a:rect l="l" t="t" r="r" b="b"/>
              <a:pathLst>
                <a:path w="110490" h="73660">
                  <a:moveTo>
                    <a:pt x="110291" y="73260"/>
                  </a:moveTo>
                  <a:lnTo>
                    <a:pt x="95391" y="0"/>
                  </a:lnTo>
                  <a:lnTo>
                    <a:pt x="0" y="19149"/>
                  </a:lnTo>
                  <a:lnTo>
                    <a:pt x="11083" y="7326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745912" y="2915395"/>
              <a:ext cx="17780" cy="81915"/>
            </a:xfrm>
            <a:custGeom>
              <a:avLst/>
              <a:gdLst/>
              <a:ahLst/>
              <a:cxnLst/>
              <a:rect l="l" t="t" r="r" b="b"/>
              <a:pathLst>
                <a:path w="17779" h="81914">
                  <a:moveTo>
                    <a:pt x="0" y="0"/>
                  </a:moveTo>
                  <a:lnTo>
                    <a:pt x="17730" y="81561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374360" y="3050857"/>
              <a:ext cx="206375" cy="60960"/>
            </a:xfrm>
            <a:custGeom>
              <a:avLst/>
              <a:gdLst/>
              <a:ahLst/>
              <a:cxnLst/>
              <a:rect l="l" t="t" r="r" b="b"/>
              <a:pathLst>
                <a:path w="206375" h="60960">
                  <a:moveTo>
                    <a:pt x="206301" y="0"/>
                  </a:moveTo>
                  <a:lnTo>
                    <a:pt x="0" y="60494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592364" y="3062914"/>
              <a:ext cx="187960" cy="38100"/>
            </a:xfrm>
            <a:custGeom>
              <a:avLst/>
              <a:gdLst/>
              <a:ahLst/>
              <a:cxnLst/>
              <a:rect l="l" t="t" r="r" b="b"/>
              <a:pathLst>
                <a:path w="187959" h="38100">
                  <a:moveTo>
                    <a:pt x="187945" y="0"/>
                  </a:moveTo>
                  <a:lnTo>
                    <a:pt x="0" y="37943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763643" y="2996956"/>
              <a:ext cx="17145" cy="66040"/>
            </a:xfrm>
            <a:custGeom>
              <a:avLst/>
              <a:gdLst/>
              <a:ahLst/>
              <a:cxnLst/>
              <a:rect l="l" t="t" r="r" b="b"/>
              <a:pathLst>
                <a:path w="17145" h="66039">
                  <a:moveTo>
                    <a:pt x="0" y="0"/>
                  </a:moveTo>
                  <a:lnTo>
                    <a:pt x="16666" y="65958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255493" y="2710428"/>
              <a:ext cx="422275" cy="142240"/>
            </a:xfrm>
            <a:custGeom>
              <a:avLst/>
              <a:gdLst/>
              <a:ahLst/>
              <a:cxnLst/>
              <a:rect l="l" t="t" r="r" b="b"/>
              <a:pathLst>
                <a:path w="422275" h="142239">
                  <a:moveTo>
                    <a:pt x="421991" y="0"/>
                  </a:moveTo>
                  <a:lnTo>
                    <a:pt x="0" y="14220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1718619" y="2571064"/>
              <a:ext cx="58419" cy="90805"/>
            </a:xfrm>
            <a:custGeom>
              <a:avLst/>
              <a:gdLst/>
              <a:ahLst/>
              <a:cxnLst/>
              <a:rect l="l" t="t" r="r" b="b"/>
              <a:pathLst>
                <a:path w="58420" h="90805">
                  <a:moveTo>
                    <a:pt x="58156" y="907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745912" y="2571064"/>
              <a:ext cx="972819" cy="344805"/>
            </a:xfrm>
            <a:custGeom>
              <a:avLst/>
              <a:gdLst/>
              <a:ahLst/>
              <a:cxnLst/>
              <a:rect l="l" t="t" r="r" b="b"/>
              <a:pathLst>
                <a:path w="972820" h="344805">
                  <a:moveTo>
                    <a:pt x="0" y="344330"/>
                  </a:moveTo>
                  <a:lnTo>
                    <a:pt x="972707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243533" y="2963622"/>
              <a:ext cx="337185" cy="63500"/>
            </a:xfrm>
            <a:custGeom>
              <a:avLst/>
              <a:gdLst/>
              <a:ahLst/>
              <a:cxnLst/>
              <a:rect l="l" t="t" r="r" b="b"/>
              <a:pathLst>
                <a:path w="337184" h="63500">
                  <a:moveTo>
                    <a:pt x="0" y="63455"/>
                  </a:moveTo>
                  <a:lnTo>
                    <a:pt x="337128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0645911" y="2382764"/>
              <a:ext cx="443865" cy="173355"/>
            </a:xfrm>
            <a:custGeom>
              <a:avLst/>
              <a:gdLst/>
              <a:ahLst/>
              <a:cxnLst/>
              <a:rect l="l" t="t" r="r" b="b"/>
              <a:pathLst>
                <a:path w="443865" h="173355">
                  <a:moveTo>
                    <a:pt x="0" y="173051"/>
                  </a:moveTo>
                  <a:lnTo>
                    <a:pt x="443267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0275629" y="514561"/>
              <a:ext cx="88900" cy="490220"/>
            </a:xfrm>
            <a:custGeom>
              <a:avLst/>
              <a:gdLst/>
              <a:ahLst/>
              <a:cxnLst/>
              <a:rect l="l" t="t" r="r" b="b"/>
              <a:pathLst>
                <a:path w="88900" h="490219">
                  <a:moveTo>
                    <a:pt x="88717" y="4898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1224995" y="1671408"/>
              <a:ext cx="299720" cy="133350"/>
            </a:xfrm>
            <a:custGeom>
              <a:avLst/>
              <a:gdLst/>
              <a:ahLst/>
              <a:cxnLst/>
              <a:rect l="l" t="t" r="r" b="b"/>
              <a:pathLst>
                <a:path w="299720" h="133350">
                  <a:moveTo>
                    <a:pt x="0" y="133334"/>
                  </a:moveTo>
                  <a:lnTo>
                    <a:pt x="299294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2039191" y="2461843"/>
              <a:ext cx="53975" cy="50165"/>
            </a:xfrm>
            <a:custGeom>
              <a:avLst/>
              <a:gdLst/>
              <a:ahLst/>
              <a:cxnLst/>
              <a:rect l="l" t="t" r="r" b="b"/>
              <a:pathLst>
                <a:path w="53975" h="50164">
                  <a:moveTo>
                    <a:pt x="53546" y="0"/>
                  </a:moveTo>
                  <a:lnTo>
                    <a:pt x="0" y="5000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2022478" y="514562"/>
              <a:ext cx="614045" cy="1349375"/>
            </a:xfrm>
            <a:custGeom>
              <a:avLst/>
              <a:gdLst/>
              <a:ahLst/>
              <a:cxnLst/>
              <a:rect l="l" t="t" r="r" b="b"/>
              <a:pathLst>
                <a:path w="614045" h="1349375">
                  <a:moveTo>
                    <a:pt x="0" y="0"/>
                  </a:moveTo>
                  <a:lnTo>
                    <a:pt x="613528" y="1349046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2707410" y="514570"/>
              <a:ext cx="561975" cy="1812925"/>
            </a:xfrm>
            <a:custGeom>
              <a:avLst/>
              <a:gdLst/>
              <a:ahLst/>
              <a:cxnLst/>
              <a:rect l="l" t="t" r="r" b="b"/>
              <a:pathLst>
                <a:path w="561975" h="1812925">
                  <a:moveTo>
                    <a:pt x="428602" y="1812874"/>
                  </a:moveTo>
                  <a:lnTo>
                    <a:pt x="517256" y="1639468"/>
                  </a:lnTo>
                  <a:lnTo>
                    <a:pt x="556263" y="1496913"/>
                  </a:lnTo>
                  <a:lnTo>
                    <a:pt x="561937" y="1428472"/>
                  </a:lnTo>
                  <a:lnTo>
                    <a:pt x="555199" y="1373507"/>
                  </a:lnTo>
                  <a:lnTo>
                    <a:pt x="517256" y="1225278"/>
                  </a:lnTo>
                  <a:lnTo>
                    <a:pt x="70087" y="14086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3233532" y="2333118"/>
              <a:ext cx="140335" cy="34925"/>
            </a:xfrm>
            <a:custGeom>
              <a:avLst/>
              <a:gdLst/>
              <a:ahLst/>
              <a:cxnLst/>
              <a:rect l="l" t="t" r="r" b="b"/>
              <a:pathLst>
                <a:path w="140334" h="34925">
                  <a:moveTo>
                    <a:pt x="0" y="34752"/>
                  </a:moveTo>
                  <a:lnTo>
                    <a:pt x="140072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2877801" y="514571"/>
              <a:ext cx="677545" cy="1866264"/>
            </a:xfrm>
            <a:custGeom>
              <a:avLst/>
              <a:gdLst/>
              <a:ahLst/>
              <a:cxnLst/>
              <a:rect l="l" t="t" r="r" b="b"/>
              <a:pathLst>
                <a:path w="677544" h="1866264">
                  <a:moveTo>
                    <a:pt x="0" y="0"/>
                  </a:moveTo>
                  <a:lnTo>
                    <a:pt x="18136" y="36255"/>
                  </a:lnTo>
                  <a:lnTo>
                    <a:pt x="387290" y="916053"/>
                  </a:lnTo>
                  <a:lnTo>
                    <a:pt x="677010" y="1764645"/>
                  </a:lnTo>
                  <a:lnTo>
                    <a:pt x="271331" y="1866065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3149134" y="2367870"/>
              <a:ext cx="84455" cy="20955"/>
            </a:xfrm>
            <a:custGeom>
              <a:avLst/>
              <a:gdLst/>
              <a:ahLst/>
              <a:cxnLst/>
              <a:rect l="l" t="t" r="r" b="b"/>
              <a:pathLst>
                <a:path w="84455" h="20955">
                  <a:moveTo>
                    <a:pt x="84398" y="0"/>
                  </a:moveTo>
                  <a:lnTo>
                    <a:pt x="2127" y="20567"/>
                  </a:lnTo>
                  <a:lnTo>
                    <a:pt x="0" y="12766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3136012" y="2327444"/>
              <a:ext cx="13335" cy="53340"/>
            </a:xfrm>
            <a:custGeom>
              <a:avLst/>
              <a:gdLst/>
              <a:ahLst/>
              <a:cxnLst/>
              <a:rect l="l" t="t" r="r" b="b"/>
              <a:pathLst>
                <a:path w="13334" h="53339">
                  <a:moveTo>
                    <a:pt x="13120" y="53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3049468" y="2333118"/>
              <a:ext cx="324485" cy="778510"/>
            </a:xfrm>
            <a:custGeom>
              <a:avLst/>
              <a:gdLst/>
              <a:ahLst/>
              <a:cxnLst/>
              <a:rect l="l" t="t" r="r" b="b"/>
              <a:pathLst>
                <a:path w="324484" h="778510">
                  <a:moveTo>
                    <a:pt x="0" y="778233"/>
                  </a:moveTo>
                  <a:lnTo>
                    <a:pt x="136190" y="616674"/>
                  </a:lnTo>
                  <a:lnTo>
                    <a:pt x="251085" y="391848"/>
                  </a:lnTo>
                  <a:lnTo>
                    <a:pt x="290447" y="148938"/>
                  </a:lnTo>
                  <a:lnTo>
                    <a:pt x="324136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2734934" y="2655108"/>
              <a:ext cx="221615" cy="456565"/>
            </a:xfrm>
            <a:custGeom>
              <a:avLst/>
              <a:gdLst/>
              <a:ahLst/>
              <a:cxnLst/>
              <a:rect l="l" t="t" r="r" b="b"/>
              <a:pathLst>
                <a:path w="221615" h="456564">
                  <a:moveTo>
                    <a:pt x="0" y="456244"/>
                  </a:moveTo>
                  <a:lnTo>
                    <a:pt x="114550" y="343621"/>
                  </a:lnTo>
                  <a:lnTo>
                    <a:pt x="165614" y="228726"/>
                  </a:lnTo>
                  <a:lnTo>
                    <a:pt x="221289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2956223" y="2367870"/>
              <a:ext cx="277495" cy="287655"/>
            </a:xfrm>
            <a:custGeom>
              <a:avLst/>
              <a:gdLst/>
              <a:ahLst/>
              <a:cxnLst/>
              <a:rect l="l" t="t" r="r" b="b"/>
              <a:pathLst>
                <a:path w="277494" h="287655">
                  <a:moveTo>
                    <a:pt x="0" y="287237"/>
                  </a:moveTo>
                  <a:lnTo>
                    <a:pt x="277308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2817143" y="514571"/>
              <a:ext cx="667385" cy="1812925"/>
            </a:xfrm>
            <a:custGeom>
              <a:avLst/>
              <a:gdLst/>
              <a:ahLst/>
              <a:cxnLst/>
              <a:rect l="l" t="t" r="r" b="b"/>
              <a:pathLst>
                <a:path w="667384" h="1812925">
                  <a:moveTo>
                    <a:pt x="0" y="0"/>
                  </a:moveTo>
                  <a:lnTo>
                    <a:pt x="29504" y="58950"/>
                  </a:lnTo>
                  <a:lnTo>
                    <a:pt x="396884" y="935202"/>
                  </a:lnTo>
                  <a:lnTo>
                    <a:pt x="667100" y="1725992"/>
                  </a:lnTo>
                  <a:lnTo>
                    <a:pt x="318869" y="1812873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2887365" y="514562"/>
              <a:ext cx="678815" cy="1818639"/>
            </a:xfrm>
            <a:custGeom>
              <a:avLst/>
              <a:gdLst/>
              <a:ahLst/>
              <a:cxnLst/>
              <a:rect l="l" t="t" r="r" b="b"/>
              <a:pathLst>
                <a:path w="678815" h="1818639">
                  <a:moveTo>
                    <a:pt x="486239" y="1818556"/>
                  </a:moveTo>
                  <a:lnTo>
                    <a:pt x="678440" y="1770329"/>
                  </a:lnTo>
                  <a:lnTo>
                    <a:pt x="385528" y="913226"/>
                  </a:lnTo>
                  <a:lnTo>
                    <a:pt x="16375" y="3271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2489268" y="2655108"/>
              <a:ext cx="467359" cy="456565"/>
            </a:xfrm>
            <a:custGeom>
              <a:avLst/>
              <a:gdLst/>
              <a:ahLst/>
              <a:cxnLst/>
              <a:rect l="l" t="t" r="r" b="b"/>
              <a:pathLst>
                <a:path w="467359" h="456564">
                  <a:moveTo>
                    <a:pt x="0" y="456244"/>
                  </a:moveTo>
                  <a:lnTo>
                    <a:pt x="34679" y="420217"/>
                  </a:lnTo>
                  <a:lnTo>
                    <a:pt x="466954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 rot="15840000">
            <a:off x="16541400" y="2385032"/>
            <a:ext cx="933131" cy="74856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ts val="260"/>
              </a:lnSpc>
              <a:spcBef>
                <a:spcPts val="5"/>
              </a:spcBef>
            </a:pPr>
            <a:r>
              <a:rPr sz="250" dirty="0">
                <a:solidFill>
                  <a:srgbClr val="C2C4C6"/>
                </a:solidFill>
                <a:latin typeface="Arial"/>
                <a:cs typeface="Arial"/>
              </a:rPr>
              <a:t>O</a:t>
            </a:r>
            <a:r>
              <a:rPr sz="250" spc="-5" dirty="0">
                <a:solidFill>
                  <a:srgbClr val="C2C4C6"/>
                </a:solidFill>
                <a:latin typeface="Arial"/>
                <a:cs typeface="Arial"/>
              </a:rPr>
              <a:t>PSTE</a:t>
            </a:r>
            <a:r>
              <a:rPr sz="250" dirty="0">
                <a:solidFill>
                  <a:srgbClr val="C2C4C6"/>
                </a:solidFill>
                <a:latin typeface="Arial"/>
                <a:cs typeface="Arial"/>
              </a:rPr>
              <a:t>LP</a:t>
            </a:r>
            <a:r>
              <a:rPr sz="250" spc="-5" dirty="0">
                <a:solidFill>
                  <a:srgbClr val="C2C4C6"/>
                </a:solidFill>
                <a:latin typeface="Arial"/>
                <a:cs typeface="Arial"/>
              </a:rPr>
              <a:t>L</a:t>
            </a:r>
            <a:r>
              <a:rPr sz="250" dirty="0">
                <a:solidFill>
                  <a:srgbClr val="C2C4C6"/>
                </a:solidFill>
                <a:latin typeface="Arial"/>
                <a:cs typeface="Arial"/>
              </a:rPr>
              <a:t>A</a:t>
            </a:r>
            <a:r>
              <a:rPr sz="250" spc="-5" dirty="0">
                <a:solidFill>
                  <a:srgbClr val="C2C4C6"/>
                </a:solidFill>
                <a:latin typeface="Arial"/>
                <a:cs typeface="Arial"/>
              </a:rPr>
              <a:t>A</a:t>
            </a:r>
            <a:r>
              <a:rPr sz="375" spc="-7" baseline="11111" dirty="0">
                <a:solidFill>
                  <a:srgbClr val="C2C4C6"/>
                </a:solidFill>
                <a:latin typeface="Arial"/>
                <a:cs typeface="Arial"/>
              </a:rPr>
              <a:t>T</a:t>
            </a:r>
            <a:r>
              <a:rPr sz="375" spc="7" baseline="11111" dirty="0">
                <a:solidFill>
                  <a:srgbClr val="C2C4C6"/>
                </a:solidFill>
                <a:latin typeface="Arial"/>
                <a:cs typeface="Arial"/>
              </a:rPr>
              <a:t>S</a:t>
            </a:r>
            <a:r>
              <a:rPr sz="375" spc="-7" baseline="11111" dirty="0">
                <a:solidFill>
                  <a:srgbClr val="C2C4C6"/>
                </a:solidFill>
                <a:latin typeface="Arial"/>
                <a:cs typeface="Arial"/>
              </a:rPr>
              <a:t> </a:t>
            </a:r>
            <a:r>
              <a:rPr sz="375" baseline="11111" dirty="0">
                <a:solidFill>
                  <a:srgbClr val="C2C4C6"/>
                </a:solidFill>
                <a:latin typeface="Arial"/>
                <a:cs typeface="Arial"/>
              </a:rPr>
              <a:t>B</a:t>
            </a:r>
            <a:r>
              <a:rPr sz="375" spc="-7" baseline="11111" dirty="0">
                <a:solidFill>
                  <a:srgbClr val="C2C4C6"/>
                </a:solidFill>
                <a:latin typeface="Arial"/>
                <a:cs typeface="Arial"/>
              </a:rPr>
              <a:t>RA</a:t>
            </a:r>
            <a:r>
              <a:rPr sz="375" baseline="11111" dirty="0">
                <a:solidFill>
                  <a:srgbClr val="C2C4C6"/>
                </a:solidFill>
                <a:latin typeface="Arial"/>
                <a:cs typeface="Arial"/>
              </a:rPr>
              <a:t>N</a:t>
            </a:r>
            <a:r>
              <a:rPr sz="375" spc="-7" baseline="11111" dirty="0">
                <a:solidFill>
                  <a:srgbClr val="C2C4C6"/>
                </a:solidFill>
                <a:latin typeface="Arial"/>
                <a:cs typeface="Arial"/>
              </a:rPr>
              <a:t>DWE</a:t>
            </a:r>
            <a:r>
              <a:rPr sz="375" baseline="11111" dirty="0">
                <a:solidFill>
                  <a:srgbClr val="C2C4C6"/>
                </a:solidFill>
                <a:latin typeface="Arial"/>
                <a:cs typeface="Arial"/>
              </a:rPr>
              <a:t>E</a:t>
            </a:r>
            <a:r>
              <a:rPr sz="375" spc="7" baseline="11111" dirty="0">
                <a:solidFill>
                  <a:srgbClr val="C2C4C6"/>
                </a:solidFill>
                <a:latin typeface="Arial"/>
                <a:cs typeface="Arial"/>
              </a:rPr>
              <a:t>R</a:t>
            </a:r>
            <a:endParaRPr sz="375" baseline="11111">
              <a:latin typeface="Arial"/>
              <a:cs typeface="Arial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265706" y="23056"/>
            <a:ext cx="18509975" cy="4976584"/>
            <a:chOff x="10242263" y="513292"/>
            <a:chExt cx="9671685" cy="2600325"/>
          </a:xfrm>
        </p:grpSpPr>
        <p:sp>
          <p:nvSpPr>
            <p:cNvPr id="73" name="object 73"/>
            <p:cNvSpPr/>
            <p:nvPr/>
          </p:nvSpPr>
          <p:spPr>
            <a:xfrm>
              <a:off x="13049468" y="2724967"/>
              <a:ext cx="251460" cy="386715"/>
            </a:xfrm>
            <a:custGeom>
              <a:avLst/>
              <a:gdLst/>
              <a:ahLst/>
              <a:cxnLst/>
              <a:rect l="l" t="t" r="r" b="b"/>
              <a:pathLst>
                <a:path w="251459" h="386714">
                  <a:moveTo>
                    <a:pt x="0" y="386384"/>
                  </a:moveTo>
                  <a:lnTo>
                    <a:pt x="136190" y="224825"/>
                  </a:lnTo>
                  <a:lnTo>
                    <a:pt x="25108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0243532" y="514562"/>
              <a:ext cx="2942479" cy="25967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2764375" y="54515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2812603" y="68948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2812603" y="59338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2860830" y="73770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2860830" y="64160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2909058" y="88203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2909058" y="78593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2956931" y="102672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2956931" y="930264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2956931" y="83735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59">
                  <a:moveTo>
                    <a:pt x="0" y="957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3005158" y="117104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3005158" y="107459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3005158" y="97849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3053386" y="2470708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0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3053386" y="2383119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4">
                  <a:moveTo>
                    <a:pt x="0" y="42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3053386" y="121927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3053386" y="112282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3101612" y="242283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3101612" y="232638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3101612" y="136360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3101612" y="126714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3101612" y="1181686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40">
                  <a:moveTo>
                    <a:pt x="-709" y="1063"/>
                  </a:moveTo>
                  <a:lnTo>
                    <a:pt x="709" y="1063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3149485" y="2374609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3149485" y="227815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3149485" y="150793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3149485" y="141183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3149485" y="131537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3197713" y="242283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3197713" y="232638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3197713" y="223028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3197713" y="165261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3197713" y="1556159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3197713" y="1460057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3245940" y="237460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3245940" y="227815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3245940" y="218205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3245940" y="2085597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3245940" y="179694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3245940" y="170048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3245940" y="160438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3294167" y="232638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3294167" y="223028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3294167" y="213382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3294167" y="203772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3294167" y="1941269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3294167" y="184516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3294167" y="174871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3342395" y="237460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3342395" y="227815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3342395" y="218205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3342395" y="208559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3342395" y="198949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3342395" y="189304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3390267" y="2326379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3390267" y="2230279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3390267" y="2133824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3390267" y="203772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3438495" y="2374607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3438495" y="227815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3438495" y="218205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7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2764373" y="54905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865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2812600" y="59692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9219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2812600" y="693380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865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2860828" y="645153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9219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2860828" y="741608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2864729" y="83770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4964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2909056" y="789481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9219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2909056" y="885936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2956928" y="84409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836"/>
                  </a:moveTo>
                  <a:lnTo>
                    <a:pt x="2836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2956928" y="934164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865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2956928" y="1030264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9219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3005155" y="98203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9219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3005155" y="107849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865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3005155" y="117459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9219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3053383" y="1126718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3053383" y="1222819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9219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3101611" y="118310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0" y="709"/>
                  </a:moveTo>
                  <a:lnTo>
                    <a:pt x="70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3060475" y="131927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0" y="1773"/>
                  </a:moveTo>
                  <a:lnTo>
                    <a:pt x="1773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3101611" y="1271046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3101611" y="1367502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3149483" y="1319275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865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3149483" y="14153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9219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3149483" y="1511830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865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3197709" y="146360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9219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3197709" y="1560058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0" y="8865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3197709" y="1656158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9219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3245938" y="1607930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9219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3245938" y="1704386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3245938" y="1800486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9219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3294165" y="1752613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3294165" y="1848714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9219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3294165" y="1945169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3342392" y="1896941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3245938" y="2089497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3294165" y="2041269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9219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3342392" y="1993042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9219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3053381" y="2378508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3101609" y="2330280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3149481" y="2282053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0" y="8865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3197709" y="2233824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9219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3245936" y="2185597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9219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3294164" y="2137724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3342391" y="2089497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3390264" y="204126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9219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3061182" y="2474607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5">
                  <a:moveTo>
                    <a:pt x="0" y="1418"/>
                  </a:moveTo>
                  <a:lnTo>
                    <a:pt x="1063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3101609" y="2426381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9219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3149481" y="2378507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0" y="8865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3197708" y="2330280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0" y="8865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3245935" y="2282053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3294164" y="2233824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9219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3342390" y="2185597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0" y="9219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3390262" y="2137724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0" y="8865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3197708" y="242638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9219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3245934" y="2378507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3294162" y="2330280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3342390" y="2282053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3390262" y="2233824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9219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3438489" y="218559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9219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3342390" y="2378507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65"/>
                  </a:moveTo>
                  <a:lnTo>
                    <a:pt x="886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3390262" y="2330279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0" y="8865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3438489" y="228205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0" y="8865"/>
                  </a:moveTo>
                  <a:lnTo>
                    <a:pt x="9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3044514" y="247460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4">
                  <a:moveTo>
                    <a:pt x="4255" y="42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3092386" y="242638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219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3051606" y="238559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773" y="177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3188840" y="2426380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8865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3140613" y="2378507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3092386" y="2330279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9219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3237069" y="2378507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3188842" y="2330279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3140613" y="2282052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3333170" y="2378507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9219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3284942" y="2330279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9219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3237069" y="2282052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3188842" y="2233824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8865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3429625" y="2378507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836" y="28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3381397" y="2330279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3333170" y="228205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9219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3284944" y="2233824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219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3237070" y="2185597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8865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3477499" y="233027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4">
                  <a:moveTo>
                    <a:pt x="4255" y="42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3429626" y="2282052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3381399" y="2233824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8865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3333171" y="2185597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219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3284944" y="2137724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9219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3237071" y="2089495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3477499" y="2233824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5">
                  <a:moveTo>
                    <a:pt x="6737" y="673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3429626" y="2185597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8865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3381399" y="2137724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3333172" y="2089495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9219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3284945" y="204126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219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3429626" y="208949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4609" y="4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3381399" y="2041269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8865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3333172" y="199304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219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3284945" y="1945167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9219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3381401" y="194516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836" y="28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3333172" y="1896941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9219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3284945" y="184871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219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3244519" y="180828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418" y="141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3333172" y="180048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1063" y="10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3284945" y="1752613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9219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3237073" y="1704384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3197000" y="166466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709" y="7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3237073" y="1607929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8865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3188844" y="1560056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3140617" y="1511829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3188844" y="1463601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8865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3140617" y="1415374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8865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3092390" y="1367501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219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3140617" y="1319273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3092390" y="1271045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219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3044518" y="1222818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8865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3092390" y="117459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219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3044518" y="1126717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2996289" y="1078490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2948063" y="1030262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8865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2996289" y="982035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8865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2948063" y="934162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2899839" y="885937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219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2948067" y="837709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8865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2899839" y="78948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219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2851611" y="741609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90">
                  <a:moveTo>
                    <a:pt x="9219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2803739" y="693381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2851611" y="645154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219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2803739" y="596926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8865" y="9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2755511" y="549053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8865" y="88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2496279" y="514562"/>
              <a:ext cx="690245" cy="2597150"/>
            </a:xfrm>
            <a:custGeom>
              <a:avLst/>
              <a:gdLst/>
              <a:ahLst/>
              <a:cxnLst/>
              <a:rect l="l" t="t" r="r" b="b"/>
              <a:pathLst>
                <a:path w="690244" h="2597150">
                  <a:moveTo>
                    <a:pt x="198439" y="0"/>
                  </a:moveTo>
                  <a:lnTo>
                    <a:pt x="265614" y="140875"/>
                  </a:lnTo>
                  <a:lnTo>
                    <a:pt x="315970" y="249742"/>
                  </a:lnTo>
                  <a:lnTo>
                    <a:pt x="365616" y="358963"/>
                  </a:lnTo>
                  <a:lnTo>
                    <a:pt x="389729" y="413574"/>
                  </a:lnTo>
                  <a:lnTo>
                    <a:pt x="411050" y="462651"/>
                  </a:lnTo>
                  <a:lnTo>
                    <a:pt x="432046" y="511812"/>
                  </a:lnTo>
                  <a:lnTo>
                    <a:pt x="452719" y="561071"/>
                  </a:lnTo>
                  <a:lnTo>
                    <a:pt x="473075" y="610438"/>
                  </a:lnTo>
                  <a:lnTo>
                    <a:pt x="493118" y="659927"/>
                  </a:lnTo>
                  <a:lnTo>
                    <a:pt x="512850" y="709547"/>
                  </a:lnTo>
                  <a:lnTo>
                    <a:pt x="532277" y="759313"/>
                  </a:lnTo>
                  <a:lnTo>
                    <a:pt x="551401" y="809234"/>
                  </a:lnTo>
                  <a:lnTo>
                    <a:pt x="570228" y="859324"/>
                  </a:lnTo>
                  <a:lnTo>
                    <a:pt x="590796" y="916062"/>
                  </a:lnTo>
                  <a:lnTo>
                    <a:pt x="611009" y="972801"/>
                  </a:lnTo>
                  <a:lnTo>
                    <a:pt x="626034" y="1016928"/>
                  </a:lnTo>
                  <a:lnTo>
                    <a:pt x="640916" y="1060996"/>
                  </a:lnTo>
                  <a:lnTo>
                    <a:pt x="654962" y="1105233"/>
                  </a:lnTo>
                  <a:lnTo>
                    <a:pt x="667475" y="1149868"/>
                  </a:lnTo>
                  <a:lnTo>
                    <a:pt x="677760" y="1195128"/>
                  </a:lnTo>
                  <a:lnTo>
                    <a:pt x="685123" y="1241244"/>
                  </a:lnTo>
                  <a:lnTo>
                    <a:pt x="689024" y="1288407"/>
                  </a:lnTo>
                  <a:lnTo>
                    <a:pt x="689733" y="1304365"/>
                  </a:lnTo>
                  <a:lnTo>
                    <a:pt x="689733" y="1320323"/>
                  </a:lnTo>
                  <a:lnTo>
                    <a:pt x="687220" y="1370285"/>
                  </a:lnTo>
                  <a:lnTo>
                    <a:pt x="682853" y="1420136"/>
                  </a:lnTo>
                  <a:lnTo>
                    <a:pt x="676674" y="1469816"/>
                  </a:lnTo>
                  <a:lnTo>
                    <a:pt x="668725" y="1519266"/>
                  </a:lnTo>
                  <a:lnTo>
                    <a:pt x="659049" y="1568428"/>
                  </a:lnTo>
                  <a:lnTo>
                    <a:pt x="647685" y="1617241"/>
                  </a:lnTo>
                  <a:lnTo>
                    <a:pt x="634678" y="1665648"/>
                  </a:lnTo>
                  <a:lnTo>
                    <a:pt x="620067" y="1713587"/>
                  </a:lnTo>
                  <a:lnTo>
                    <a:pt x="603895" y="1761002"/>
                  </a:lnTo>
                  <a:lnTo>
                    <a:pt x="586205" y="1807831"/>
                  </a:lnTo>
                  <a:lnTo>
                    <a:pt x="567037" y="1854017"/>
                  </a:lnTo>
                  <a:lnTo>
                    <a:pt x="539731" y="1910756"/>
                  </a:lnTo>
                  <a:lnTo>
                    <a:pt x="516753" y="1954012"/>
                  </a:lnTo>
                  <a:lnTo>
                    <a:pt x="492278" y="1996724"/>
                  </a:lnTo>
                  <a:lnTo>
                    <a:pt x="466420" y="2038894"/>
                  </a:lnTo>
                  <a:lnTo>
                    <a:pt x="439293" y="2080524"/>
                  </a:lnTo>
                  <a:lnTo>
                    <a:pt x="411009" y="2121619"/>
                  </a:lnTo>
                  <a:lnTo>
                    <a:pt x="381682" y="2162180"/>
                  </a:lnTo>
                  <a:lnTo>
                    <a:pt x="351426" y="2202211"/>
                  </a:lnTo>
                  <a:lnTo>
                    <a:pt x="320355" y="2241715"/>
                  </a:lnTo>
                  <a:lnTo>
                    <a:pt x="288581" y="2280695"/>
                  </a:lnTo>
                  <a:lnTo>
                    <a:pt x="256219" y="2319154"/>
                  </a:lnTo>
                  <a:lnTo>
                    <a:pt x="223381" y="2357095"/>
                  </a:lnTo>
                  <a:lnTo>
                    <a:pt x="190182" y="2394520"/>
                  </a:lnTo>
                  <a:lnTo>
                    <a:pt x="156734" y="2431434"/>
                  </a:lnTo>
                  <a:lnTo>
                    <a:pt x="123152" y="2467838"/>
                  </a:lnTo>
                  <a:lnTo>
                    <a:pt x="89548" y="2503737"/>
                  </a:lnTo>
                  <a:lnTo>
                    <a:pt x="56037" y="2539132"/>
                  </a:lnTo>
                  <a:lnTo>
                    <a:pt x="0" y="25967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0243533" y="2921778"/>
              <a:ext cx="480059" cy="106680"/>
            </a:xfrm>
            <a:custGeom>
              <a:avLst/>
              <a:gdLst/>
              <a:ahLst/>
              <a:cxnLst/>
              <a:rect l="l" t="t" r="r" b="b"/>
              <a:pathLst>
                <a:path w="480059" h="106680">
                  <a:moveTo>
                    <a:pt x="0" y="106194"/>
                  </a:moveTo>
                  <a:lnTo>
                    <a:pt x="337128" y="41844"/>
                  </a:lnTo>
                  <a:lnTo>
                    <a:pt x="47968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2887369" y="514571"/>
              <a:ext cx="669290" cy="2052955"/>
            </a:xfrm>
            <a:custGeom>
              <a:avLst/>
              <a:gdLst/>
              <a:ahLst/>
              <a:cxnLst/>
              <a:rect l="l" t="t" r="r" b="b"/>
              <a:pathLst>
                <a:path w="669290" h="2052955">
                  <a:moveTo>
                    <a:pt x="0" y="0"/>
                  </a:moveTo>
                  <a:lnTo>
                    <a:pt x="16370" y="32709"/>
                  </a:lnTo>
                  <a:lnTo>
                    <a:pt x="385524" y="913216"/>
                  </a:lnTo>
                  <a:lnTo>
                    <a:pt x="660350" y="1717127"/>
                  </a:lnTo>
                  <a:lnTo>
                    <a:pt x="669163" y="1763823"/>
                  </a:lnTo>
                  <a:lnTo>
                    <a:pt x="664928" y="1809406"/>
                  </a:lnTo>
                  <a:lnTo>
                    <a:pt x="648882" y="1851535"/>
                  </a:lnTo>
                  <a:lnTo>
                    <a:pt x="622263" y="1887871"/>
                  </a:lnTo>
                  <a:lnTo>
                    <a:pt x="586311" y="1916072"/>
                  </a:lnTo>
                  <a:lnTo>
                    <a:pt x="542263" y="1933796"/>
                  </a:lnTo>
                  <a:lnTo>
                    <a:pt x="66725" y="205294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2817142" y="514570"/>
              <a:ext cx="676275" cy="1976755"/>
            </a:xfrm>
            <a:custGeom>
              <a:avLst/>
              <a:gdLst/>
              <a:ahLst/>
              <a:cxnLst/>
              <a:rect l="l" t="t" r="r" b="b"/>
              <a:pathLst>
                <a:path w="676275" h="1976755">
                  <a:moveTo>
                    <a:pt x="0" y="0"/>
                  </a:moveTo>
                  <a:lnTo>
                    <a:pt x="29504" y="58952"/>
                  </a:lnTo>
                  <a:lnTo>
                    <a:pt x="396885" y="935558"/>
                  </a:lnTo>
                  <a:lnTo>
                    <a:pt x="671002" y="1737696"/>
                  </a:lnTo>
                  <a:lnTo>
                    <a:pt x="676242" y="1781229"/>
                  </a:lnTo>
                  <a:lnTo>
                    <a:pt x="663814" y="1821660"/>
                  </a:lnTo>
                  <a:lnTo>
                    <a:pt x="636541" y="1853886"/>
                  </a:lnTo>
                  <a:lnTo>
                    <a:pt x="597242" y="1872804"/>
                  </a:lnTo>
                  <a:lnTo>
                    <a:pt x="183407" y="197635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0242469" y="513498"/>
              <a:ext cx="3100283" cy="25966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2550543" y="1728855"/>
              <a:ext cx="103901" cy="24291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9492473" y="1684174"/>
              <a:ext cx="136525" cy="1177925"/>
            </a:xfrm>
            <a:custGeom>
              <a:avLst/>
              <a:gdLst/>
              <a:ahLst/>
              <a:cxnLst/>
              <a:rect l="l" t="t" r="r" b="b"/>
              <a:pathLst>
                <a:path w="136525" h="1177925">
                  <a:moveTo>
                    <a:pt x="94327" y="0"/>
                  </a:moveTo>
                  <a:lnTo>
                    <a:pt x="136526" y="325890"/>
                  </a:lnTo>
                  <a:lnTo>
                    <a:pt x="0" y="909231"/>
                  </a:lnTo>
                  <a:lnTo>
                    <a:pt x="26241" y="1103914"/>
                  </a:lnTo>
                  <a:lnTo>
                    <a:pt x="12056" y="1106042"/>
                  </a:lnTo>
                  <a:lnTo>
                    <a:pt x="20567" y="1177319"/>
                  </a:lnTo>
                  <a:lnTo>
                    <a:pt x="24823" y="1177674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9517297" y="2861848"/>
              <a:ext cx="33020" cy="249554"/>
            </a:xfrm>
            <a:custGeom>
              <a:avLst/>
              <a:gdLst/>
              <a:ahLst/>
              <a:cxnLst/>
              <a:rect l="l" t="t" r="r" b="b"/>
              <a:pathLst>
                <a:path w="33019" h="249555">
                  <a:moveTo>
                    <a:pt x="0" y="0"/>
                  </a:moveTo>
                  <a:lnTo>
                    <a:pt x="32763" y="249503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9586801" y="1508051"/>
              <a:ext cx="326390" cy="176530"/>
            </a:xfrm>
            <a:custGeom>
              <a:avLst/>
              <a:gdLst/>
              <a:ahLst/>
              <a:cxnLst/>
              <a:rect l="l" t="t" r="r" b="b"/>
              <a:pathLst>
                <a:path w="326390" h="176530">
                  <a:moveTo>
                    <a:pt x="0" y="176122"/>
                  </a:moveTo>
                  <a:lnTo>
                    <a:pt x="325848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9491056" y="281007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0" y="15957"/>
                  </a:moveTo>
                  <a:lnTo>
                    <a:pt x="709" y="20567"/>
                  </a:lnTo>
                  <a:lnTo>
                    <a:pt x="2482" y="24468"/>
                  </a:lnTo>
                  <a:lnTo>
                    <a:pt x="8931" y="30094"/>
                  </a:lnTo>
                  <a:lnTo>
                    <a:pt x="16825" y="31516"/>
                  </a:lnTo>
                  <a:lnTo>
                    <a:pt x="24374" y="28970"/>
                  </a:lnTo>
                  <a:lnTo>
                    <a:pt x="29787" y="22695"/>
                  </a:lnTo>
                  <a:lnTo>
                    <a:pt x="31206" y="18085"/>
                  </a:lnTo>
                  <a:lnTo>
                    <a:pt x="31206" y="13475"/>
                  </a:lnTo>
                  <a:lnTo>
                    <a:pt x="14539" y="0"/>
                  </a:lnTo>
                  <a:lnTo>
                    <a:pt x="9929" y="1063"/>
                  </a:lnTo>
                  <a:lnTo>
                    <a:pt x="5673" y="3546"/>
                  </a:lnTo>
                  <a:lnTo>
                    <a:pt x="2482" y="7092"/>
                  </a:lnTo>
                  <a:lnTo>
                    <a:pt x="709" y="10993"/>
                  </a:lnTo>
                  <a:lnTo>
                    <a:pt x="0" y="15957"/>
                  </a:lnTo>
                  <a:close/>
                </a:path>
              </a:pathLst>
            </a:custGeom>
            <a:ln w="4255">
              <a:solidFill>
                <a:srgbClr val="C2C4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9492119" y="2820359"/>
              <a:ext cx="29209" cy="11430"/>
            </a:xfrm>
            <a:custGeom>
              <a:avLst/>
              <a:gdLst/>
              <a:ahLst/>
              <a:cxnLst/>
              <a:rect l="l" t="t" r="r" b="b"/>
              <a:pathLst>
                <a:path w="29209" h="11430">
                  <a:moveTo>
                    <a:pt x="29078" y="10993"/>
                  </a:moveTo>
                  <a:lnTo>
                    <a:pt x="0" y="0"/>
                  </a:lnTo>
                </a:path>
              </a:pathLst>
            </a:custGeom>
            <a:ln w="4255">
              <a:solidFill>
                <a:srgbClr val="C2C4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9500984" y="2811139"/>
              <a:ext cx="11430" cy="29845"/>
            </a:xfrm>
            <a:custGeom>
              <a:avLst/>
              <a:gdLst/>
              <a:ahLst/>
              <a:cxnLst/>
              <a:rect l="l" t="t" r="r" b="b"/>
              <a:pathLst>
                <a:path w="11430" h="29844">
                  <a:moveTo>
                    <a:pt x="11347" y="0"/>
                  </a:moveTo>
                  <a:lnTo>
                    <a:pt x="0" y="29432"/>
                  </a:lnTo>
                </a:path>
              </a:pathLst>
            </a:custGeom>
            <a:ln w="4255">
              <a:solidFill>
                <a:srgbClr val="C2C4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8872961" y="600118"/>
              <a:ext cx="1040130" cy="153670"/>
            </a:xfrm>
            <a:custGeom>
              <a:avLst/>
              <a:gdLst/>
              <a:ahLst/>
              <a:cxnLst/>
              <a:rect l="l" t="t" r="r" b="b"/>
              <a:pathLst>
                <a:path w="1040130" h="153670">
                  <a:moveTo>
                    <a:pt x="1039689" y="16371"/>
                  </a:moveTo>
                  <a:lnTo>
                    <a:pt x="1000012" y="20922"/>
                  </a:lnTo>
                  <a:lnTo>
                    <a:pt x="498233" y="0"/>
                  </a:lnTo>
                  <a:lnTo>
                    <a:pt x="274116" y="117022"/>
                  </a:lnTo>
                  <a:lnTo>
                    <a:pt x="1773" y="153193"/>
                  </a:lnTo>
                  <a:lnTo>
                    <a:pt x="0" y="153193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18656293" y="753311"/>
              <a:ext cx="217170" cy="27305"/>
            </a:xfrm>
            <a:custGeom>
              <a:avLst/>
              <a:gdLst/>
              <a:ahLst/>
              <a:cxnLst/>
              <a:rect l="l" t="t" r="r" b="b"/>
              <a:pathLst>
                <a:path w="217169" h="27304">
                  <a:moveTo>
                    <a:pt x="216669" y="0"/>
                  </a:moveTo>
                  <a:lnTo>
                    <a:pt x="0" y="2695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7732338" y="514561"/>
              <a:ext cx="924560" cy="266065"/>
            </a:xfrm>
            <a:custGeom>
              <a:avLst/>
              <a:gdLst/>
              <a:ahLst/>
              <a:cxnLst/>
              <a:rect l="l" t="t" r="r" b="b"/>
              <a:pathLst>
                <a:path w="924559" h="266065">
                  <a:moveTo>
                    <a:pt x="923954" y="265700"/>
                  </a:moveTo>
                  <a:lnTo>
                    <a:pt x="251960" y="93003"/>
                  </a:lnTo>
                  <a:lnTo>
                    <a:pt x="14368" y="3236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16984038" y="514562"/>
              <a:ext cx="948690" cy="2074545"/>
            </a:xfrm>
            <a:custGeom>
              <a:avLst/>
              <a:gdLst/>
              <a:ahLst/>
              <a:cxnLst/>
              <a:rect l="l" t="t" r="r" b="b"/>
              <a:pathLst>
                <a:path w="948690" h="2074545">
                  <a:moveTo>
                    <a:pt x="902385" y="2074233"/>
                  </a:moveTo>
                  <a:lnTo>
                    <a:pt x="948131" y="2053310"/>
                  </a:lnTo>
                  <a:lnTo>
                    <a:pt x="683943" y="1474934"/>
                  </a:lnTo>
                  <a:lnTo>
                    <a:pt x="441387" y="955424"/>
                  </a:lnTo>
                  <a:lnTo>
                    <a:pt x="260179" y="568186"/>
                  </a:lnTo>
                  <a:lnTo>
                    <a:pt x="94929" y="225983"/>
                  </a:lnTo>
                  <a:lnTo>
                    <a:pt x="6630" y="2314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8745301" y="1421050"/>
              <a:ext cx="144780" cy="1122045"/>
            </a:xfrm>
            <a:custGeom>
              <a:avLst/>
              <a:gdLst/>
              <a:ahLst/>
              <a:cxnLst/>
              <a:rect l="l" t="t" r="r" b="b"/>
              <a:pathLst>
                <a:path w="144780" h="1122045">
                  <a:moveTo>
                    <a:pt x="0" y="0"/>
                  </a:moveTo>
                  <a:lnTo>
                    <a:pt x="144328" y="1121645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18870837" y="2542695"/>
              <a:ext cx="19050" cy="1270"/>
            </a:xfrm>
            <a:custGeom>
              <a:avLst/>
              <a:gdLst/>
              <a:ahLst/>
              <a:cxnLst/>
              <a:rect l="l" t="t" r="r" b="b"/>
              <a:pathLst>
                <a:path w="19050" h="1269">
                  <a:moveTo>
                    <a:pt x="-709" y="531"/>
                  </a:moveTo>
                  <a:lnTo>
                    <a:pt x="19503" y="531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18728990" y="1421050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09" h="634">
                  <a:moveTo>
                    <a:pt x="0" y="354"/>
                  </a:moveTo>
                  <a:lnTo>
                    <a:pt x="16312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8728990" y="1421405"/>
              <a:ext cx="142240" cy="1122680"/>
            </a:xfrm>
            <a:custGeom>
              <a:avLst/>
              <a:gdLst/>
              <a:ahLst/>
              <a:cxnLst/>
              <a:rect l="l" t="t" r="r" b="b"/>
              <a:pathLst>
                <a:path w="142240" h="1122680">
                  <a:moveTo>
                    <a:pt x="141845" y="112235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9655951" y="161617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0" y="15513"/>
                  </a:moveTo>
                  <a:lnTo>
                    <a:pt x="709" y="20123"/>
                  </a:lnTo>
                  <a:lnTo>
                    <a:pt x="2836" y="24378"/>
                  </a:lnTo>
                  <a:lnTo>
                    <a:pt x="9563" y="29747"/>
                  </a:lnTo>
                  <a:lnTo>
                    <a:pt x="17129" y="31135"/>
                  </a:lnTo>
                  <a:lnTo>
                    <a:pt x="24374" y="28612"/>
                  </a:lnTo>
                  <a:lnTo>
                    <a:pt x="30142" y="22250"/>
                  </a:lnTo>
                  <a:lnTo>
                    <a:pt x="31560" y="17640"/>
                  </a:lnTo>
                  <a:lnTo>
                    <a:pt x="31560" y="13030"/>
                  </a:lnTo>
                  <a:lnTo>
                    <a:pt x="27818" y="5280"/>
                  </a:lnTo>
                  <a:lnTo>
                    <a:pt x="21675" y="831"/>
                  </a:lnTo>
                  <a:lnTo>
                    <a:pt x="14092" y="0"/>
                  </a:lnTo>
                  <a:lnTo>
                    <a:pt x="6028" y="3101"/>
                  </a:lnTo>
                  <a:lnTo>
                    <a:pt x="2836" y="6647"/>
                  </a:lnTo>
                  <a:lnTo>
                    <a:pt x="709" y="10903"/>
                  </a:lnTo>
                  <a:lnTo>
                    <a:pt x="0" y="15513"/>
                  </a:lnTo>
                  <a:close/>
                </a:path>
              </a:pathLst>
            </a:custGeom>
            <a:ln w="4255">
              <a:solidFill>
                <a:srgbClr val="C2C4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9657014" y="1626017"/>
              <a:ext cx="29845" cy="11430"/>
            </a:xfrm>
            <a:custGeom>
              <a:avLst/>
              <a:gdLst/>
              <a:ahLst/>
              <a:cxnLst/>
              <a:rect l="l" t="t" r="r" b="b"/>
              <a:pathLst>
                <a:path w="29844" h="11430">
                  <a:moveTo>
                    <a:pt x="29432" y="11347"/>
                  </a:moveTo>
                  <a:lnTo>
                    <a:pt x="0" y="0"/>
                  </a:lnTo>
                </a:path>
              </a:pathLst>
            </a:custGeom>
            <a:ln w="4255">
              <a:solidFill>
                <a:srgbClr val="C2C4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9666234" y="1616797"/>
              <a:ext cx="11430" cy="29845"/>
            </a:xfrm>
            <a:custGeom>
              <a:avLst/>
              <a:gdLst/>
              <a:ahLst/>
              <a:cxnLst/>
              <a:rect l="l" t="t" r="r" b="b"/>
              <a:pathLst>
                <a:path w="11430" h="29844">
                  <a:moveTo>
                    <a:pt x="11347" y="0"/>
                  </a:moveTo>
                  <a:lnTo>
                    <a:pt x="0" y="29432"/>
                  </a:lnTo>
                </a:path>
              </a:pathLst>
            </a:custGeom>
            <a:ln w="4255">
              <a:solidFill>
                <a:srgbClr val="C2C4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6930928" y="513852"/>
              <a:ext cx="2225370" cy="25982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9250272" y="2540922"/>
              <a:ext cx="45746" cy="4574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9482189" y="68197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821"/>
                  </a:moveTo>
                  <a:lnTo>
                    <a:pt x="13475" y="25233"/>
                  </a:lnTo>
                  <a:lnTo>
                    <a:pt x="17376" y="24169"/>
                  </a:lnTo>
                  <a:lnTo>
                    <a:pt x="20922" y="22041"/>
                  </a:lnTo>
                  <a:lnTo>
                    <a:pt x="23404" y="18495"/>
                  </a:lnTo>
                  <a:lnTo>
                    <a:pt x="24823" y="14594"/>
                  </a:lnTo>
                  <a:lnTo>
                    <a:pt x="24823" y="10694"/>
                  </a:lnTo>
                  <a:lnTo>
                    <a:pt x="22188" y="4979"/>
                  </a:lnTo>
                  <a:lnTo>
                    <a:pt x="17442" y="1173"/>
                  </a:lnTo>
                  <a:lnTo>
                    <a:pt x="11599" y="0"/>
                  </a:lnTo>
                  <a:lnTo>
                    <a:pt x="5673" y="2183"/>
                  </a:lnTo>
                  <a:lnTo>
                    <a:pt x="2482" y="5020"/>
                  </a:lnTo>
                  <a:lnTo>
                    <a:pt x="354" y="8566"/>
                  </a:lnTo>
                  <a:lnTo>
                    <a:pt x="0" y="12821"/>
                  </a:lnTo>
                  <a:close/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9499566" y="815369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0" y="12411"/>
                  </a:moveTo>
                  <a:lnTo>
                    <a:pt x="709" y="16666"/>
                  </a:lnTo>
                  <a:lnTo>
                    <a:pt x="2836" y="20213"/>
                  </a:lnTo>
                  <a:lnTo>
                    <a:pt x="8098" y="24235"/>
                  </a:lnTo>
                  <a:lnTo>
                    <a:pt x="13829" y="25199"/>
                  </a:lnTo>
                  <a:lnTo>
                    <a:pt x="19295" y="23227"/>
                  </a:lnTo>
                  <a:lnTo>
                    <a:pt x="23759" y="18439"/>
                  </a:lnTo>
                  <a:lnTo>
                    <a:pt x="25177" y="14539"/>
                  </a:lnTo>
                  <a:lnTo>
                    <a:pt x="25177" y="10283"/>
                  </a:lnTo>
                  <a:lnTo>
                    <a:pt x="23759" y="6383"/>
                  </a:lnTo>
                  <a:lnTo>
                    <a:pt x="21276" y="3191"/>
                  </a:lnTo>
                  <a:lnTo>
                    <a:pt x="17730" y="1063"/>
                  </a:lnTo>
                  <a:lnTo>
                    <a:pt x="13829" y="0"/>
                  </a:lnTo>
                  <a:lnTo>
                    <a:pt x="9574" y="354"/>
                  </a:lnTo>
                  <a:lnTo>
                    <a:pt x="6028" y="2127"/>
                  </a:lnTo>
                  <a:lnTo>
                    <a:pt x="2836" y="4609"/>
                  </a:lnTo>
                  <a:lnTo>
                    <a:pt x="709" y="8510"/>
                  </a:lnTo>
                  <a:lnTo>
                    <a:pt x="0" y="12411"/>
                  </a:lnTo>
                  <a:close/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7348475" y="1391838"/>
              <a:ext cx="418800" cy="87532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7278617" y="515720"/>
              <a:ext cx="454659" cy="0"/>
            </a:xfrm>
            <a:custGeom>
              <a:avLst/>
              <a:gdLst/>
              <a:ahLst/>
              <a:cxnLst/>
              <a:rect l="l" t="t" r="r" b="b"/>
              <a:pathLst>
                <a:path w="454659">
                  <a:moveTo>
                    <a:pt x="0" y="0"/>
                  </a:moveTo>
                  <a:lnTo>
                    <a:pt x="45426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7283581" y="524231"/>
              <a:ext cx="453390" cy="0"/>
            </a:xfrm>
            <a:custGeom>
              <a:avLst/>
              <a:gdLst/>
              <a:ahLst/>
              <a:cxnLst/>
              <a:rect l="l" t="t" r="r" b="b"/>
              <a:pathLst>
                <a:path w="453390">
                  <a:moveTo>
                    <a:pt x="0" y="0"/>
                  </a:moveTo>
                  <a:lnTo>
                    <a:pt x="45284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7288547" y="532387"/>
              <a:ext cx="452120" cy="0"/>
            </a:xfrm>
            <a:custGeom>
              <a:avLst/>
              <a:gdLst/>
              <a:ahLst/>
              <a:cxnLst/>
              <a:rect l="l" t="t" r="r" b="b"/>
              <a:pathLst>
                <a:path w="452119">
                  <a:moveTo>
                    <a:pt x="0" y="0"/>
                  </a:moveTo>
                  <a:lnTo>
                    <a:pt x="45177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7293865" y="540898"/>
              <a:ext cx="450215" cy="0"/>
            </a:xfrm>
            <a:custGeom>
              <a:avLst/>
              <a:gdLst/>
              <a:ahLst/>
              <a:cxnLst/>
              <a:rect l="l" t="t" r="r" b="b"/>
              <a:pathLst>
                <a:path w="450215">
                  <a:moveTo>
                    <a:pt x="0" y="0"/>
                  </a:moveTo>
                  <a:lnTo>
                    <a:pt x="45000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7298830" y="549409"/>
              <a:ext cx="457200" cy="0"/>
            </a:xfrm>
            <a:custGeom>
              <a:avLst/>
              <a:gdLst/>
              <a:ahLst/>
              <a:cxnLst/>
              <a:rect l="l" t="t" r="r" b="b"/>
              <a:pathLst>
                <a:path w="457200">
                  <a:moveTo>
                    <a:pt x="0" y="0"/>
                  </a:moveTo>
                  <a:lnTo>
                    <a:pt x="45709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7304149" y="557565"/>
              <a:ext cx="484505" cy="0"/>
            </a:xfrm>
            <a:custGeom>
              <a:avLst/>
              <a:gdLst/>
              <a:ahLst/>
              <a:cxnLst/>
              <a:rect l="l" t="t" r="r" b="b"/>
              <a:pathLst>
                <a:path w="484505">
                  <a:moveTo>
                    <a:pt x="0" y="0"/>
                  </a:moveTo>
                  <a:lnTo>
                    <a:pt x="484403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7309467" y="566076"/>
              <a:ext cx="511809" cy="0"/>
            </a:xfrm>
            <a:custGeom>
              <a:avLst/>
              <a:gdLst/>
              <a:ahLst/>
              <a:cxnLst/>
              <a:rect l="l" t="t" r="r" b="b"/>
              <a:pathLst>
                <a:path w="511809">
                  <a:moveTo>
                    <a:pt x="0" y="0"/>
                  </a:moveTo>
                  <a:lnTo>
                    <a:pt x="51170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7315141" y="574585"/>
              <a:ext cx="539115" cy="0"/>
            </a:xfrm>
            <a:custGeom>
              <a:avLst/>
              <a:gdLst/>
              <a:ahLst/>
              <a:cxnLst/>
              <a:rect l="l" t="t" r="r" b="b"/>
              <a:pathLst>
                <a:path w="539115">
                  <a:moveTo>
                    <a:pt x="0" y="0"/>
                  </a:moveTo>
                  <a:lnTo>
                    <a:pt x="53865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7320462" y="582742"/>
              <a:ext cx="566420" cy="0"/>
            </a:xfrm>
            <a:custGeom>
              <a:avLst/>
              <a:gdLst/>
              <a:ahLst/>
              <a:cxnLst/>
              <a:rect l="l" t="t" r="r" b="b"/>
              <a:pathLst>
                <a:path w="566419">
                  <a:moveTo>
                    <a:pt x="0" y="0"/>
                  </a:moveTo>
                  <a:lnTo>
                    <a:pt x="56596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7326134" y="591252"/>
              <a:ext cx="593090" cy="0"/>
            </a:xfrm>
            <a:custGeom>
              <a:avLst/>
              <a:gdLst/>
              <a:ahLst/>
              <a:cxnLst/>
              <a:rect l="l" t="t" r="r" b="b"/>
              <a:pathLst>
                <a:path w="593090">
                  <a:moveTo>
                    <a:pt x="0" y="0"/>
                  </a:moveTo>
                  <a:lnTo>
                    <a:pt x="59291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7332164" y="599408"/>
              <a:ext cx="619760" cy="0"/>
            </a:xfrm>
            <a:custGeom>
              <a:avLst/>
              <a:gdLst/>
              <a:ahLst/>
              <a:cxnLst/>
              <a:rect l="l" t="t" r="r" b="b"/>
              <a:pathLst>
                <a:path w="619759">
                  <a:moveTo>
                    <a:pt x="0" y="0"/>
                  </a:moveTo>
                  <a:lnTo>
                    <a:pt x="61951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7337837" y="607919"/>
              <a:ext cx="647065" cy="0"/>
            </a:xfrm>
            <a:custGeom>
              <a:avLst/>
              <a:gdLst/>
              <a:ahLst/>
              <a:cxnLst/>
              <a:rect l="l" t="t" r="r" b="b"/>
              <a:pathLst>
                <a:path w="647065">
                  <a:moveTo>
                    <a:pt x="0" y="0"/>
                  </a:moveTo>
                  <a:lnTo>
                    <a:pt x="64646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9356303" y="607919"/>
              <a:ext cx="202565" cy="0"/>
            </a:xfrm>
            <a:custGeom>
              <a:avLst/>
              <a:gdLst/>
              <a:ahLst/>
              <a:cxnLst/>
              <a:rect l="l" t="t" r="r" b="b"/>
              <a:pathLst>
                <a:path w="202565">
                  <a:moveTo>
                    <a:pt x="0" y="0"/>
                  </a:moveTo>
                  <a:lnTo>
                    <a:pt x="20213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7343866" y="616430"/>
              <a:ext cx="673735" cy="0"/>
            </a:xfrm>
            <a:custGeom>
              <a:avLst/>
              <a:gdLst/>
              <a:ahLst/>
              <a:cxnLst/>
              <a:rect l="l" t="t" r="r" b="b"/>
              <a:pathLst>
                <a:path w="673734">
                  <a:moveTo>
                    <a:pt x="0" y="0"/>
                  </a:moveTo>
                  <a:lnTo>
                    <a:pt x="67341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9340345" y="616430"/>
              <a:ext cx="418465" cy="0"/>
            </a:xfrm>
            <a:custGeom>
              <a:avLst/>
              <a:gdLst/>
              <a:ahLst/>
              <a:cxnLst/>
              <a:rect l="l" t="t" r="r" b="b"/>
              <a:pathLst>
                <a:path w="418465">
                  <a:moveTo>
                    <a:pt x="0" y="0"/>
                  </a:moveTo>
                  <a:lnTo>
                    <a:pt x="41844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7349894" y="624586"/>
              <a:ext cx="700405" cy="0"/>
            </a:xfrm>
            <a:custGeom>
              <a:avLst/>
              <a:gdLst/>
              <a:ahLst/>
              <a:cxnLst/>
              <a:rect l="l" t="t" r="r" b="b"/>
              <a:pathLst>
                <a:path w="700405">
                  <a:moveTo>
                    <a:pt x="0" y="0"/>
                  </a:moveTo>
                  <a:lnTo>
                    <a:pt x="70000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9324386" y="624586"/>
              <a:ext cx="588645" cy="0"/>
            </a:xfrm>
            <a:custGeom>
              <a:avLst/>
              <a:gdLst/>
              <a:ahLst/>
              <a:cxnLst/>
              <a:rect l="l" t="t" r="r" b="b"/>
              <a:pathLst>
                <a:path w="588644">
                  <a:moveTo>
                    <a:pt x="0" y="0"/>
                  </a:moveTo>
                  <a:lnTo>
                    <a:pt x="58826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7355923" y="633097"/>
              <a:ext cx="727075" cy="0"/>
            </a:xfrm>
            <a:custGeom>
              <a:avLst/>
              <a:gdLst/>
              <a:ahLst/>
              <a:cxnLst/>
              <a:rect l="l" t="t" r="r" b="b"/>
              <a:pathLst>
                <a:path w="727075">
                  <a:moveTo>
                    <a:pt x="0" y="0"/>
                  </a:moveTo>
                  <a:lnTo>
                    <a:pt x="72660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9308074" y="633097"/>
              <a:ext cx="605155" cy="0"/>
            </a:xfrm>
            <a:custGeom>
              <a:avLst/>
              <a:gdLst/>
              <a:ahLst/>
              <a:cxnLst/>
              <a:rect l="l" t="t" r="r" b="b"/>
              <a:pathLst>
                <a:path w="605155">
                  <a:moveTo>
                    <a:pt x="0" y="0"/>
                  </a:moveTo>
                  <a:lnTo>
                    <a:pt x="60457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17362307" y="641608"/>
              <a:ext cx="753110" cy="0"/>
            </a:xfrm>
            <a:custGeom>
              <a:avLst/>
              <a:gdLst/>
              <a:ahLst/>
              <a:cxnLst/>
              <a:rect l="l" t="t" r="r" b="b"/>
              <a:pathLst>
                <a:path w="753109">
                  <a:moveTo>
                    <a:pt x="0" y="0"/>
                  </a:moveTo>
                  <a:lnTo>
                    <a:pt x="75284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19292118" y="641608"/>
              <a:ext cx="621030" cy="0"/>
            </a:xfrm>
            <a:custGeom>
              <a:avLst/>
              <a:gdLst/>
              <a:ahLst/>
              <a:cxnLst/>
              <a:rect l="l" t="t" r="r" b="b"/>
              <a:pathLst>
                <a:path w="621030">
                  <a:moveTo>
                    <a:pt x="0" y="0"/>
                  </a:moveTo>
                  <a:lnTo>
                    <a:pt x="6205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17368689" y="649764"/>
              <a:ext cx="779145" cy="0"/>
            </a:xfrm>
            <a:custGeom>
              <a:avLst/>
              <a:gdLst/>
              <a:ahLst/>
              <a:cxnLst/>
              <a:rect l="l" t="t" r="r" b="b"/>
              <a:pathLst>
                <a:path w="779144">
                  <a:moveTo>
                    <a:pt x="0" y="0"/>
                  </a:moveTo>
                  <a:lnTo>
                    <a:pt x="77908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19276159" y="649764"/>
              <a:ext cx="636905" cy="0"/>
            </a:xfrm>
            <a:custGeom>
              <a:avLst/>
              <a:gdLst/>
              <a:ahLst/>
              <a:cxnLst/>
              <a:rect l="l" t="t" r="r" b="b"/>
              <a:pathLst>
                <a:path w="636905">
                  <a:moveTo>
                    <a:pt x="0" y="0"/>
                  </a:moveTo>
                  <a:lnTo>
                    <a:pt x="63649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7375073" y="658274"/>
              <a:ext cx="805815" cy="0"/>
            </a:xfrm>
            <a:custGeom>
              <a:avLst/>
              <a:gdLst/>
              <a:ahLst/>
              <a:cxnLst/>
              <a:rect l="l" t="t" r="r" b="b"/>
              <a:pathLst>
                <a:path w="805815">
                  <a:moveTo>
                    <a:pt x="0" y="0"/>
                  </a:moveTo>
                  <a:lnTo>
                    <a:pt x="80532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19260200" y="658274"/>
              <a:ext cx="652780" cy="0"/>
            </a:xfrm>
            <a:custGeom>
              <a:avLst/>
              <a:gdLst/>
              <a:ahLst/>
              <a:cxnLst/>
              <a:rect l="l" t="t" r="r" b="b"/>
              <a:pathLst>
                <a:path w="652780">
                  <a:moveTo>
                    <a:pt x="0" y="0"/>
                  </a:moveTo>
                  <a:lnTo>
                    <a:pt x="65244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17381809" y="666431"/>
              <a:ext cx="831215" cy="0"/>
            </a:xfrm>
            <a:custGeom>
              <a:avLst/>
              <a:gdLst/>
              <a:ahLst/>
              <a:cxnLst/>
              <a:rect l="l" t="t" r="r" b="b"/>
              <a:pathLst>
                <a:path w="831215">
                  <a:moveTo>
                    <a:pt x="0" y="0"/>
                  </a:moveTo>
                  <a:lnTo>
                    <a:pt x="83121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19243888" y="666431"/>
              <a:ext cx="669290" cy="0"/>
            </a:xfrm>
            <a:custGeom>
              <a:avLst/>
              <a:gdLst/>
              <a:ahLst/>
              <a:cxnLst/>
              <a:rect l="l" t="t" r="r" b="b"/>
              <a:pathLst>
                <a:path w="669290">
                  <a:moveTo>
                    <a:pt x="0" y="0"/>
                  </a:moveTo>
                  <a:lnTo>
                    <a:pt x="66876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17388193" y="674941"/>
              <a:ext cx="857885" cy="0"/>
            </a:xfrm>
            <a:custGeom>
              <a:avLst/>
              <a:gdLst/>
              <a:ahLst/>
              <a:cxnLst/>
              <a:rect l="l" t="t" r="r" b="b"/>
              <a:pathLst>
                <a:path w="857884">
                  <a:moveTo>
                    <a:pt x="0" y="0"/>
                  </a:moveTo>
                  <a:lnTo>
                    <a:pt x="85745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19227932" y="674941"/>
              <a:ext cx="685165" cy="0"/>
            </a:xfrm>
            <a:custGeom>
              <a:avLst/>
              <a:gdLst/>
              <a:ahLst/>
              <a:cxnLst/>
              <a:rect l="l" t="t" r="r" b="b"/>
              <a:pathLst>
                <a:path w="685165">
                  <a:moveTo>
                    <a:pt x="0" y="0"/>
                  </a:moveTo>
                  <a:lnTo>
                    <a:pt x="68471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17395284" y="683452"/>
              <a:ext cx="883285" cy="0"/>
            </a:xfrm>
            <a:custGeom>
              <a:avLst/>
              <a:gdLst/>
              <a:ahLst/>
              <a:cxnLst/>
              <a:rect l="l" t="t" r="r" b="b"/>
              <a:pathLst>
                <a:path w="883284">
                  <a:moveTo>
                    <a:pt x="0" y="0"/>
                  </a:moveTo>
                  <a:lnTo>
                    <a:pt x="88298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19211973" y="683452"/>
              <a:ext cx="701040" cy="0"/>
            </a:xfrm>
            <a:custGeom>
              <a:avLst/>
              <a:gdLst/>
              <a:ahLst/>
              <a:cxnLst/>
              <a:rect l="l" t="t" r="r" b="b"/>
              <a:pathLst>
                <a:path w="701040">
                  <a:moveTo>
                    <a:pt x="0" y="0"/>
                  </a:moveTo>
                  <a:lnTo>
                    <a:pt x="7006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17402023" y="691608"/>
              <a:ext cx="909319" cy="0"/>
            </a:xfrm>
            <a:custGeom>
              <a:avLst/>
              <a:gdLst/>
              <a:ahLst/>
              <a:cxnLst/>
              <a:rect l="l" t="t" r="r" b="b"/>
              <a:pathLst>
                <a:path w="909319">
                  <a:moveTo>
                    <a:pt x="0" y="0"/>
                  </a:moveTo>
                  <a:lnTo>
                    <a:pt x="9088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19196017" y="691608"/>
              <a:ext cx="716915" cy="0"/>
            </a:xfrm>
            <a:custGeom>
              <a:avLst/>
              <a:gdLst/>
              <a:ahLst/>
              <a:cxnLst/>
              <a:rect l="l" t="t" r="r" b="b"/>
              <a:pathLst>
                <a:path w="716915">
                  <a:moveTo>
                    <a:pt x="0" y="0"/>
                  </a:moveTo>
                  <a:lnTo>
                    <a:pt x="7166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17409116" y="700119"/>
              <a:ext cx="934719" cy="0"/>
            </a:xfrm>
            <a:custGeom>
              <a:avLst/>
              <a:gdLst/>
              <a:ahLst/>
              <a:cxnLst/>
              <a:rect l="l" t="t" r="r" b="b"/>
              <a:pathLst>
                <a:path w="934719">
                  <a:moveTo>
                    <a:pt x="0" y="0"/>
                  </a:moveTo>
                  <a:lnTo>
                    <a:pt x="93440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9180058" y="700119"/>
              <a:ext cx="732790" cy="0"/>
            </a:xfrm>
            <a:custGeom>
              <a:avLst/>
              <a:gdLst/>
              <a:ahLst/>
              <a:cxnLst/>
              <a:rect l="l" t="t" r="r" b="b"/>
              <a:pathLst>
                <a:path w="732790">
                  <a:moveTo>
                    <a:pt x="0" y="0"/>
                  </a:moveTo>
                  <a:lnTo>
                    <a:pt x="732583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17416206" y="708275"/>
              <a:ext cx="960119" cy="0"/>
            </a:xfrm>
            <a:custGeom>
              <a:avLst/>
              <a:gdLst/>
              <a:ahLst/>
              <a:cxnLst/>
              <a:rect l="l" t="t" r="r" b="b"/>
              <a:pathLst>
                <a:path w="960119">
                  <a:moveTo>
                    <a:pt x="0" y="0"/>
                  </a:moveTo>
                  <a:lnTo>
                    <a:pt x="95994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19163747" y="708275"/>
              <a:ext cx="749300" cy="0"/>
            </a:xfrm>
            <a:custGeom>
              <a:avLst/>
              <a:gdLst/>
              <a:ahLst/>
              <a:cxnLst/>
              <a:rect l="l" t="t" r="r" b="b"/>
              <a:pathLst>
                <a:path w="749300">
                  <a:moveTo>
                    <a:pt x="0" y="0"/>
                  </a:moveTo>
                  <a:lnTo>
                    <a:pt x="748903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17423655" y="716786"/>
              <a:ext cx="985519" cy="0"/>
            </a:xfrm>
            <a:custGeom>
              <a:avLst/>
              <a:gdLst/>
              <a:ahLst/>
              <a:cxnLst/>
              <a:rect l="l" t="t" r="r" b="b"/>
              <a:pathLst>
                <a:path w="985519">
                  <a:moveTo>
                    <a:pt x="0" y="0"/>
                  </a:moveTo>
                  <a:lnTo>
                    <a:pt x="98511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19147787" y="716786"/>
              <a:ext cx="765175" cy="0"/>
            </a:xfrm>
            <a:custGeom>
              <a:avLst/>
              <a:gdLst/>
              <a:ahLst/>
              <a:cxnLst/>
              <a:rect l="l" t="t" r="r" b="b"/>
              <a:pathLst>
                <a:path w="765175">
                  <a:moveTo>
                    <a:pt x="0" y="0"/>
                  </a:moveTo>
                  <a:lnTo>
                    <a:pt x="764863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17431102" y="725297"/>
              <a:ext cx="1010919" cy="0"/>
            </a:xfrm>
            <a:custGeom>
              <a:avLst/>
              <a:gdLst/>
              <a:ahLst/>
              <a:cxnLst/>
              <a:rect l="l" t="t" r="r" b="b"/>
              <a:pathLst>
                <a:path w="1010919">
                  <a:moveTo>
                    <a:pt x="0" y="0"/>
                  </a:moveTo>
                  <a:lnTo>
                    <a:pt x="101029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9085377" y="725297"/>
              <a:ext cx="827405" cy="0"/>
            </a:xfrm>
            <a:custGeom>
              <a:avLst/>
              <a:gdLst/>
              <a:ahLst/>
              <a:cxnLst/>
              <a:rect l="l" t="t" r="r" b="b"/>
              <a:pathLst>
                <a:path w="827405">
                  <a:moveTo>
                    <a:pt x="0" y="0"/>
                  </a:moveTo>
                  <a:lnTo>
                    <a:pt x="827273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7438547" y="733453"/>
              <a:ext cx="1035685" cy="0"/>
            </a:xfrm>
            <a:custGeom>
              <a:avLst/>
              <a:gdLst/>
              <a:ahLst/>
              <a:cxnLst/>
              <a:rect l="l" t="t" r="r" b="b"/>
              <a:pathLst>
                <a:path w="1035684">
                  <a:moveTo>
                    <a:pt x="0" y="0"/>
                  </a:moveTo>
                  <a:lnTo>
                    <a:pt x="1035473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19020128" y="733453"/>
              <a:ext cx="892810" cy="0"/>
            </a:xfrm>
            <a:custGeom>
              <a:avLst/>
              <a:gdLst/>
              <a:ahLst/>
              <a:cxnLst/>
              <a:rect l="l" t="t" r="r" b="b"/>
              <a:pathLst>
                <a:path w="892809">
                  <a:moveTo>
                    <a:pt x="0" y="0"/>
                  </a:moveTo>
                  <a:lnTo>
                    <a:pt x="89252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17445995" y="741963"/>
              <a:ext cx="1061085" cy="0"/>
            </a:xfrm>
            <a:custGeom>
              <a:avLst/>
              <a:gdLst/>
              <a:ahLst/>
              <a:cxnLst/>
              <a:rect l="l" t="t" r="r" b="b"/>
              <a:pathLst>
                <a:path w="1061084">
                  <a:moveTo>
                    <a:pt x="0" y="0"/>
                  </a:moveTo>
                  <a:lnTo>
                    <a:pt x="106065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18955232" y="741963"/>
              <a:ext cx="957580" cy="0"/>
            </a:xfrm>
            <a:custGeom>
              <a:avLst/>
              <a:gdLst/>
              <a:ahLst/>
              <a:cxnLst/>
              <a:rect l="l" t="t" r="r" b="b"/>
              <a:pathLst>
                <a:path w="957580">
                  <a:moveTo>
                    <a:pt x="0" y="0"/>
                  </a:moveTo>
                  <a:lnTo>
                    <a:pt x="95741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17453796" y="750474"/>
              <a:ext cx="1085850" cy="0"/>
            </a:xfrm>
            <a:custGeom>
              <a:avLst/>
              <a:gdLst/>
              <a:ahLst/>
              <a:cxnLst/>
              <a:rect l="l" t="t" r="r" b="b"/>
              <a:pathLst>
                <a:path w="1085850">
                  <a:moveTo>
                    <a:pt x="0" y="0"/>
                  </a:moveTo>
                  <a:lnTo>
                    <a:pt x="108547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18889984" y="750474"/>
              <a:ext cx="1022985" cy="0"/>
            </a:xfrm>
            <a:custGeom>
              <a:avLst/>
              <a:gdLst/>
              <a:ahLst/>
              <a:cxnLst/>
              <a:rect l="l" t="t" r="r" b="b"/>
              <a:pathLst>
                <a:path w="1022984">
                  <a:moveTo>
                    <a:pt x="0" y="0"/>
                  </a:moveTo>
                  <a:lnTo>
                    <a:pt x="102266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17461951" y="758630"/>
              <a:ext cx="1109980" cy="0"/>
            </a:xfrm>
            <a:custGeom>
              <a:avLst/>
              <a:gdLst/>
              <a:ahLst/>
              <a:cxnLst/>
              <a:rect l="l" t="t" r="r" b="b"/>
              <a:pathLst>
                <a:path w="1109980">
                  <a:moveTo>
                    <a:pt x="0" y="0"/>
                  </a:moveTo>
                  <a:lnTo>
                    <a:pt x="110994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18824735" y="758630"/>
              <a:ext cx="1088390" cy="0"/>
            </a:xfrm>
            <a:custGeom>
              <a:avLst/>
              <a:gdLst/>
              <a:ahLst/>
              <a:cxnLst/>
              <a:rect l="l" t="t" r="r" b="b"/>
              <a:pathLst>
                <a:path w="1088390">
                  <a:moveTo>
                    <a:pt x="0" y="0"/>
                  </a:moveTo>
                  <a:lnTo>
                    <a:pt x="108790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17470108" y="767141"/>
              <a:ext cx="1134745" cy="0"/>
            </a:xfrm>
            <a:custGeom>
              <a:avLst/>
              <a:gdLst/>
              <a:ahLst/>
              <a:cxnLst/>
              <a:rect l="l" t="t" r="r" b="b"/>
              <a:pathLst>
                <a:path w="1134744">
                  <a:moveTo>
                    <a:pt x="0" y="0"/>
                  </a:moveTo>
                  <a:lnTo>
                    <a:pt x="113441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18759842" y="767141"/>
              <a:ext cx="1153160" cy="0"/>
            </a:xfrm>
            <a:custGeom>
              <a:avLst/>
              <a:gdLst/>
              <a:ahLst/>
              <a:cxnLst/>
              <a:rect l="l" t="t" r="r" b="b"/>
              <a:pathLst>
                <a:path w="1153159">
                  <a:moveTo>
                    <a:pt x="0" y="0"/>
                  </a:moveTo>
                  <a:lnTo>
                    <a:pt x="115279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17478265" y="775297"/>
              <a:ext cx="1158875" cy="0"/>
            </a:xfrm>
            <a:custGeom>
              <a:avLst/>
              <a:gdLst/>
              <a:ahLst/>
              <a:cxnLst/>
              <a:rect l="l" t="t" r="r" b="b"/>
              <a:pathLst>
                <a:path w="1158875">
                  <a:moveTo>
                    <a:pt x="0" y="0"/>
                  </a:moveTo>
                  <a:lnTo>
                    <a:pt x="115887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18694593" y="775297"/>
              <a:ext cx="1218565" cy="0"/>
            </a:xfrm>
            <a:custGeom>
              <a:avLst/>
              <a:gdLst/>
              <a:ahLst/>
              <a:cxnLst/>
              <a:rect l="l" t="t" r="r" b="b"/>
              <a:pathLst>
                <a:path w="1218565">
                  <a:moveTo>
                    <a:pt x="0" y="0"/>
                  </a:moveTo>
                  <a:lnTo>
                    <a:pt x="121805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17486419" y="783808"/>
              <a:ext cx="2426335" cy="0"/>
            </a:xfrm>
            <a:custGeom>
              <a:avLst/>
              <a:gdLst/>
              <a:ahLst/>
              <a:cxnLst/>
              <a:rect l="l" t="t" r="r" b="b"/>
              <a:pathLst>
                <a:path w="2426334">
                  <a:moveTo>
                    <a:pt x="0" y="0"/>
                  </a:moveTo>
                  <a:lnTo>
                    <a:pt x="242622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17495287" y="792319"/>
              <a:ext cx="2417445" cy="0"/>
            </a:xfrm>
            <a:custGeom>
              <a:avLst/>
              <a:gdLst/>
              <a:ahLst/>
              <a:cxnLst/>
              <a:rect l="l" t="t" r="r" b="b"/>
              <a:pathLst>
                <a:path w="2417444">
                  <a:moveTo>
                    <a:pt x="0" y="0"/>
                  </a:moveTo>
                  <a:lnTo>
                    <a:pt x="241736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17503796" y="800475"/>
              <a:ext cx="2409190" cy="0"/>
            </a:xfrm>
            <a:custGeom>
              <a:avLst/>
              <a:gdLst/>
              <a:ahLst/>
              <a:cxnLst/>
              <a:rect l="l" t="t" r="r" b="b"/>
              <a:pathLst>
                <a:path w="2409190">
                  <a:moveTo>
                    <a:pt x="0" y="0"/>
                  </a:moveTo>
                  <a:lnTo>
                    <a:pt x="2408853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17512662" y="808986"/>
              <a:ext cx="2400300" cy="0"/>
            </a:xfrm>
            <a:custGeom>
              <a:avLst/>
              <a:gdLst/>
              <a:ahLst/>
              <a:cxnLst/>
              <a:rect l="l" t="t" r="r" b="b"/>
              <a:pathLst>
                <a:path w="2400300">
                  <a:moveTo>
                    <a:pt x="0" y="0"/>
                  </a:moveTo>
                  <a:lnTo>
                    <a:pt x="239998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17521883" y="817496"/>
              <a:ext cx="2390775" cy="0"/>
            </a:xfrm>
            <a:custGeom>
              <a:avLst/>
              <a:gdLst/>
              <a:ahLst/>
              <a:cxnLst/>
              <a:rect l="l" t="t" r="r" b="b"/>
              <a:pathLst>
                <a:path w="2390775">
                  <a:moveTo>
                    <a:pt x="0" y="0"/>
                  </a:moveTo>
                  <a:lnTo>
                    <a:pt x="239076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17531101" y="825653"/>
              <a:ext cx="2381885" cy="0"/>
            </a:xfrm>
            <a:custGeom>
              <a:avLst/>
              <a:gdLst/>
              <a:ahLst/>
              <a:cxnLst/>
              <a:rect l="l" t="t" r="r" b="b"/>
              <a:pathLst>
                <a:path w="2381884">
                  <a:moveTo>
                    <a:pt x="0" y="0"/>
                  </a:moveTo>
                  <a:lnTo>
                    <a:pt x="238154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17540323" y="834163"/>
              <a:ext cx="2372360" cy="0"/>
            </a:xfrm>
            <a:custGeom>
              <a:avLst/>
              <a:gdLst/>
              <a:ahLst/>
              <a:cxnLst/>
              <a:rect l="l" t="t" r="r" b="b"/>
              <a:pathLst>
                <a:path w="2372359">
                  <a:moveTo>
                    <a:pt x="0" y="0"/>
                  </a:moveTo>
                  <a:lnTo>
                    <a:pt x="237232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17549896" y="842320"/>
              <a:ext cx="2362835" cy="0"/>
            </a:xfrm>
            <a:custGeom>
              <a:avLst/>
              <a:gdLst/>
              <a:ahLst/>
              <a:cxnLst/>
              <a:rect l="l" t="t" r="r" b="b"/>
              <a:pathLst>
                <a:path w="2362834">
                  <a:moveTo>
                    <a:pt x="0" y="0"/>
                  </a:moveTo>
                  <a:lnTo>
                    <a:pt x="236275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17559828" y="850830"/>
              <a:ext cx="2353310" cy="0"/>
            </a:xfrm>
            <a:custGeom>
              <a:avLst/>
              <a:gdLst/>
              <a:ahLst/>
              <a:cxnLst/>
              <a:rect l="l" t="t" r="r" b="b"/>
              <a:pathLst>
                <a:path w="2353309">
                  <a:moveTo>
                    <a:pt x="0" y="0"/>
                  </a:moveTo>
                  <a:lnTo>
                    <a:pt x="235282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17569754" y="859342"/>
              <a:ext cx="2343150" cy="0"/>
            </a:xfrm>
            <a:custGeom>
              <a:avLst/>
              <a:gdLst/>
              <a:ahLst/>
              <a:cxnLst/>
              <a:rect l="l" t="t" r="r" b="b"/>
              <a:pathLst>
                <a:path w="2343150">
                  <a:moveTo>
                    <a:pt x="0" y="0"/>
                  </a:moveTo>
                  <a:lnTo>
                    <a:pt x="234289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17579685" y="867497"/>
              <a:ext cx="2332990" cy="0"/>
            </a:xfrm>
            <a:custGeom>
              <a:avLst/>
              <a:gdLst/>
              <a:ahLst/>
              <a:cxnLst/>
              <a:rect l="l" t="t" r="r" b="b"/>
              <a:pathLst>
                <a:path w="2332990">
                  <a:moveTo>
                    <a:pt x="0" y="0"/>
                  </a:moveTo>
                  <a:lnTo>
                    <a:pt x="233296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17590323" y="876008"/>
              <a:ext cx="2322830" cy="0"/>
            </a:xfrm>
            <a:custGeom>
              <a:avLst/>
              <a:gdLst/>
              <a:ahLst/>
              <a:cxnLst/>
              <a:rect l="l" t="t" r="r" b="b"/>
              <a:pathLst>
                <a:path w="2322830">
                  <a:moveTo>
                    <a:pt x="0" y="0"/>
                  </a:moveTo>
                  <a:lnTo>
                    <a:pt x="232232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17600962" y="884519"/>
              <a:ext cx="2312035" cy="0"/>
            </a:xfrm>
            <a:custGeom>
              <a:avLst/>
              <a:gdLst/>
              <a:ahLst/>
              <a:cxnLst/>
              <a:rect l="l" t="t" r="r" b="b"/>
              <a:pathLst>
                <a:path w="2312034">
                  <a:moveTo>
                    <a:pt x="0" y="0"/>
                  </a:moveTo>
                  <a:lnTo>
                    <a:pt x="231168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17611600" y="892675"/>
              <a:ext cx="2301240" cy="0"/>
            </a:xfrm>
            <a:custGeom>
              <a:avLst/>
              <a:gdLst/>
              <a:ahLst/>
              <a:cxnLst/>
              <a:rect l="l" t="t" r="r" b="b"/>
              <a:pathLst>
                <a:path w="2301240">
                  <a:moveTo>
                    <a:pt x="0" y="0"/>
                  </a:moveTo>
                  <a:lnTo>
                    <a:pt x="230104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17622593" y="901186"/>
              <a:ext cx="2290445" cy="0"/>
            </a:xfrm>
            <a:custGeom>
              <a:avLst/>
              <a:gdLst/>
              <a:ahLst/>
              <a:cxnLst/>
              <a:rect l="l" t="t" r="r" b="b"/>
              <a:pathLst>
                <a:path w="2290444">
                  <a:moveTo>
                    <a:pt x="0" y="0"/>
                  </a:moveTo>
                  <a:lnTo>
                    <a:pt x="229005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17633940" y="909342"/>
              <a:ext cx="2279015" cy="0"/>
            </a:xfrm>
            <a:custGeom>
              <a:avLst/>
              <a:gdLst/>
              <a:ahLst/>
              <a:cxnLst/>
              <a:rect l="l" t="t" r="r" b="b"/>
              <a:pathLst>
                <a:path w="2279015">
                  <a:moveTo>
                    <a:pt x="0" y="0"/>
                  </a:moveTo>
                  <a:lnTo>
                    <a:pt x="227871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17645643" y="917853"/>
              <a:ext cx="2267585" cy="0"/>
            </a:xfrm>
            <a:custGeom>
              <a:avLst/>
              <a:gdLst/>
              <a:ahLst/>
              <a:cxnLst/>
              <a:rect l="l" t="t" r="r" b="b"/>
              <a:pathLst>
                <a:path w="2267584">
                  <a:moveTo>
                    <a:pt x="0" y="0"/>
                  </a:moveTo>
                  <a:lnTo>
                    <a:pt x="226700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17657345" y="926363"/>
              <a:ext cx="2255520" cy="0"/>
            </a:xfrm>
            <a:custGeom>
              <a:avLst/>
              <a:gdLst/>
              <a:ahLst/>
              <a:cxnLst/>
              <a:rect l="l" t="t" r="r" b="b"/>
              <a:pathLst>
                <a:path w="2255519">
                  <a:moveTo>
                    <a:pt x="0" y="0"/>
                  </a:moveTo>
                  <a:lnTo>
                    <a:pt x="225530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17669756" y="934520"/>
              <a:ext cx="2243455" cy="0"/>
            </a:xfrm>
            <a:custGeom>
              <a:avLst/>
              <a:gdLst/>
              <a:ahLst/>
              <a:cxnLst/>
              <a:rect l="l" t="t" r="r" b="b"/>
              <a:pathLst>
                <a:path w="2243455">
                  <a:moveTo>
                    <a:pt x="0" y="0"/>
                  </a:moveTo>
                  <a:lnTo>
                    <a:pt x="224289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17682167" y="943030"/>
              <a:ext cx="2230755" cy="0"/>
            </a:xfrm>
            <a:custGeom>
              <a:avLst/>
              <a:gdLst/>
              <a:ahLst/>
              <a:cxnLst/>
              <a:rect l="l" t="t" r="r" b="b"/>
              <a:pathLst>
                <a:path w="2230755">
                  <a:moveTo>
                    <a:pt x="0" y="0"/>
                  </a:moveTo>
                  <a:lnTo>
                    <a:pt x="223048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17694935" y="951540"/>
              <a:ext cx="2218055" cy="0"/>
            </a:xfrm>
            <a:custGeom>
              <a:avLst/>
              <a:gdLst/>
              <a:ahLst/>
              <a:cxnLst/>
              <a:rect l="l" t="t" r="r" b="b"/>
              <a:pathLst>
                <a:path w="2218055">
                  <a:moveTo>
                    <a:pt x="0" y="0"/>
                  </a:moveTo>
                  <a:lnTo>
                    <a:pt x="221770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17708054" y="959697"/>
              <a:ext cx="2204720" cy="0"/>
            </a:xfrm>
            <a:custGeom>
              <a:avLst/>
              <a:gdLst/>
              <a:ahLst/>
              <a:cxnLst/>
              <a:rect l="l" t="t" r="r" b="b"/>
              <a:pathLst>
                <a:path w="2204719">
                  <a:moveTo>
                    <a:pt x="0" y="0"/>
                  </a:moveTo>
                  <a:lnTo>
                    <a:pt x="220459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17721530" y="968207"/>
              <a:ext cx="2191385" cy="0"/>
            </a:xfrm>
            <a:custGeom>
              <a:avLst/>
              <a:gdLst/>
              <a:ahLst/>
              <a:cxnLst/>
              <a:rect l="l" t="t" r="r" b="b"/>
              <a:pathLst>
                <a:path w="2191384">
                  <a:moveTo>
                    <a:pt x="0" y="0"/>
                  </a:moveTo>
                  <a:lnTo>
                    <a:pt x="219111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17735360" y="976363"/>
              <a:ext cx="2177415" cy="0"/>
            </a:xfrm>
            <a:custGeom>
              <a:avLst/>
              <a:gdLst/>
              <a:ahLst/>
              <a:cxnLst/>
              <a:rect l="l" t="t" r="r" b="b"/>
              <a:pathLst>
                <a:path w="2177415">
                  <a:moveTo>
                    <a:pt x="0" y="0"/>
                  </a:moveTo>
                  <a:lnTo>
                    <a:pt x="217729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17749544" y="984874"/>
              <a:ext cx="2163445" cy="0"/>
            </a:xfrm>
            <a:custGeom>
              <a:avLst/>
              <a:gdLst/>
              <a:ahLst/>
              <a:cxnLst/>
              <a:rect l="l" t="t" r="r" b="b"/>
              <a:pathLst>
                <a:path w="2163444">
                  <a:moveTo>
                    <a:pt x="0" y="0"/>
                  </a:moveTo>
                  <a:lnTo>
                    <a:pt x="216310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17764084" y="993385"/>
              <a:ext cx="2148840" cy="0"/>
            </a:xfrm>
            <a:custGeom>
              <a:avLst/>
              <a:gdLst/>
              <a:ahLst/>
              <a:cxnLst/>
              <a:rect l="l" t="t" r="r" b="b"/>
              <a:pathLst>
                <a:path w="2148840">
                  <a:moveTo>
                    <a:pt x="0" y="0"/>
                  </a:moveTo>
                  <a:lnTo>
                    <a:pt x="214855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17779332" y="1001541"/>
              <a:ext cx="2133600" cy="0"/>
            </a:xfrm>
            <a:custGeom>
              <a:avLst/>
              <a:gdLst/>
              <a:ahLst/>
              <a:cxnLst/>
              <a:rect l="l" t="t" r="r" b="b"/>
              <a:pathLst>
                <a:path w="2133600">
                  <a:moveTo>
                    <a:pt x="0" y="0"/>
                  </a:moveTo>
                  <a:lnTo>
                    <a:pt x="213331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17794934" y="1010052"/>
              <a:ext cx="2117725" cy="0"/>
            </a:xfrm>
            <a:custGeom>
              <a:avLst/>
              <a:gdLst/>
              <a:ahLst/>
              <a:cxnLst/>
              <a:rect l="l" t="t" r="r" b="b"/>
              <a:pathLst>
                <a:path w="2117725">
                  <a:moveTo>
                    <a:pt x="0" y="0"/>
                  </a:moveTo>
                  <a:lnTo>
                    <a:pt x="211770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17811248" y="1018208"/>
              <a:ext cx="2101850" cy="0"/>
            </a:xfrm>
            <a:custGeom>
              <a:avLst/>
              <a:gdLst/>
              <a:ahLst/>
              <a:cxnLst/>
              <a:rect l="l" t="t" r="r" b="b"/>
              <a:pathLst>
                <a:path w="2101850">
                  <a:moveTo>
                    <a:pt x="0" y="0"/>
                  </a:moveTo>
                  <a:lnTo>
                    <a:pt x="210140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17827915" y="1026719"/>
              <a:ext cx="2085339" cy="0"/>
            </a:xfrm>
            <a:custGeom>
              <a:avLst/>
              <a:gdLst/>
              <a:ahLst/>
              <a:cxnLst/>
              <a:rect l="l" t="t" r="r" b="b"/>
              <a:pathLst>
                <a:path w="2085340">
                  <a:moveTo>
                    <a:pt x="0" y="0"/>
                  </a:moveTo>
                  <a:lnTo>
                    <a:pt x="208472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17845291" y="1035229"/>
              <a:ext cx="2067560" cy="0"/>
            </a:xfrm>
            <a:custGeom>
              <a:avLst/>
              <a:gdLst/>
              <a:ahLst/>
              <a:cxnLst/>
              <a:rect l="l" t="t" r="r" b="b"/>
              <a:pathLst>
                <a:path w="2067559">
                  <a:moveTo>
                    <a:pt x="0" y="0"/>
                  </a:moveTo>
                  <a:lnTo>
                    <a:pt x="206735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17863374" y="1043386"/>
              <a:ext cx="2049780" cy="0"/>
            </a:xfrm>
            <a:custGeom>
              <a:avLst/>
              <a:gdLst/>
              <a:ahLst/>
              <a:cxnLst/>
              <a:rect l="l" t="t" r="r" b="b"/>
              <a:pathLst>
                <a:path w="2049780">
                  <a:moveTo>
                    <a:pt x="0" y="0"/>
                  </a:moveTo>
                  <a:lnTo>
                    <a:pt x="204927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17882170" y="1051896"/>
              <a:ext cx="2030730" cy="0"/>
            </a:xfrm>
            <a:custGeom>
              <a:avLst/>
              <a:gdLst/>
              <a:ahLst/>
              <a:cxnLst/>
              <a:rect l="l" t="t" r="r" b="b"/>
              <a:pathLst>
                <a:path w="2030730">
                  <a:moveTo>
                    <a:pt x="0" y="0"/>
                  </a:moveTo>
                  <a:lnTo>
                    <a:pt x="203048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17901673" y="1060407"/>
              <a:ext cx="2011045" cy="0"/>
            </a:xfrm>
            <a:custGeom>
              <a:avLst/>
              <a:gdLst/>
              <a:ahLst/>
              <a:cxnLst/>
              <a:rect l="l" t="t" r="r" b="b"/>
              <a:pathLst>
                <a:path w="2011044">
                  <a:moveTo>
                    <a:pt x="0" y="0"/>
                  </a:moveTo>
                  <a:lnTo>
                    <a:pt x="20109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17911958" y="1068563"/>
              <a:ext cx="2000885" cy="0"/>
            </a:xfrm>
            <a:custGeom>
              <a:avLst/>
              <a:gdLst/>
              <a:ahLst/>
              <a:cxnLst/>
              <a:rect l="l" t="t" r="r" b="b"/>
              <a:pathLst>
                <a:path w="2000884">
                  <a:moveTo>
                    <a:pt x="0" y="0"/>
                  </a:moveTo>
                  <a:lnTo>
                    <a:pt x="200069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17913021" y="1077074"/>
              <a:ext cx="2000250" cy="0"/>
            </a:xfrm>
            <a:custGeom>
              <a:avLst/>
              <a:gdLst/>
              <a:ahLst/>
              <a:cxnLst/>
              <a:rect l="l" t="t" r="r" b="b"/>
              <a:pathLst>
                <a:path w="2000250">
                  <a:moveTo>
                    <a:pt x="0" y="0"/>
                  </a:moveTo>
                  <a:lnTo>
                    <a:pt x="199962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17914085" y="1085230"/>
              <a:ext cx="1998980" cy="0"/>
            </a:xfrm>
            <a:custGeom>
              <a:avLst/>
              <a:gdLst/>
              <a:ahLst/>
              <a:cxnLst/>
              <a:rect l="l" t="t" r="r" b="b"/>
              <a:pathLst>
                <a:path w="1998980">
                  <a:moveTo>
                    <a:pt x="0" y="0"/>
                  </a:moveTo>
                  <a:lnTo>
                    <a:pt x="199856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17899192" y="1093741"/>
              <a:ext cx="2013585" cy="0"/>
            </a:xfrm>
            <a:custGeom>
              <a:avLst/>
              <a:gdLst/>
              <a:ahLst/>
              <a:cxnLst/>
              <a:rect l="l" t="t" r="r" b="b"/>
              <a:pathLst>
                <a:path w="2013584">
                  <a:moveTo>
                    <a:pt x="0" y="0"/>
                  </a:moveTo>
                  <a:lnTo>
                    <a:pt x="201345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17900256" y="1102252"/>
              <a:ext cx="2012950" cy="0"/>
            </a:xfrm>
            <a:custGeom>
              <a:avLst/>
              <a:gdLst/>
              <a:ahLst/>
              <a:cxnLst/>
              <a:rect l="l" t="t" r="r" b="b"/>
              <a:pathLst>
                <a:path w="2012950">
                  <a:moveTo>
                    <a:pt x="0" y="0"/>
                  </a:moveTo>
                  <a:lnTo>
                    <a:pt x="201239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17901320" y="1110408"/>
              <a:ext cx="2011680" cy="0"/>
            </a:xfrm>
            <a:custGeom>
              <a:avLst/>
              <a:gdLst/>
              <a:ahLst/>
              <a:cxnLst/>
              <a:rect l="l" t="t" r="r" b="b"/>
              <a:pathLst>
                <a:path w="2011680">
                  <a:moveTo>
                    <a:pt x="0" y="0"/>
                  </a:moveTo>
                  <a:lnTo>
                    <a:pt x="201133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17902383" y="1118918"/>
              <a:ext cx="2010410" cy="0"/>
            </a:xfrm>
            <a:custGeom>
              <a:avLst/>
              <a:gdLst/>
              <a:ahLst/>
              <a:cxnLst/>
              <a:rect l="l" t="t" r="r" b="b"/>
              <a:pathLst>
                <a:path w="2010409">
                  <a:moveTo>
                    <a:pt x="0" y="0"/>
                  </a:moveTo>
                  <a:lnTo>
                    <a:pt x="201026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17903446" y="1127429"/>
              <a:ext cx="2009775" cy="0"/>
            </a:xfrm>
            <a:custGeom>
              <a:avLst/>
              <a:gdLst/>
              <a:ahLst/>
              <a:cxnLst/>
              <a:rect l="l" t="t" r="r" b="b"/>
              <a:pathLst>
                <a:path w="2009775">
                  <a:moveTo>
                    <a:pt x="0" y="0"/>
                  </a:moveTo>
                  <a:lnTo>
                    <a:pt x="2009203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17904511" y="1135585"/>
              <a:ext cx="2008505" cy="0"/>
            </a:xfrm>
            <a:custGeom>
              <a:avLst/>
              <a:gdLst/>
              <a:ahLst/>
              <a:cxnLst/>
              <a:rect l="l" t="t" r="r" b="b"/>
              <a:pathLst>
                <a:path w="2008505">
                  <a:moveTo>
                    <a:pt x="0" y="0"/>
                  </a:moveTo>
                  <a:lnTo>
                    <a:pt x="200814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17905574" y="1144096"/>
              <a:ext cx="2007235" cy="0"/>
            </a:xfrm>
            <a:custGeom>
              <a:avLst/>
              <a:gdLst/>
              <a:ahLst/>
              <a:cxnLst/>
              <a:rect l="l" t="t" r="r" b="b"/>
              <a:pathLst>
                <a:path w="2007234">
                  <a:moveTo>
                    <a:pt x="0" y="0"/>
                  </a:moveTo>
                  <a:lnTo>
                    <a:pt x="200707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17906640" y="1152252"/>
              <a:ext cx="2006600" cy="0"/>
            </a:xfrm>
            <a:custGeom>
              <a:avLst/>
              <a:gdLst/>
              <a:ahLst/>
              <a:cxnLst/>
              <a:rect l="l" t="t" r="r" b="b"/>
              <a:pathLst>
                <a:path w="2006600">
                  <a:moveTo>
                    <a:pt x="0" y="0"/>
                  </a:moveTo>
                  <a:lnTo>
                    <a:pt x="200601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17907703" y="1160763"/>
              <a:ext cx="2005330" cy="0"/>
            </a:xfrm>
            <a:custGeom>
              <a:avLst/>
              <a:gdLst/>
              <a:ahLst/>
              <a:cxnLst/>
              <a:rect l="l" t="t" r="r" b="b"/>
              <a:pathLst>
                <a:path w="2005330">
                  <a:moveTo>
                    <a:pt x="0" y="0"/>
                  </a:moveTo>
                  <a:lnTo>
                    <a:pt x="200494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17908769" y="1169274"/>
              <a:ext cx="2004060" cy="0"/>
            </a:xfrm>
            <a:custGeom>
              <a:avLst/>
              <a:gdLst/>
              <a:ahLst/>
              <a:cxnLst/>
              <a:rect l="l" t="t" r="r" b="b"/>
              <a:pathLst>
                <a:path w="2004059">
                  <a:moveTo>
                    <a:pt x="0" y="0"/>
                  </a:moveTo>
                  <a:lnTo>
                    <a:pt x="200388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17909833" y="1177430"/>
              <a:ext cx="2003425" cy="0"/>
            </a:xfrm>
            <a:custGeom>
              <a:avLst/>
              <a:gdLst/>
              <a:ahLst/>
              <a:cxnLst/>
              <a:rect l="l" t="t" r="r" b="b"/>
              <a:pathLst>
                <a:path w="2003425">
                  <a:moveTo>
                    <a:pt x="0" y="0"/>
                  </a:moveTo>
                  <a:lnTo>
                    <a:pt x="200281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17910896" y="1185941"/>
              <a:ext cx="2002155" cy="0"/>
            </a:xfrm>
            <a:custGeom>
              <a:avLst/>
              <a:gdLst/>
              <a:ahLst/>
              <a:cxnLst/>
              <a:rect l="l" t="t" r="r" b="b"/>
              <a:pathLst>
                <a:path w="2002155">
                  <a:moveTo>
                    <a:pt x="0" y="0"/>
                  </a:moveTo>
                  <a:lnTo>
                    <a:pt x="200175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17911960" y="1194451"/>
              <a:ext cx="2000885" cy="0"/>
            </a:xfrm>
            <a:custGeom>
              <a:avLst/>
              <a:gdLst/>
              <a:ahLst/>
              <a:cxnLst/>
              <a:rect l="l" t="t" r="r" b="b"/>
              <a:pathLst>
                <a:path w="2000884">
                  <a:moveTo>
                    <a:pt x="0" y="0"/>
                  </a:moveTo>
                  <a:lnTo>
                    <a:pt x="200068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17913024" y="1202608"/>
              <a:ext cx="2000250" cy="0"/>
            </a:xfrm>
            <a:custGeom>
              <a:avLst/>
              <a:gdLst/>
              <a:ahLst/>
              <a:cxnLst/>
              <a:rect l="l" t="t" r="r" b="b"/>
              <a:pathLst>
                <a:path w="2000250">
                  <a:moveTo>
                    <a:pt x="0" y="0"/>
                  </a:moveTo>
                  <a:lnTo>
                    <a:pt x="199962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17914087" y="1211119"/>
              <a:ext cx="1998980" cy="0"/>
            </a:xfrm>
            <a:custGeom>
              <a:avLst/>
              <a:gdLst/>
              <a:ahLst/>
              <a:cxnLst/>
              <a:rect l="l" t="t" r="r" b="b"/>
              <a:pathLst>
                <a:path w="1998980">
                  <a:moveTo>
                    <a:pt x="0" y="0"/>
                  </a:moveTo>
                  <a:lnTo>
                    <a:pt x="199856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17915153" y="1219275"/>
              <a:ext cx="1997710" cy="0"/>
            </a:xfrm>
            <a:custGeom>
              <a:avLst/>
              <a:gdLst/>
              <a:ahLst/>
              <a:cxnLst/>
              <a:rect l="l" t="t" r="r" b="b"/>
              <a:pathLst>
                <a:path w="1997709">
                  <a:moveTo>
                    <a:pt x="0" y="0"/>
                  </a:moveTo>
                  <a:lnTo>
                    <a:pt x="199749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17916217" y="1227786"/>
              <a:ext cx="1996439" cy="0"/>
            </a:xfrm>
            <a:custGeom>
              <a:avLst/>
              <a:gdLst/>
              <a:ahLst/>
              <a:cxnLst/>
              <a:rect l="l" t="t" r="r" b="b"/>
              <a:pathLst>
                <a:path w="1996440">
                  <a:moveTo>
                    <a:pt x="0" y="0"/>
                  </a:moveTo>
                  <a:lnTo>
                    <a:pt x="19964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17917283" y="1236297"/>
              <a:ext cx="1995805" cy="0"/>
            </a:xfrm>
            <a:custGeom>
              <a:avLst/>
              <a:gdLst/>
              <a:ahLst/>
              <a:cxnLst/>
              <a:rect l="l" t="t" r="r" b="b"/>
              <a:pathLst>
                <a:path w="1995805">
                  <a:moveTo>
                    <a:pt x="0" y="0"/>
                  </a:moveTo>
                  <a:lnTo>
                    <a:pt x="199536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17918346" y="1244453"/>
              <a:ext cx="1994535" cy="0"/>
            </a:xfrm>
            <a:custGeom>
              <a:avLst/>
              <a:gdLst/>
              <a:ahLst/>
              <a:cxnLst/>
              <a:rect l="l" t="t" r="r" b="b"/>
              <a:pathLst>
                <a:path w="1994534">
                  <a:moveTo>
                    <a:pt x="0" y="0"/>
                  </a:moveTo>
                  <a:lnTo>
                    <a:pt x="199430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17919410" y="1252963"/>
              <a:ext cx="1993264" cy="0"/>
            </a:xfrm>
            <a:custGeom>
              <a:avLst/>
              <a:gdLst/>
              <a:ahLst/>
              <a:cxnLst/>
              <a:rect l="l" t="t" r="r" b="b"/>
              <a:pathLst>
                <a:path w="1993265">
                  <a:moveTo>
                    <a:pt x="0" y="0"/>
                  </a:moveTo>
                  <a:lnTo>
                    <a:pt x="199323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17920473" y="1261474"/>
              <a:ext cx="1992630" cy="0"/>
            </a:xfrm>
            <a:custGeom>
              <a:avLst/>
              <a:gdLst/>
              <a:ahLst/>
              <a:cxnLst/>
              <a:rect l="l" t="t" r="r" b="b"/>
              <a:pathLst>
                <a:path w="1992630">
                  <a:moveTo>
                    <a:pt x="0" y="0"/>
                  </a:moveTo>
                  <a:lnTo>
                    <a:pt x="19921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17921537" y="1269630"/>
              <a:ext cx="1991360" cy="0"/>
            </a:xfrm>
            <a:custGeom>
              <a:avLst/>
              <a:gdLst/>
              <a:ahLst/>
              <a:cxnLst/>
              <a:rect l="l" t="t" r="r" b="b"/>
              <a:pathLst>
                <a:path w="1991359">
                  <a:moveTo>
                    <a:pt x="0" y="0"/>
                  </a:moveTo>
                  <a:lnTo>
                    <a:pt x="1991113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17922601" y="1278140"/>
              <a:ext cx="1990089" cy="0"/>
            </a:xfrm>
            <a:custGeom>
              <a:avLst/>
              <a:gdLst/>
              <a:ahLst/>
              <a:cxnLst/>
              <a:rect l="l" t="t" r="r" b="b"/>
              <a:pathLst>
                <a:path w="1990090">
                  <a:moveTo>
                    <a:pt x="0" y="0"/>
                  </a:moveTo>
                  <a:lnTo>
                    <a:pt x="199004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17923667" y="1286297"/>
              <a:ext cx="1989455" cy="0"/>
            </a:xfrm>
            <a:custGeom>
              <a:avLst/>
              <a:gdLst/>
              <a:ahLst/>
              <a:cxnLst/>
              <a:rect l="l" t="t" r="r" b="b"/>
              <a:pathLst>
                <a:path w="1989455">
                  <a:moveTo>
                    <a:pt x="0" y="0"/>
                  </a:moveTo>
                  <a:lnTo>
                    <a:pt x="198898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17924730" y="1294807"/>
              <a:ext cx="1988185" cy="0"/>
            </a:xfrm>
            <a:custGeom>
              <a:avLst/>
              <a:gdLst/>
              <a:ahLst/>
              <a:cxnLst/>
              <a:rect l="l" t="t" r="r" b="b"/>
              <a:pathLst>
                <a:path w="1988184">
                  <a:moveTo>
                    <a:pt x="0" y="0"/>
                  </a:moveTo>
                  <a:lnTo>
                    <a:pt x="198791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17926148" y="1303318"/>
              <a:ext cx="1986914" cy="0"/>
            </a:xfrm>
            <a:custGeom>
              <a:avLst/>
              <a:gdLst/>
              <a:ahLst/>
              <a:cxnLst/>
              <a:rect l="l" t="t" r="r" b="b"/>
              <a:pathLst>
                <a:path w="1986915">
                  <a:moveTo>
                    <a:pt x="0" y="0"/>
                  </a:moveTo>
                  <a:lnTo>
                    <a:pt x="198650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17927213" y="1311474"/>
              <a:ext cx="1985645" cy="0"/>
            </a:xfrm>
            <a:custGeom>
              <a:avLst/>
              <a:gdLst/>
              <a:ahLst/>
              <a:cxnLst/>
              <a:rect l="l" t="t" r="r" b="b"/>
              <a:pathLst>
                <a:path w="1985644">
                  <a:moveTo>
                    <a:pt x="0" y="0"/>
                  </a:moveTo>
                  <a:lnTo>
                    <a:pt x="198543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17928277" y="1319985"/>
              <a:ext cx="1984375" cy="0"/>
            </a:xfrm>
            <a:custGeom>
              <a:avLst/>
              <a:gdLst/>
              <a:ahLst/>
              <a:cxnLst/>
              <a:rect l="l" t="t" r="r" b="b"/>
              <a:pathLst>
                <a:path w="1984375">
                  <a:moveTo>
                    <a:pt x="0" y="0"/>
                  </a:moveTo>
                  <a:lnTo>
                    <a:pt x="198437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17929341" y="1328142"/>
              <a:ext cx="1983739" cy="0"/>
            </a:xfrm>
            <a:custGeom>
              <a:avLst/>
              <a:gdLst/>
              <a:ahLst/>
              <a:cxnLst/>
              <a:rect l="l" t="t" r="r" b="b"/>
              <a:pathLst>
                <a:path w="1983740">
                  <a:moveTo>
                    <a:pt x="0" y="0"/>
                  </a:moveTo>
                  <a:lnTo>
                    <a:pt x="198330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17930405" y="1336652"/>
              <a:ext cx="1982470" cy="0"/>
            </a:xfrm>
            <a:custGeom>
              <a:avLst/>
              <a:gdLst/>
              <a:ahLst/>
              <a:cxnLst/>
              <a:rect l="l" t="t" r="r" b="b"/>
              <a:pathLst>
                <a:path w="1982469">
                  <a:moveTo>
                    <a:pt x="0" y="0"/>
                  </a:moveTo>
                  <a:lnTo>
                    <a:pt x="198224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17931469" y="1345163"/>
              <a:ext cx="1981200" cy="0"/>
            </a:xfrm>
            <a:custGeom>
              <a:avLst/>
              <a:gdLst/>
              <a:ahLst/>
              <a:cxnLst/>
              <a:rect l="l" t="t" r="r" b="b"/>
              <a:pathLst>
                <a:path w="1981200">
                  <a:moveTo>
                    <a:pt x="0" y="0"/>
                  </a:moveTo>
                  <a:lnTo>
                    <a:pt x="198118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17932532" y="1353319"/>
              <a:ext cx="1980564" cy="0"/>
            </a:xfrm>
            <a:custGeom>
              <a:avLst/>
              <a:gdLst/>
              <a:ahLst/>
              <a:cxnLst/>
              <a:rect l="l" t="t" r="r" b="b"/>
              <a:pathLst>
                <a:path w="1980565">
                  <a:moveTo>
                    <a:pt x="0" y="0"/>
                  </a:moveTo>
                  <a:lnTo>
                    <a:pt x="198011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17933598" y="1361830"/>
              <a:ext cx="1979295" cy="0"/>
            </a:xfrm>
            <a:custGeom>
              <a:avLst/>
              <a:gdLst/>
              <a:ahLst/>
              <a:cxnLst/>
              <a:rect l="l" t="t" r="r" b="b"/>
              <a:pathLst>
                <a:path w="1979294">
                  <a:moveTo>
                    <a:pt x="0" y="0"/>
                  </a:moveTo>
                  <a:lnTo>
                    <a:pt x="197905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17934661" y="1370341"/>
              <a:ext cx="1978025" cy="0"/>
            </a:xfrm>
            <a:custGeom>
              <a:avLst/>
              <a:gdLst/>
              <a:ahLst/>
              <a:cxnLst/>
              <a:rect l="l" t="t" r="r" b="b"/>
              <a:pathLst>
                <a:path w="1978025">
                  <a:moveTo>
                    <a:pt x="0" y="0"/>
                  </a:moveTo>
                  <a:lnTo>
                    <a:pt x="197798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17935727" y="1378497"/>
              <a:ext cx="1977389" cy="0"/>
            </a:xfrm>
            <a:custGeom>
              <a:avLst/>
              <a:gdLst/>
              <a:ahLst/>
              <a:cxnLst/>
              <a:rect l="l" t="t" r="r" b="b"/>
              <a:pathLst>
                <a:path w="1977390">
                  <a:moveTo>
                    <a:pt x="0" y="0"/>
                  </a:moveTo>
                  <a:lnTo>
                    <a:pt x="197692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17936791" y="1387008"/>
              <a:ext cx="1976120" cy="0"/>
            </a:xfrm>
            <a:custGeom>
              <a:avLst/>
              <a:gdLst/>
              <a:ahLst/>
              <a:cxnLst/>
              <a:rect l="l" t="t" r="r" b="b"/>
              <a:pathLst>
                <a:path w="1976119">
                  <a:moveTo>
                    <a:pt x="0" y="0"/>
                  </a:moveTo>
                  <a:lnTo>
                    <a:pt x="197586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17937854" y="1395164"/>
              <a:ext cx="1974850" cy="0"/>
            </a:xfrm>
            <a:custGeom>
              <a:avLst/>
              <a:gdLst/>
              <a:ahLst/>
              <a:cxnLst/>
              <a:rect l="l" t="t" r="r" b="b"/>
              <a:pathLst>
                <a:path w="1974850">
                  <a:moveTo>
                    <a:pt x="0" y="0"/>
                  </a:moveTo>
                  <a:lnTo>
                    <a:pt x="197479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7938918" y="1403675"/>
              <a:ext cx="1974214" cy="0"/>
            </a:xfrm>
            <a:custGeom>
              <a:avLst/>
              <a:gdLst/>
              <a:ahLst/>
              <a:cxnLst/>
              <a:rect l="l" t="t" r="r" b="b"/>
              <a:pathLst>
                <a:path w="1974215">
                  <a:moveTo>
                    <a:pt x="0" y="0"/>
                  </a:moveTo>
                  <a:lnTo>
                    <a:pt x="197373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17939982" y="1412185"/>
              <a:ext cx="1972945" cy="0"/>
            </a:xfrm>
            <a:custGeom>
              <a:avLst/>
              <a:gdLst/>
              <a:ahLst/>
              <a:cxnLst/>
              <a:rect l="l" t="t" r="r" b="b"/>
              <a:pathLst>
                <a:path w="1972944">
                  <a:moveTo>
                    <a:pt x="0" y="0"/>
                  </a:moveTo>
                  <a:lnTo>
                    <a:pt x="197266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7941045" y="1420341"/>
              <a:ext cx="1971675" cy="0"/>
            </a:xfrm>
            <a:custGeom>
              <a:avLst/>
              <a:gdLst/>
              <a:ahLst/>
              <a:cxnLst/>
              <a:rect l="l" t="t" r="r" b="b"/>
              <a:pathLst>
                <a:path w="1971675">
                  <a:moveTo>
                    <a:pt x="0" y="0"/>
                  </a:moveTo>
                  <a:lnTo>
                    <a:pt x="197160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17942111" y="1428852"/>
              <a:ext cx="1971039" cy="0"/>
            </a:xfrm>
            <a:custGeom>
              <a:avLst/>
              <a:gdLst/>
              <a:ahLst/>
              <a:cxnLst/>
              <a:rect l="l" t="t" r="r" b="b"/>
              <a:pathLst>
                <a:path w="1971040">
                  <a:moveTo>
                    <a:pt x="0" y="0"/>
                  </a:moveTo>
                  <a:lnTo>
                    <a:pt x="197053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17943174" y="1437363"/>
              <a:ext cx="1969770" cy="0"/>
            </a:xfrm>
            <a:custGeom>
              <a:avLst/>
              <a:gdLst/>
              <a:ahLst/>
              <a:cxnLst/>
              <a:rect l="l" t="t" r="r" b="b"/>
              <a:pathLst>
                <a:path w="1969769">
                  <a:moveTo>
                    <a:pt x="0" y="0"/>
                  </a:moveTo>
                  <a:lnTo>
                    <a:pt x="196947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17944241" y="1445519"/>
              <a:ext cx="1968500" cy="0"/>
            </a:xfrm>
            <a:custGeom>
              <a:avLst/>
              <a:gdLst/>
              <a:ahLst/>
              <a:cxnLst/>
              <a:rect l="l" t="t" r="r" b="b"/>
              <a:pathLst>
                <a:path w="1968500">
                  <a:moveTo>
                    <a:pt x="0" y="0"/>
                  </a:moveTo>
                  <a:lnTo>
                    <a:pt x="196840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17945303" y="1454030"/>
              <a:ext cx="1967864" cy="0"/>
            </a:xfrm>
            <a:custGeom>
              <a:avLst/>
              <a:gdLst/>
              <a:ahLst/>
              <a:cxnLst/>
              <a:rect l="l" t="t" r="r" b="b"/>
              <a:pathLst>
                <a:path w="1967865">
                  <a:moveTo>
                    <a:pt x="0" y="0"/>
                  </a:moveTo>
                  <a:lnTo>
                    <a:pt x="196734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17946368" y="1462186"/>
              <a:ext cx="1966595" cy="0"/>
            </a:xfrm>
            <a:custGeom>
              <a:avLst/>
              <a:gdLst/>
              <a:ahLst/>
              <a:cxnLst/>
              <a:rect l="l" t="t" r="r" b="b"/>
              <a:pathLst>
                <a:path w="1966594">
                  <a:moveTo>
                    <a:pt x="0" y="0"/>
                  </a:moveTo>
                  <a:lnTo>
                    <a:pt x="19662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17947431" y="1470697"/>
              <a:ext cx="1965325" cy="0"/>
            </a:xfrm>
            <a:custGeom>
              <a:avLst/>
              <a:gdLst/>
              <a:ahLst/>
              <a:cxnLst/>
              <a:rect l="l" t="t" r="r" b="b"/>
              <a:pathLst>
                <a:path w="1965325">
                  <a:moveTo>
                    <a:pt x="0" y="0"/>
                  </a:moveTo>
                  <a:lnTo>
                    <a:pt x="196521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17948495" y="1479207"/>
              <a:ext cx="1964689" cy="0"/>
            </a:xfrm>
            <a:custGeom>
              <a:avLst/>
              <a:gdLst/>
              <a:ahLst/>
              <a:cxnLst/>
              <a:rect l="l" t="t" r="r" b="b"/>
              <a:pathLst>
                <a:path w="1964690">
                  <a:moveTo>
                    <a:pt x="0" y="0"/>
                  </a:moveTo>
                  <a:lnTo>
                    <a:pt x="196415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17949558" y="1487364"/>
              <a:ext cx="1963420" cy="0"/>
            </a:xfrm>
            <a:custGeom>
              <a:avLst/>
              <a:gdLst/>
              <a:ahLst/>
              <a:cxnLst/>
              <a:rect l="l" t="t" r="r" b="b"/>
              <a:pathLst>
                <a:path w="1963419">
                  <a:moveTo>
                    <a:pt x="0" y="0"/>
                  </a:moveTo>
                  <a:lnTo>
                    <a:pt x="196309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17950625" y="1495874"/>
              <a:ext cx="1962150" cy="0"/>
            </a:xfrm>
            <a:custGeom>
              <a:avLst/>
              <a:gdLst/>
              <a:ahLst/>
              <a:cxnLst/>
              <a:rect l="l" t="t" r="r" b="b"/>
              <a:pathLst>
                <a:path w="1962150">
                  <a:moveTo>
                    <a:pt x="0" y="0"/>
                  </a:moveTo>
                  <a:lnTo>
                    <a:pt x="196202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17951687" y="1504385"/>
              <a:ext cx="1961514" cy="0"/>
            </a:xfrm>
            <a:custGeom>
              <a:avLst/>
              <a:gdLst/>
              <a:ahLst/>
              <a:cxnLst/>
              <a:rect l="l" t="t" r="r" b="b"/>
              <a:pathLst>
                <a:path w="1961515">
                  <a:moveTo>
                    <a:pt x="0" y="0"/>
                  </a:moveTo>
                  <a:lnTo>
                    <a:pt x="196096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17952754" y="1512541"/>
              <a:ext cx="1951989" cy="0"/>
            </a:xfrm>
            <a:custGeom>
              <a:avLst/>
              <a:gdLst/>
              <a:ahLst/>
              <a:cxnLst/>
              <a:rect l="l" t="t" r="r" b="b"/>
              <a:pathLst>
                <a:path w="1951990">
                  <a:moveTo>
                    <a:pt x="0" y="0"/>
                  </a:moveTo>
                  <a:lnTo>
                    <a:pt x="195144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7953817" y="1521052"/>
              <a:ext cx="1934845" cy="0"/>
            </a:xfrm>
            <a:custGeom>
              <a:avLst/>
              <a:gdLst/>
              <a:ahLst/>
              <a:cxnLst/>
              <a:rect l="l" t="t" r="r" b="b"/>
              <a:pathLst>
                <a:path w="1934844">
                  <a:moveTo>
                    <a:pt x="0" y="0"/>
                  </a:moveTo>
                  <a:lnTo>
                    <a:pt x="193477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17954881" y="1529208"/>
              <a:ext cx="1918335" cy="0"/>
            </a:xfrm>
            <a:custGeom>
              <a:avLst/>
              <a:gdLst/>
              <a:ahLst/>
              <a:cxnLst/>
              <a:rect l="l" t="t" r="r" b="b"/>
              <a:pathLst>
                <a:path w="1918334">
                  <a:moveTo>
                    <a:pt x="0" y="0"/>
                  </a:moveTo>
                  <a:lnTo>
                    <a:pt x="191810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17955945" y="1537719"/>
              <a:ext cx="1901825" cy="0"/>
            </a:xfrm>
            <a:custGeom>
              <a:avLst/>
              <a:gdLst/>
              <a:ahLst/>
              <a:cxnLst/>
              <a:rect l="l" t="t" r="r" b="b"/>
              <a:pathLst>
                <a:path w="1901825">
                  <a:moveTo>
                    <a:pt x="0" y="0"/>
                  </a:moveTo>
                  <a:lnTo>
                    <a:pt x="190179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17957009" y="1546229"/>
              <a:ext cx="1885314" cy="0"/>
            </a:xfrm>
            <a:custGeom>
              <a:avLst/>
              <a:gdLst/>
              <a:ahLst/>
              <a:cxnLst/>
              <a:rect l="l" t="t" r="r" b="b"/>
              <a:pathLst>
                <a:path w="1885315">
                  <a:moveTo>
                    <a:pt x="0" y="0"/>
                  </a:moveTo>
                  <a:lnTo>
                    <a:pt x="188512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17958072" y="1554386"/>
              <a:ext cx="1868805" cy="0"/>
            </a:xfrm>
            <a:custGeom>
              <a:avLst/>
              <a:gdLst/>
              <a:ahLst/>
              <a:cxnLst/>
              <a:rect l="l" t="t" r="r" b="b"/>
              <a:pathLst>
                <a:path w="1868805">
                  <a:moveTo>
                    <a:pt x="0" y="0"/>
                  </a:moveTo>
                  <a:lnTo>
                    <a:pt x="186846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17959138" y="1562896"/>
              <a:ext cx="1852295" cy="0"/>
            </a:xfrm>
            <a:custGeom>
              <a:avLst/>
              <a:gdLst/>
              <a:ahLst/>
              <a:cxnLst/>
              <a:rect l="l" t="t" r="r" b="b"/>
              <a:pathLst>
                <a:path w="1852294">
                  <a:moveTo>
                    <a:pt x="0" y="0"/>
                  </a:moveTo>
                  <a:lnTo>
                    <a:pt x="185179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7960201" y="1571407"/>
              <a:ext cx="1835785" cy="0"/>
            </a:xfrm>
            <a:custGeom>
              <a:avLst/>
              <a:gdLst/>
              <a:ahLst/>
              <a:cxnLst/>
              <a:rect l="l" t="t" r="r" b="b"/>
              <a:pathLst>
                <a:path w="1835784">
                  <a:moveTo>
                    <a:pt x="0" y="0"/>
                  </a:moveTo>
                  <a:lnTo>
                    <a:pt x="1835483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7961268" y="1579563"/>
              <a:ext cx="1819275" cy="0"/>
            </a:xfrm>
            <a:custGeom>
              <a:avLst/>
              <a:gdLst/>
              <a:ahLst/>
              <a:cxnLst/>
              <a:rect l="l" t="t" r="r" b="b"/>
              <a:pathLst>
                <a:path w="1819275">
                  <a:moveTo>
                    <a:pt x="0" y="0"/>
                  </a:moveTo>
                  <a:lnTo>
                    <a:pt x="181881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17962330" y="1588074"/>
              <a:ext cx="1802764" cy="0"/>
            </a:xfrm>
            <a:custGeom>
              <a:avLst/>
              <a:gdLst/>
              <a:ahLst/>
              <a:cxnLst/>
              <a:rect l="l" t="t" r="r" b="b"/>
              <a:pathLst>
                <a:path w="1802765">
                  <a:moveTo>
                    <a:pt x="0" y="0"/>
                  </a:moveTo>
                  <a:lnTo>
                    <a:pt x="180215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7963394" y="1596231"/>
              <a:ext cx="1785620" cy="0"/>
            </a:xfrm>
            <a:custGeom>
              <a:avLst/>
              <a:gdLst/>
              <a:ahLst/>
              <a:cxnLst/>
              <a:rect l="l" t="t" r="r" b="b"/>
              <a:pathLst>
                <a:path w="1785619">
                  <a:moveTo>
                    <a:pt x="0" y="0"/>
                  </a:moveTo>
                  <a:lnTo>
                    <a:pt x="1785483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17964458" y="1604741"/>
              <a:ext cx="1769745" cy="0"/>
            </a:xfrm>
            <a:custGeom>
              <a:avLst/>
              <a:gdLst/>
              <a:ahLst/>
              <a:cxnLst/>
              <a:rect l="l" t="t" r="r" b="b"/>
              <a:pathLst>
                <a:path w="1769744">
                  <a:moveTo>
                    <a:pt x="0" y="0"/>
                  </a:moveTo>
                  <a:lnTo>
                    <a:pt x="176917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17965522" y="1613253"/>
              <a:ext cx="1752600" cy="0"/>
            </a:xfrm>
            <a:custGeom>
              <a:avLst/>
              <a:gdLst/>
              <a:ahLst/>
              <a:cxnLst/>
              <a:rect l="l" t="t" r="r" b="b"/>
              <a:pathLst>
                <a:path w="1752600">
                  <a:moveTo>
                    <a:pt x="0" y="0"/>
                  </a:moveTo>
                  <a:lnTo>
                    <a:pt x="175250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17966585" y="1621409"/>
              <a:ext cx="1736089" cy="0"/>
            </a:xfrm>
            <a:custGeom>
              <a:avLst/>
              <a:gdLst/>
              <a:ahLst/>
              <a:cxnLst/>
              <a:rect l="l" t="t" r="r" b="b"/>
              <a:pathLst>
                <a:path w="1736090">
                  <a:moveTo>
                    <a:pt x="0" y="0"/>
                  </a:moveTo>
                  <a:lnTo>
                    <a:pt x="173583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7967651" y="1629919"/>
              <a:ext cx="1719580" cy="0"/>
            </a:xfrm>
            <a:custGeom>
              <a:avLst/>
              <a:gdLst/>
              <a:ahLst/>
              <a:cxnLst/>
              <a:rect l="l" t="t" r="r" b="b"/>
              <a:pathLst>
                <a:path w="1719580">
                  <a:moveTo>
                    <a:pt x="0" y="0"/>
                  </a:moveTo>
                  <a:lnTo>
                    <a:pt x="171952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7968714" y="1638076"/>
              <a:ext cx="1703070" cy="0"/>
            </a:xfrm>
            <a:custGeom>
              <a:avLst/>
              <a:gdLst/>
              <a:ahLst/>
              <a:cxnLst/>
              <a:rect l="l" t="t" r="r" b="b"/>
              <a:pathLst>
                <a:path w="1703069">
                  <a:moveTo>
                    <a:pt x="0" y="0"/>
                  </a:moveTo>
                  <a:lnTo>
                    <a:pt x="170285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7969780" y="1646586"/>
              <a:ext cx="1686560" cy="0"/>
            </a:xfrm>
            <a:custGeom>
              <a:avLst/>
              <a:gdLst/>
              <a:ahLst/>
              <a:cxnLst/>
              <a:rect l="l" t="t" r="r" b="b"/>
              <a:pathLst>
                <a:path w="1686559">
                  <a:moveTo>
                    <a:pt x="0" y="0"/>
                  </a:moveTo>
                  <a:lnTo>
                    <a:pt x="168619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17971198" y="1655097"/>
              <a:ext cx="1669414" cy="0"/>
            </a:xfrm>
            <a:custGeom>
              <a:avLst/>
              <a:gdLst/>
              <a:ahLst/>
              <a:cxnLst/>
              <a:rect l="l" t="t" r="r" b="b"/>
              <a:pathLst>
                <a:path w="1669415">
                  <a:moveTo>
                    <a:pt x="0" y="0"/>
                  </a:moveTo>
                  <a:lnTo>
                    <a:pt x="166916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17972262" y="1663253"/>
              <a:ext cx="1652905" cy="0"/>
            </a:xfrm>
            <a:custGeom>
              <a:avLst/>
              <a:gdLst/>
              <a:ahLst/>
              <a:cxnLst/>
              <a:rect l="l" t="t" r="r" b="b"/>
              <a:pathLst>
                <a:path w="1652905">
                  <a:moveTo>
                    <a:pt x="0" y="0"/>
                  </a:moveTo>
                  <a:lnTo>
                    <a:pt x="165285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17973326" y="1671764"/>
              <a:ext cx="1636395" cy="0"/>
            </a:xfrm>
            <a:custGeom>
              <a:avLst/>
              <a:gdLst/>
              <a:ahLst/>
              <a:cxnLst/>
              <a:rect l="l" t="t" r="r" b="b"/>
              <a:pathLst>
                <a:path w="1636394">
                  <a:moveTo>
                    <a:pt x="0" y="0"/>
                  </a:moveTo>
                  <a:lnTo>
                    <a:pt x="163619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17974390" y="1680275"/>
              <a:ext cx="1619885" cy="0"/>
            </a:xfrm>
            <a:custGeom>
              <a:avLst/>
              <a:gdLst/>
              <a:ahLst/>
              <a:cxnLst/>
              <a:rect l="l" t="t" r="r" b="b"/>
              <a:pathLst>
                <a:path w="1619884">
                  <a:moveTo>
                    <a:pt x="0" y="0"/>
                  </a:moveTo>
                  <a:lnTo>
                    <a:pt x="1619523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17975453" y="1688431"/>
              <a:ext cx="1612265" cy="0"/>
            </a:xfrm>
            <a:custGeom>
              <a:avLst/>
              <a:gdLst/>
              <a:ahLst/>
              <a:cxnLst/>
              <a:rect l="l" t="t" r="r" b="b"/>
              <a:pathLst>
                <a:path w="1612265">
                  <a:moveTo>
                    <a:pt x="0" y="0"/>
                  </a:moveTo>
                  <a:lnTo>
                    <a:pt x="161172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17976516" y="1696942"/>
              <a:ext cx="1612265" cy="0"/>
            </a:xfrm>
            <a:custGeom>
              <a:avLst/>
              <a:gdLst/>
              <a:ahLst/>
              <a:cxnLst/>
              <a:rect l="l" t="t" r="r" b="b"/>
              <a:pathLst>
                <a:path w="1612265">
                  <a:moveTo>
                    <a:pt x="0" y="0"/>
                  </a:moveTo>
                  <a:lnTo>
                    <a:pt x="16120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17977582" y="1705098"/>
              <a:ext cx="1612265" cy="0"/>
            </a:xfrm>
            <a:custGeom>
              <a:avLst/>
              <a:gdLst/>
              <a:ahLst/>
              <a:cxnLst/>
              <a:rect l="l" t="t" r="r" b="b"/>
              <a:pathLst>
                <a:path w="1612265">
                  <a:moveTo>
                    <a:pt x="0" y="0"/>
                  </a:moveTo>
                  <a:lnTo>
                    <a:pt x="16120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17978646" y="1713608"/>
              <a:ext cx="1612265" cy="0"/>
            </a:xfrm>
            <a:custGeom>
              <a:avLst/>
              <a:gdLst/>
              <a:ahLst/>
              <a:cxnLst/>
              <a:rect l="l" t="t" r="r" b="b"/>
              <a:pathLst>
                <a:path w="1612265">
                  <a:moveTo>
                    <a:pt x="0" y="0"/>
                  </a:moveTo>
                  <a:lnTo>
                    <a:pt x="16120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17979711" y="1722119"/>
              <a:ext cx="1612265" cy="0"/>
            </a:xfrm>
            <a:custGeom>
              <a:avLst/>
              <a:gdLst/>
              <a:ahLst/>
              <a:cxnLst/>
              <a:rect l="l" t="t" r="r" b="b"/>
              <a:pathLst>
                <a:path w="1612265">
                  <a:moveTo>
                    <a:pt x="0" y="0"/>
                  </a:moveTo>
                  <a:lnTo>
                    <a:pt x="16120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17980776" y="1730275"/>
              <a:ext cx="1612265" cy="0"/>
            </a:xfrm>
            <a:custGeom>
              <a:avLst/>
              <a:gdLst/>
              <a:ahLst/>
              <a:cxnLst/>
              <a:rect l="l" t="t" r="r" b="b"/>
              <a:pathLst>
                <a:path w="1612265">
                  <a:moveTo>
                    <a:pt x="0" y="0"/>
                  </a:moveTo>
                  <a:lnTo>
                    <a:pt x="16120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17981839" y="1738786"/>
              <a:ext cx="1612265" cy="0"/>
            </a:xfrm>
            <a:custGeom>
              <a:avLst/>
              <a:gdLst/>
              <a:ahLst/>
              <a:cxnLst/>
              <a:rect l="l" t="t" r="r" b="b"/>
              <a:pathLst>
                <a:path w="1612265">
                  <a:moveTo>
                    <a:pt x="0" y="0"/>
                  </a:moveTo>
                  <a:lnTo>
                    <a:pt x="16120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17982903" y="1747297"/>
              <a:ext cx="1612265" cy="0"/>
            </a:xfrm>
            <a:custGeom>
              <a:avLst/>
              <a:gdLst/>
              <a:ahLst/>
              <a:cxnLst/>
              <a:rect l="l" t="t" r="r" b="b"/>
              <a:pathLst>
                <a:path w="1612265">
                  <a:moveTo>
                    <a:pt x="0" y="0"/>
                  </a:moveTo>
                  <a:lnTo>
                    <a:pt x="16120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17983966" y="1755453"/>
              <a:ext cx="1612265" cy="0"/>
            </a:xfrm>
            <a:custGeom>
              <a:avLst/>
              <a:gdLst/>
              <a:ahLst/>
              <a:cxnLst/>
              <a:rect l="l" t="t" r="r" b="b"/>
              <a:pathLst>
                <a:path w="1612265">
                  <a:moveTo>
                    <a:pt x="0" y="0"/>
                  </a:moveTo>
                  <a:lnTo>
                    <a:pt x="16120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17985030" y="1763964"/>
              <a:ext cx="1612265" cy="0"/>
            </a:xfrm>
            <a:custGeom>
              <a:avLst/>
              <a:gdLst/>
              <a:ahLst/>
              <a:cxnLst/>
              <a:rect l="l" t="t" r="r" b="b"/>
              <a:pathLst>
                <a:path w="1612265">
                  <a:moveTo>
                    <a:pt x="0" y="0"/>
                  </a:moveTo>
                  <a:lnTo>
                    <a:pt x="16120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17986095" y="1772120"/>
              <a:ext cx="1612265" cy="0"/>
            </a:xfrm>
            <a:custGeom>
              <a:avLst/>
              <a:gdLst/>
              <a:ahLst/>
              <a:cxnLst/>
              <a:rect l="l" t="t" r="r" b="b"/>
              <a:pathLst>
                <a:path w="1612265">
                  <a:moveTo>
                    <a:pt x="0" y="0"/>
                  </a:moveTo>
                  <a:lnTo>
                    <a:pt x="16120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17987159" y="1780630"/>
              <a:ext cx="1612265" cy="0"/>
            </a:xfrm>
            <a:custGeom>
              <a:avLst/>
              <a:gdLst/>
              <a:ahLst/>
              <a:cxnLst/>
              <a:rect l="l" t="t" r="r" b="b"/>
              <a:pathLst>
                <a:path w="1612265">
                  <a:moveTo>
                    <a:pt x="0" y="0"/>
                  </a:moveTo>
                  <a:lnTo>
                    <a:pt x="16120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17988225" y="1789141"/>
              <a:ext cx="1612265" cy="0"/>
            </a:xfrm>
            <a:custGeom>
              <a:avLst/>
              <a:gdLst/>
              <a:ahLst/>
              <a:cxnLst/>
              <a:rect l="l" t="t" r="r" b="b"/>
              <a:pathLst>
                <a:path w="1612265">
                  <a:moveTo>
                    <a:pt x="0" y="0"/>
                  </a:moveTo>
                  <a:lnTo>
                    <a:pt x="16120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17989288" y="1797297"/>
              <a:ext cx="1612265" cy="0"/>
            </a:xfrm>
            <a:custGeom>
              <a:avLst/>
              <a:gdLst/>
              <a:ahLst/>
              <a:cxnLst/>
              <a:rect l="l" t="t" r="r" b="b"/>
              <a:pathLst>
                <a:path w="1612265">
                  <a:moveTo>
                    <a:pt x="0" y="0"/>
                  </a:moveTo>
                  <a:lnTo>
                    <a:pt x="16120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17990353" y="1805808"/>
              <a:ext cx="1612265" cy="0"/>
            </a:xfrm>
            <a:custGeom>
              <a:avLst/>
              <a:gdLst/>
              <a:ahLst/>
              <a:cxnLst/>
              <a:rect l="l" t="t" r="r" b="b"/>
              <a:pathLst>
                <a:path w="1612265">
                  <a:moveTo>
                    <a:pt x="0" y="0"/>
                  </a:moveTo>
                  <a:lnTo>
                    <a:pt x="16120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17991416" y="1814319"/>
              <a:ext cx="1612265" cy="0"/>
            </a:xfrm>
            <a:custGeom>
              <a:avLst/>
              <a:gdLst/>
              <a:ahLst/>
              <a:cxnLst/>
              <a:rect l="l" t="t" r="r" b="b"/>
              <a:pathLst>
                <a:path w="1612265">
                  <a:moveTo>
                    <a:pt x="0" y="0"/>
                  </a:moveTo>
                  <a:lnTo>
                    <a:pt x="161207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17992480" y="1822475"/>
              <a:ext cx="1612900" cy="0"/>
            </a:xfrm>
            <a:custGeom>
              <a:avLst/>
              <a:gdLst/>
              <a:ahLst/>
              <a:cxnLst/>
              <a:rect l="l" t="t" r="r" b="b"/>
              <a:pathLst>
                <a:path w="1612900">
                  <a:moveTo>
                    <a:pt x="0" y="0"/>
                  </a:moveTo>
                  <a:lnTo>
                    <a:pt x="161243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7993543" y="1830986"/>
              <a:ext cx="1612900" cy="0"/>
            </a:xfrm>
            <a:custGeom>
              <a:avLst/>
              <a:gdLst/>
              <a:ahLst/>
              <a:cxnLst/>
              <a:rect l="l" t="t" r="r" b="b"/>
              <a:pathLst>
                <a:path w="1612900">
                  <a:moveTo>
                    <a:pt x="0" y="0"/>
                  </a:moveTo>
                  <a:lnTo>
                    <a:pt x="161243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7994609" y="1839142"/>
              <a:ext cx="1612900" cy="0"/>
            </a:xfrm>
            <a:custGeom>
              <a:avLst/>
              <a:gdLst/>
              <a:ahLst/>
              <a:cxnLst/>
              <a:rect l="l" t="t" r="r" b="b"/>
              <a:pathLst>
                <a:path w="1612900">
                  <a:moveTo>
                    <a:pt x="0" y="0"/>
                  </a:moveTo>
                  <a:lnTo>
                    <a:pt x="161243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17995672" y="1847653"/>
              <a:ext cx="1612900" cy="0"/>
            </a:xfrm>
            <a:custGeom>
              <a:avLst/>
              <a:gdLst/>
              <a:ahLst/>
              <a:cxnLst/>
              <a:rect l="l" t="t" r="r" b="b"/>
              <a:pathLst>
                <a:path w="1612900">
                  <a:moveTo>
                    <a:pt x="0" y="0"/>
                  </a:moveTo>
                  <a:lnTo>
                    <a:pt x="161243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7996738" y="1856163"/>
              <a:ext cx="1612900" cy="0"/>
            </a:xfrm>
            <a:custGeom>
              <a:avLst/>
              <a:gdLst/>
              <a:ahLst/>
              <a:cxnLst/>
              <a:rect l="l" t="t" r="r" b="b"/>
              <a:pathLst>
                <a:path w="1612900">
                  <a:moveTo>
                    <a:pt x="0" y="0"/>
                  </a:moveTo>
                  <a:lnTo>
                    <a:pt x="161243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7997802" y="1864320"/>
              <a:ext cx="1612900" cy="0"/>
            </a:xfrm>
            <a:custGeom>
              <a:avLst/>
              <a:gdLst/>
              <a:ahLst/>
              <a:cxnLst/>
              <a:rect l="l" t="t" r="r" b="b"/>
              <a:pathLst>
                <a:path w="1612900">
                  <a:moveTo>
                    <a:pt x="0" y="0"/>
                  </a:moveTo>
                  <a:lnTo>
                    <a:pt x="161243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17998866" y="1872830"/>
              <a:ext cx="1612900" cy="0"/>
            </a:xfrm>
            <a:custGeom>
              <a:avLst/>
              <a:gdLst/>
              <a:ahLst/>
              <a:cxnLst/>
              <a:rect l="l" t="t" r="r" b="b"/>
              <a:pathLst>
                <a:path w="1612900">
                  <a:moveTo>
                    <a:pt x="0" y="0"/>
                  </a:moveTo>
                  <a:lnTo>
                    <a:pt x="161243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7999929" y="1880987"/>
              <a:ext cx="1612900" cy="0"/>
            </a:xfrm>
            <a:custGeom>
              <a:avLst/>
              <a:gdLst/>
              <a:ahLst/>
              <a:cxnLst/>
              <a:rect l="l" t="t" r="r" b="b"/>
              <a:pathLst>
                <a:path w="1612900">
                  <a:moveTo>
                    <a:pt x="0" y="0"/>
                  </a:moveTo>
                  <a:lnTo>
                    <a:pt x="161243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18000992" y="1889497"/>
              <a:ext cx="1612900" cy="0"/>
            </a:xfrm>
            <a:custGeom>
              <a:avLst/>
              <a:gdLst/>
              <a:ahLst/>
              <a:cxnLst/>
              <a:rect l="l" t="t" r="r" b="b"/>
              <a:pathLst>
                <a:path w="1612900">
                  <a:moveTo>
                    <a:pt x="0" y="0"/>
                  </a:moveTo>
                  <a:lnTo>
                    <a:pt x="161243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18002056" y="1898008"/>
              <a:ext cx="1612900" cy="0"/>
            </a:xfrm>
            <a:custGeom>
              <a:avLst/>
              <a:gdLst/>
              <a:ahLst/>
              <a:cxnLst/>
              <a:rect l="l" t="t" r="r" b="b"/>
              <a:pathLst>
                <a:path w="1612900">
                  <a:moveTo>
                    <a:pt x="0" y="0"/>
                  </a:moveTo>
                  <a:lnTo>
                    <a:pt x="161243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18003122" y="1906164"/>
              <a:ext cx="1612900" cy="0"/>
            </a:xfrm>
            <a:custGeom>
              <a:avLst/>
              <a:gdLst/>
              <a:ahLst/>
              <a:cxnLst/>
              <a:rect l="l" t="t" r="r" b="b"/>
              <a:pathLst>
                <a:path w="1612900">
                  <a:moveTo>
                    <a:pt x="0" y="0"/>
                  </a:moveTo>
                  <a:lnTo>
                    <a:pt x="161243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18004186" y="1914675"/>
              <a:ext cx="1612900" cy="0"/>
            </a:xfrm>
            <a:custGeom>
              <a:avLst/>
              <a:gdLst/>
              <a:ahLst/>
              <a:cxnLst/>
              <a:rect l="l" t="t" r="r" b="b"/>
              <a:pathLst>
                <a:path w="1612900">
                  <a:moveTo>
                    <a:pt x="0" y="0"/>
                  </a:moveTo>
                  <a:lnTo>
                    <a:pt x="161243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18005252" y="1923185"/>
              <a:ext cx="1612900" cy="0"/>
            </a:xfrm>
            <a:custGeom>
              <a:avLst/>
              <a:gdLst/>
              <a:ahLst/>
              <a:cxnLst/>
              <a:rect l="l" t="t" r="r" b="b"/>
              <a:pathLst>
                <a:path w="1612900">
                  <a:moveTo>
                    <a:pt x="0" y="0"/>
                  </a:moveTo>
                  <a:lnTo>
                    <a:pt x="161243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18006315" y="1931342"/>
              <a:ext cx="1612900" cy="0"/>
            </a:xfrm>
            <a:custGeom>
              <a:avLst/>
              <a:gdLst/>
              <a:ahLst/>
              <a:cxnLst/>
              <a:rect l="l" t="t" r="r" b="b"/>
              <a:pathLst>
                <a:path w="1612900">
                  <a:moveTo>
                    <a:pt x="0" y="0"/>
                  </a:moveTo>
                  <a:lnTo>
                    <a:pt x="161243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18007379" y="1939852"/>
              <a:ext cx="1612900" cy="0"/>
            </a:xfrm>
            <a:custGeom>
              <a:avLst/>
              <a:gdLst/>
              <a:ahLst/>
              <a:cxnLst/>
              <a:rect l="l" t="t" r="r" b="b"/>
              <a:pathLst>
                <a:path w="1612900">
                  <a:moveTo>
                    <a:pt x="0" y="0"/>
                  </a:moveTo>
                  <a:lnTo>
                    <a:pt x="161278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18008443" y="1948008"/>
              <a:ext cx="1612900" cy="0"/>
            </a:xfrm>
            <a:custGeom>
              <a:avLst/>
              <a:gdLst/>
              <a:ahLst/>
              <a:cxnLst/>
              <a:rect l="l" t="t" r="r" b="b"/>
              <a:pathLst>
                <a:path w="1612900">
                  <a:moveTo>
                    <a:pt x="0" y="0"/>
                  </a:moveTo>
                  <a:lnTo>
                    <a:pt x="161278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18013052" y="1956519"/>
              <a:ext cx="1609725" cy="0"/>
            </a:xfrm>
            <a:custGeom>
              <a:avLst/>
              <a:gdLst/>
              <a:ahLst/>
              <a:cxnLst/>
              <a:rect l="l" t="t" r="r" b="b"/>
              <a:pathLst>
                <a:path w="1609725">
                  <a:moveTo>
                    <a:pt x="0" y="0"/>
                  </a:moveTo>
                  <a:lnTo>
                    <a:pt x="160923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18018018" y="1965030"/>
              <a:ext cx="1605915" cy="0"/>
            </a:xfrm>
            <a:custGeom>
              <a:avLst/>
              <a:gdLst/>
              <a:ahLst/>
              <a:cxnLst/>
              <a:rect l="l" t="t" r="r" b="b"/>
              <a:pathLst>
                <a:path w="1605915">
                  <a:moveTo>
                    <a:pt x="0" y="0"/>
                  </a:moveTo>
                  <a:lnTo>
                    <a:pt x="160533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18022983" y="1973186"/>
              <a:ext cx="1601470" cy="0"/>
            </a:xfrm>
            <a:custGeom>
              <a:avLst/>
              <a:gdLst/>
              <a:ahLst/>
              <a:cxnLst/>
              <a:rect l="l" t="t" r="r" b="b"/>
              <a:pathLst>
                <a:path w="1601469">
                  <a:moveTo>
                    <a:pt x="0" y="0"/>
                  </a:moveTo>
                  <a:lnTo>
                    <a:pt x="160143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18027946" y="1981697"/>
              <a:ext cx="1597660" cy="0"/>
            </a:xfrm>
            <a:custGeom>
              <a:avLst/>
              <a:gdLst/>
              <a:ahLst/>
              <a:cxnLst/>
              <a:rect l="l" t="t" r="r" b="b"/>
              <a:pathLst>
                <a:path w="1597659">
                  <a:moveTo>
                    <a:pt x="0" y="0"/>
                  </a:moveTo>
                  <a:lnTo>
                    <a:pt x="159753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18032910" y="1990208"/>
              <a:ext cx="1593850" cy="0"/>
            </a:xfrm>
            <a:custGeom>
              <a:avLst/>
              <a:gdLst/>
              <a:ahLst/>
              <a:cxnLst/>
              <a:rect l="l" t="t" r="r" b="b"/>
              <a:pathLst>
                <a:path w="1593850">
                  <a:moveTo>
                    <a:pt x="0" y="0"/>
                  </a:moveTo>
                  <a:lnTo>
                    <a:pt x="159363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18037874" y="1998364"/>
              <a:ext cx="1590040" cy="0"/>
            </a:xfrm>
            <a:custGeom>
              <a:avLst/>
              <a:gdLst/>
              <a:ahLst/>
              <a:cxnLst/>
              <a:rect l="l" t="t" r="r" b="b"/>
              <a:pathLst>
                <a:path w="1590040">
                  <a:moveTo>
                    <a:pt x="0" y="0"/>
                  </a:moveTo>
                  <a:lnTo>
                    <a:pt x="158973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18042839" y="2006875"/>
              <a:ext cx="1586230" cy="0"/>
            </a:xfrm>
            <a:custGeom>
              <a:avLst/>
              <a:gdLst/>
              <a:ahLst/>
              <a:cxnLst/>
              <a:rect l="l" t="t" r="r" b="b"/>
              <a:pathLst>
                <a:path w="1586230">
                  <a:moveTo>
                    <a:pt x="0" y="0"/>
                  </a:moveTo>
                  <a:lnTo>
                    <a:pt x="158583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18047803" y="2015031"/>
              <a:ext cx="1580515" cy="0"/>
            </a:xfrm>
            <a:custGeom>
              <a:avLst/>
              <a:gdLst/>
              <a:ahLst/>
              <a:cxnLst/>
              <a:rect l="l" t="t" r="r" b="b"/>
              <a:pathLst>
                <a:path w="1580515">
                  <a:moveTo>
                    <a:pt x="0" y="0"/>
                  </a:moveTo>
                  <a:lnTo>
                    <a:pt x="158016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18052770" y="2023542"/>
              <a:ext cx="1573530" cy="0"/>
            </a:xfrm>
            <a:custGeom>
              <a:avLst/>
              <a:gdLst/>
              <a:ahLst/>
              <a:cxnLst/>
              <a:rect l="l" t="t" r="r" b="b"/>
              <a:pathLst>
                <a:path w="1573530">
                  <a:moveTo>
                    <a:pt x="0" y="0"/>
                  </a:moveTo>
                  <a:lnTo>
                    <a:pt x="157306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18057732" y="2032052"/>
              <a:ext cx="1566545" cy="0"/>
            </a:xfrm>
            <a:custGeom>
              <a:avLst/>
              <a:gdLst/>
              <a:ahLst/>
              <a:cxnLst/>
              <a:rect l="l" t="t" r="r" b="b"/>
              <a:pathLst>
                <a:path w="1566544">
                  <a:moveTo>
                    <a:pt x="0" y="0"/>
                  </a:moveTo>
                  <a:lnTo>
                    <a:pt x="156633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18062696" y="2040209"/>
              <a:ext cx="1559560" cy="0"/>
            </a:xfrm>
            <a:custGeom>
              <a:avLst/>
              <a:gdLst/>
              <a:ahLst/>
              <a:cxnLst/>
              <a:rect l="l" t="t" r="r" b="b"/>
              <a:pathLst>
                <a:path w="1559559">
                  <a:moveTo>
                    <a:pt x="0" y="0"/>
                  </a:moveTo>
                  <a:lnTo>
                    <a:pt x="155923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18067660" y="2048720"/>
              <a:ext cx="1552575" cy="0"/>
            </a:xfrm>
            <a:custGeom>
              <a:avLst/>
              <a:gdLst/>
              <a:ahLst/>
              <a:cxnLst/>
              <a:rect l="l" t="t" r="r" b="b"/>
              <a:pathLst>
                <a:path w="1552575">
                  <a:moveTo>
                    <a:pt x="0" y="0"/>
                  </a:moveTo>
                  <a:lnTo>
                    <a:pt x="155250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18072627" y="2057230"/>
              <a:ext cx="1545590" cy="0"/>
            </a:xfrm>
            <a:custGeom>
              <a:avLst/>
              <a:gdLst/>
              <a:ahLst/>
              <a:cxnLst/>
              <a:rect l="l" t="t" r="r" b="b"/>
              <a:pathLst>
                <a:path w="1545590">
                  <a:moveTo>
                    <a:pt x="0" y="0"/>
                  </a:moveTo>
                  <a:lnTo>
                    <a:pt x="154540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18077591" y="2065387"/>
              <a:ext cx="1539240" cy="0"/>
            </a:xfrm>
            <a:custGeom>
              <a:avLst/>
              <a:gdLst/>
              <a:ahLst/>
              <a:cxnLst/>
              <a:rect l="l" t="t" r="r" b="b"/>
              <a:pathLst>
                <a:path w="1539240">
                  <a:moveTo>
                    <a:pt x="0" y="0"/>
                  </a:moveTo>
                  <a:lnTo>
                    <a:pt x="153867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18082555" y="2073897"/>
              <a:ext cx="1531620" cy="0"/>
            </a:xfrm>
            <a:custGeom>
              <a:avLst/>
              <a:gdLst/>
              <a:ahLst/>
              <a:cxnLst/>
              <a:rect l="l" t="t" r="r" b="b"/>
              <a:pathLst>
                <a:path w="1531619">
                  <a:moveTo>
                    <a:pt x="0" y="0"/>
                  </a:moveTo>
                  <a:lnTo>
                    <a:pt x="153157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18087519" y="2082053"/>
              <a:ext cx="1525270" cy="0"/>
            </a:xfrm>
            <a:custGeom>
              <a:avLst/>
              <a:gdLst/>
              <a:ahLst/>
              <a:cxnLst/>
              <a:rect l="l" t="t" r="r" b="b"/>
              <a:pathLst>
                <a:path w="1525269">
                  <a:moveTo>
                    <a:pt x="0" y="0"/>
                  </a:moveTo>
                  <a:lnTo>
                    <a:pt x="152484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18092483" y="2090564"/>
              <a:ext cx="1518285" cy="0"/>
            </a:xfrm>
            <a:custGeom>
              <a:avLst/>
              <a:gdLst/>
              <a:ahLst/>
              <a:cxnLst/>
              <a:rect l="l" t="t" r="r" b="b"/>
              <a:pathLst>
                <a:path w="1518284">
                  <a:moveTo>
                    <a:pt x="0" y="0"/>
                  </a:moveTo>
                  <a:lnTo>
                    <a:pt x="151774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18097447" y="2099075"/>
              <a:ext cx="1511300" cy="0"/>
            </a:xfrm>
            <a:custGeom>
              <a:avLst/>
              <a:gdLst/>
              <a:ahLst/>
              <a:cxnLst/>
              <a:rect l="l" t="t" r="r" b="b"/>
              <a:pathLst>
                <a:path w="1511300">
                  <a:moveTo>
                    <a:pt x="0" y="0"/>
                  </a:moveTo>
                  <a:lnTo>
                    <a:pt x="151101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18102412" y="2107231"/>
              <a:ext cx="1504315" cy="0"/>
            </a:xfrm>
            <a:custGeom>
              <a:avLst/>
              <a:gdLst/>
              <a:ahLst/>
              <a:cxnLst/>
              <a:rect l="l" t="t" r="r" b="b"/>
              <a:pathLst>
                <a:path w="1504315">
                  <a:moveTo>
                    <a:pt x="0" y="0"/>
                  </a:moveTo>
                  <a:lnTo>
                    <a:pt x="150391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18107378" y="2115742"/>
              <a:ext cx="1497330" cy="0"/>
            </a:xfrm>
            <a:custGeom>
              <a:avLst/>
              <a:gdLst/>
              <a:ahLst/>
              <a:cxnLst/>
              <a:rect l="l" t="t" r="r" b="b"/>
              <a:pathLst>
                <a:path w="1497330">
                  <a:moveTo>
                    <a:pt x="0" y="0"/>
                  </a:moveTo>
                  <a:lnTo>
                    <a:pt x="14971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18112341" y="2124253"/>
              <a:ext cx="1490345" cy="0"/>
            </a:xfrm>
            <a:custGeom>
              <a:avLst/>
              <a:gdLst/>
              <a:ahLst/>
              <a:cxnLst/>
              <a:rect l="l" t="t" r="r" b="b"/>
              <a:pathLst>
                <a:path w="1490344">
                  <a:moveTo>
                    <a:pt x="0" y="0"/>
                  </a:moveTo>
                  <a:lnTo>
                    <a:pt x="149008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18117305" y="2132409"/>
              <a:ext cx="1483360" cy="0"/>
            </a:xfrm>
            <a:custGeom>
              <a:avLst/>
              <a:gdLst/>
              <a:ahLst/>
              <a:cxnLst/>
              <a:rect l="l" t="t" r="r" b="b"/>
              <a:pathLst>
                <a:path w="1483359">
                  <a:moveTo>
                    <a:pt x="0" y="0"/>
                  </a:moveTo>
                  <a:lnTo>
                    <a:pt x="148299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18122269" y="2140919"/>
              <a:ext cx="1476375" cy="0"/>
            </a:xfrm>
            <a:custGeom>
              <a:avLst/>
              <a:gdLst/>
              <a:ahLst/>
              <a:cxnLst/>
              <a:rect l="l" t="t" r="r" b="b"/>
              <a:pathLst>
                <a:path w="1476375">
                  <a:moveTo>
                    <a:pt x="0" y="0"/>
                  </a:moveTo>
                  <a:lnTo>
                    <a:pt x="147625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18127234" y="2149076"/>
              <a:ext cx="1469390" cy="0"/>
            </a:xfrm>
            <a:custGeom>
              <a:avLst/>
              <a:gdLst/>
              <a:ahLst/>
              <a:cxnLst/>
              <a:rect l="l" t="t" r="r" b="b"/>
              <a:pathLst>
                <a:path w="1469390">
                  <a:moveTo>
                    <a:pt x="0" y="0"/>
                  </a:moveTo>
                  <a:lnTo>
                    <a:pt x="146916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18132198" y="2157586"/>
              <a:ext cx="1463040" cy="0"/>
            </a:xfrm>
            <a:custGeom>
              <a:avLst/>
              <a:gdLst/>
              <a:ahLst/>
              <a:cxnLst/>
              <a:rect l="l" t="t" r="r" b="b"/>
              <a:pathLst>
                <a:path w="1463040">
                  <a:moveTo>
                    <a:pt x="0" y="0"/>
                  </a:moveTo>
                  <a:lnTo>
                    <a:pt x="146242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18136810" y="2166097"/>
              <a:ext cx="1456055" cy="0"/>
            </a:xfrm>
            <a:custGeom>
              <a:avLst/>
              <a:gdLst/>
              <a:ahLst/>
              <a:cxnLst/>
              <a:rect l="l" t="t" r="r" b="b"/>
              <a:pathLst>
                <a:path w="1456055">
                  <a:moveTo>
                    <a:pt x="0" y="0"/>
                  </a:moveTo>
                  <a:lnTo>
                    <a:pt x="145569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18141774" y="2174253"/>
              <a:ext cx="1449070" cy="0"/>
            </a:xfrm>
            <a:custGeom>
              <a:avLst/>
              <a:gdLst/>
              <a:ahLst/>
              <a:cxnLst/>
              <a:rect l="l" t="t" r="r" b="b"/>
              <a:pathLst>
                <a:path w="1449069">
                  <a:moveTo>
                    <a:pt x="0" y="0"/>
                  </a:moveTo>
                  <a:lnTo>
                    <a:pt x="144895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18146737" y="2182764"/>
              <a:ext cx="1442085" cy="0"/>
            </a:xfrm>
            <a:custGeom>
              <a:avLst/>
              <a:gdLst/>
              <a:ahLst/>
              <a:cxnLst/>
              <a:rect l="l" t="t" r="r" b="b"/>
              <a:pathLst>
                <a:path w="1442084">
                  <a:moveTo>
                    <a:pt x="0" y="0"/>
                  </a:moveTo>
                  <a:lnTo>
                    <a:pt x="144186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18151700" y="2190920"/>
              <a:ext cx="1435735" cy="0"/>
            </a:xfrm>
            <a:custGeom>
              <a:avLst/>
              <a:gdLst/>
              <a:ahLst/>
              <a:cxnLst/>
              <a:rect l="l" t="t" r="r" b="b"/>
              <a:pathLst>
                <a:path w="1435734">
                  <a:moveTo>
                    <a:pt x="0" y="0"/>
                  </a:moveTo>
                  <a:lnTo>
                    <a:pt x="143512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18156666" y="2199431"/>
              <a:ext cx="1428115" cy="0"/>
            </a:xfrm>
            <a:custGeom>
              <a:avLst/>
              <a:gdLst/>
              <a:ahLst/>
              <a:cxnLst/>
              <a:rect l="l" t="t" r="r" b="b"/>
              <a:pathLst>
                <a:path w="1428115">
                  <a:moveTo>
                    <a:pt x="0" y="0"/>
                  </a:moveTo>
                  <a:lnTo>
                    <a:pt x="142803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18161632" y="2207942"/>
              <a:ext cx="1421765" cy="0"/>
            </a:xfrm>
            <a:custGeom>
              <a:avLst/>
              <a:gdLst/>
              <a:ahLst/>
              <a:cxnLst/>
              <a:rect l="l" t="t" r="r" b="b"/>
              <a:pathLst>
                <a:path w="1421765">
                  <a:moveTo>
                    <a:pt x="0" y="0"/>
                  </a:moveTo>
                  <a:lnTo>
                    <a:pt x="142129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18166596" y="2216098"/>
              <a:ext cx="1414780" cy="0"/>
            </a:xfrm>
            <a:custGeom>
              <a:avLst/>
              <a:gdLst/>
              <a:ahLst/>
              <a:cxnLst/>
              <a:rect l="l" t="t" r="r" b="b"/>
              <a:pathLst>
                <a:path w="1414780">
                  <a:moveTo>
                    <a:pt x="0" y="0"/>
                  </a:moveTo>
                  <a:lnTo>
                    <a:pt x="141420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18171559" y="2224608"/>
              <a:ext cx="1407795" cy="0"/>
            </a:xfrm>
            <a:custGeom>
              <a:avLst/>
              <a:gdLst/>
              <a:ahLst/>
              <a:cxnLst/>
              <a:rect l="l" t="t" r="r" b="b"/>
              <a:pathLst>
                <a:path w="1407794">
                  <a:moveTo>
                    <a:pt x="0" y="0"/>
                  </a:moveTo>
                  <a:lnTo>
                    <a:pt x="140746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18176523" y="2233119"/>
              <a:ext cx="1400810" cy="0"/>
            </a:xfrm>
            <a:custGeom>
              <a:avLst/>
              <a:gdLst/>
              <a:ahLst/>
              <a:cxnLst/>
              <a:rect l="l" t="t" r="r" b="b"/>
              <a:pathLst>
                <a:path w="1400809">
                  <a:moveTo>
                    <a:pt x="0" y="0"/>
                  </a:moveTo>
                  <a:lnTo>
                    <a:pt x="140037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18181489" y="2241275"/>
              <a:ext cx="1393825" cy="0"/>
            </a:xfrm>
            <a:custGeom>
              <a:avLst/>
              <a:gdLst/>
              <a:ahLst/>
              <a:cxnLst/>
              <a:rect l="l" t="t" r="r" b="b"/>
              <a:pathLst>
                <a:path w="1393825">
                  <a:moveTo>
                    <a:pt x="0" y="0"/>
                  </a:moveTo>
                  <a:lnTo>
                    <a:pt x="139363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18185743" y="2249786"/>
              <a:ext cx="1387475" cy="0"/>
            </a:xfrm>
            <a:custGeom>
              <a:avLst/>
              <a:gdLst/>
              <a:ahLst/>
              <a:cxnLst/>
              <a:rect l="l" t="t" r="r" b="b"/>
              <a:pathLst>
                <a:path w="1387475">
                  <a:moveTo>
                    <a:pt x="0" y="0"/>
                  </a:moveTo>
                  <a:lnTo>
                    <a:pt x="138725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18187871" y="2257943"/>
              <a:ext cx="1383665" cy="0"/>
            </a:xfrm>
            <a:custGeom>
              <a:avLst/>
              <a:gdLst/>
              <a:ahLst/>
              <a:cxnLst/>
              <a:rect l="l" t="t" r="r" b="b"/>
              <a:pathLst>
                <a:path w="1383665">
                  <a:moveTo>
                    <a:pt x="0" y="0"/>
                  </a:moveTo>
                  <a:lnTo>
                    <a:pt x="138335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18189646" y="2266453"/>
              <a:ext cx="1379855" cy="0"/>
            </a:xfrm>
            <a:custGeom>
              <a:avLst/>
              <a:gdLst/>
              <a:ahLst/>
              <a:cxnLst/>
              <a:rect l="l" t="t" r="r" b="b"/>
              <a:pathLst>
                <a:path w="1379855">
                  <a:moveTo>
                    <a:pt x="0" y="0"/>
                  </a:moveTo>
                  <a:lnTo>
                    <a:pt x="137944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18191418" y="2274964"/>
              <a:ext cx="1376045" cy="0"/>
            </a:xfrm>
            <a:custGeom>
              <a:avLst/>
              <a:gdLst/>
              <a:ahLst/>
              <a:cxnLst/>
              <a:rect l="l" t="t" r="r" b="b"/>
              <a:pathLst>
                <a:path w="1376044">
                  <a:moveTo>
                    <a:pt x="0" y="0"/>
                  </a:moveTo>
                  <a:lnTo>
                    <a:pt x="137554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18193546" y="2283120"/>
              <a:ext cx="1372235" cy="0"/>
            </a:xfrm>
            <a:custGeom>
              <a:avLst/>
              <a:gdLst/>
              <a:ahLst/>
              <a:cxnLst/>
              <a:rect l="l" t="t" r="r" b="b"/>
              <a:pathLst>
                <a:path w="1372234">
                  <a:moveTo>
                    <a:pt x="0" y="0"/>
                  </a:moveTo>
                  <a:lnTo>
                    <a:pt x="137164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18195318" y="2291631"/>
              <a:ext cx="1367790" cy="0"/>
            </a:xfrm>
            <a:custGeom>
              <a:avLst/>
              <a:gdLst/>
              <a:ahLst/>
              <a:cxnLst/>
              <a:rect l="l" t="t" r="r" b="b"/>
              <a:pathLst>
                <a:path w="1367790">
                  <a:moveTo>
                    <a:pt x="0" y="0"/>
                  </a:moveTo>
                  <a:lnTo>
                    <a:pt x="136774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18197445" y="2300141"/>
              <a:ext cx="1363980" cy="0"/>
            </a:xfrm>
            <a:custGeom>
              <a:avLst/>
              <a:gdLst/>
              <a:ahLst/>
              <a:cxnLst/>
              <a:rect l="l" t="t" r="r" b="b"/>
              <a:pathLst>
                <a:path w="1363980">
                  <a:moveTo>
                    <a:pt x="0" y="0"/>
                  </a:moveTo>
                  <a:lnTo>
                    <a:pt x="136384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18199219" y="2308298"/>
              <a:ext cx="1360170" cy="0"/>
            </a:xfrm>
            <a:custGeom>
              <a:avLst/>
              <a:gdLst/>
              <a:ahLst/>
              <a:cxnLst/>
              <a:rect l="l" t="t" r="r" b="b"/>
              <a:pathLst>
                <a:path w="1360169">
                  <a:moveTo>
                    <a:pt x="0" y="0"/>
                  </a:moveTo>
                  <a:lnTo>
                    <a:pt x="135994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18200993" y="2316809"/>
              <a:ext cx="1356995" cy="0"/>
            </a:xfrm>
            <a:custGeom>
              <a:avLst/>
              <a:gdLst/>
              <a:ahLst/>
              <a:cxnLst/>
              <a:rect l="l" t="t" r="r" b="b"/>
              <a:pathLst>
                <a:path w="1356994">
                  <a:moveTo>
                    <a:pt x="0" y="0"/>
                  </a:moveTo>
                  <a:lnTo>
                    <a:pt x="135639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18203120" y="2324965"/>
              <a:ext cx="1352550" cy="0"/>
            </a:xfrm>
            <a:custGeom>
              <a:avLst/>
              <a:gdLst/>
              <a:ahLst/>
              <a:cxnLst/>
              <a:rect l="l" t="t" r="r" b="b"/>
              <a:pathLst>
                <a:path w="1352550">
                  <a:moveTo>
                    <a:pt x="0" y="0"/>
                  </a:moveTo>
                  <a:lnTo>
                    <a:pt x="135214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18204895" y="2333476"/>
              <a:ext cx="1348740" cy="0"/>
            </a:xfrm>
            <a:custGeom>
              <a:avLst/>
              <a:gdLst/>
              <a:ahLst/>
              <a:cxnLst/>
              <a:rect l="l" t="t" r="r" b="b"/>
              <a:pathLst>
                <a:path w="1348740">
                  <a:moveTo>
                    <a:pt x="0" y="0"/>
                  </a:moveTo>
                  <a:lnTo>
                    <a:pt x="134859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18207022" y="2341987"/>
              <a:ext cx="1344930" cy="0"/>
            </a:xfrm>
            <a:custGeom>
              <a:avLst/>
              <a:gdLst/>
              <a:ahLst/>
              <a:cxnLst/>
              <a:rect l="l" t="t" r="r" b="b"/>
              <a:pathLst>
                <a:path w="1344930">
                  <a:moveTo>
                    <a:pt x="0" y="0"/>
                  </a:moveTo>
                  <a:lnTo>
                    <a:pt x="134434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18208795" y="2350143"/>
              <a:ext cx="1341120" cy="0"/>
            </a:xfrm>
            <a:custGeom>
              <a:avLst/>
              <a:gdLst/>
              <a:ahLst/>
              <a:cxnLst/>
              <a:rect l="l" t="t" r="r" b="b"/>
              <a:pathLst>
                <a:path w="1341119">
                  <a:moveTo>
                    <a:pt x="0" y="0"/>
                  </a:moveTo>
                  <a:lnTo>
                    <a:pt x="134079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18210568" y="2358654"/>
              <a:ext cx="1337310" cy="0"/>
            </a:xfrm>
            <a:custGeom>
              <a:avLst/>
              <a:gdLst/>
              <a:ahLst/>
              <a:cxnLst/>
              <a:rect l="l" t="t" r="r" b="b"/>
              <a:pathLst>
                <a:path w="1337309">
                  <a:moveTo>
                    <a:pt x="0" y="0"/>
                  </a:moveTo>
                  <a:lnTo>
                    <a:pt x="133689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18212696" y="2367163"/>
              <a:ext cx="1333500" cy="0"/>
            </a:xfrm>
            <a:custGeom>
              <a:avLst/>
              <a:gdLst/>
              <a:ahLst/>
              <a:cxnLst/>
              <a:rect l="l" t="t" r="r" b="b"/>
              <a:pathLst>
                <a:path w="1333500">
                  <a:moveTo>
                    <a:pt x="0" y="0"/>
                  </a:moveTo>
                  <a:lnTo>
                    <a:pt x="133299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18214468" y="2375320"/>
              <a:ext cx="1329690" cy="0"/>
            </a:xfrm>
            <a:custGeom>
              <a:avLst/>
              <a:gdLst/>
              <a:ahLst/>
              <a:cxnLst/>
              <a:rect l="l" t="t" r="r" b="b"/>
              <a:pathLst>
                <a:path w="1329690">
                  <a:moveTo>
                    <a:pt x="0" y="0"/>
                  </a:moveTo>
                  <a:lnTo>
                    <a:pt x="132909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18216597" y="2383831"/>
              <a:ext cx="1325245" cy="0"/>
            </a:xfrm>
            <a:custGeom>
              <a:avLst/>
              <a:gdLst/>
              <a:ahLst/>
              <a:cxnLst/>
              <a:rect l="l" t="t" r="r" b="b"/>
              <a:pathLst>
                <a:path w="1325244">
                  <a:moveTo>
                    <a:pt x="0" y="0"/>
                  </a:moveTo>
                  <a:lnTo>
                    <a:pt x="1325193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18218370" y="2391987"/>
              <a:ext cx="1321435" cy="0"/>
            </a:xfrm>
            <a:custGeom>
              <a:avLst/>
              <a:gdLst/>
              <a:ahLst/>
              <a:cxnLst/>
              <a:rect l="l" t="t" r="r" b="b"/>
              <a:pathLst>
                <a:path w="1321434">
                  <a:moveTo>
                    <a:pt x="0" y="0"/>
                  </a:moveTo>
                  <a:lnTo>
                    <a:pt x="132129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18220145" y="2400498"/>
              <a:ext cx="1318260" cy="0"/>
            </a:xfrm>
            <a:custGeom>
              <a:avLst/>
              <a:gdLst/>
              <a:ahLst/>
              <a:cxnLst/>
              <a:rect l="l" t="t" r="r" b="b"/>
              <a:pathLst>
                <a:path w="1318259">
                  <a:moveTo>
                    <a:pt x="0" y="0"/>
                  </a:moveTo>
                  <a:lnTo>
                    <a:pt x="131774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18222272" y="2409008"/>
              <a:ext cx="1313815" cy="0"/>
            </a:xfrm>
            <a:custGeom>
              <a:avLst/>
              <a:gdLst/>
              <a:ahLst/>
              <a:cxnLst/>
              <a:rect l="l" t="t" r="r" b="b"/>
              <a:pathLst>
                <a:path w="1313815">
                  <a:moveTo>
                    <a:pt x="0" y="0"/>
                  </a:moveTo>
                  <a:lnTo>
                    <a:pt x="131349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18224045" y="2417165"/>
              <a:ext cx="1310005" cy="0"/>
            </a:xfrm>
            <a:custGeom>
              <a:avLst/>
              <a:gdLst/>
              <a:ahLst/>
              <a:cxnLst/>
              <a:rect l="l" t="t" r="r" b="b"/>
              <a:pathLst>
                <a:path w="1310005">
                  <a:moveTo>
                    <a:pt x="0" y="0"/>
                  </a:moveTo>
                  <a:lnTo>
                    <a:pt x="130959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18226172" y="2425675"/>
              <a:ext cx="1306195" cy="0"/>
            </a:xfrm>
            <a:custGeom>
              <a:avLst/>
              <a:gdLst/>
              <a:ahLst/>
              <a:cxnLst/>
              <a:rect l="l" t="t" r="r" b="b"/>
              <a:pathLst>
                <a:path w="1306194">
                  <a:moveTo>
                    <a:pt x="0" y="0"/>
                  </a:moveTo>
                  <a:lnTo>
                    <a:pt x="130568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18227945" y="2434186"/>
              <a:ext cx="1302385" cy="0"/>
            </a:xfrm>
            <a:custGeom>
              <a:avLst/>
              <a:gdLst/>
              <a:ahLst/>
              <a:cxnLst/>
              <a:rect l="l" t="t" r="r" b="b"/>
              <a:pathLst>
                <a:path w="1302384">
                  <a:moveTo>
                    <a:pt x="0" y="0"/>
                  </a:moveTo>
                  <a:lnTo>
                    <a:pt x="130178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18229718" y="2442342"/>
              <a:ext cx="1298575" cy="0"/>
            </a:xfrm>
            <a:custGeom>
              <a:avLst/>
              <a:gdLst/>
              <a:ahLst/>
              <a:cxnLst/>
              <a:rect l="l" t="t" r="r" b="b"/>
              <a:pathLst>
                <a:path w="1298575">
                  <a:moveTo>
                    <a:pt x="0" y="0"/>
                  </a:moveTo>
                  <a:lnTo>
                    <a:pt x="1298243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18231847" y="2450853"/>
              <a:ext cx="1294130" cy="0"/>
            </a:xfrm>
            <a:custGeom>
              <a:avLst/>
              <a:gdLst/>
              <a:ahLst/>
              <a:cxnLst/>
              <a:rect l="l" t="t" r="r" b="b"/>
              <a:pathLst>
                <a:path w="1294130">
                  <a:moveTo>
                    <a:pt x="0" y="0"/>
                  </a:moveTo>
                  <a:lnTo>
                    <a:pt x="129398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18233620" y="2459009"/>
              <a:ext cx="1290955" cy="0"/>
            </a:xfrm>
            <a:custGeom>
              <a:avLst/>
              <a:gdLst/>
              <a:ahLst/>
              <a:cxnLst/>
              <a:rect l="l" t="t" r="r" b="b"/>
              <a:pathLst>
                <a:path w="1290955">
                  <a:moveTo>
                    <a:pt x="0" y="0"/>
                  </a:moveTo>
                  <a:lnTo>
                    <a:pt x="129044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18235747" y="2467520"/>
              <a:ext cx="1286510" cy="0"/>
            </a:xfrm>
            <a:custGeom>
              <a:avLst/>
              <a:gdLst/>
              <a:ahLst/>
              <a:cxnLst/>
              <a:rect l="l" t="t" r="r" b="b"/>
              <a:pathLst>
                <a:path w="1286509">
                  <a:moveTo>
                    <a:pt x="0" y="0"/>
                  </a:moveTo>
                  <a:lnTo>
                    <a:pt x="128618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18237522" y="2476031"/>
              <a:ext cx="1282700" cy="0"/>
            </a:xfrm>
            <a:custGeom>
              <a:avLst/>
              <a:gdLst/>
              <a:ahLst/>
              <a:cxnLst/>
              <a:rect l="l" t="t" r="r" b="b"/>
              <a:pathLst>
                <a:path w="1282700">
                  <a:moveTo>
                    <a:pt x="0" y="0"/>
                  </a:moveTo>
                  <a:lnTo>
                    <a:pt x="128264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18239295" y="2484187"/>
              <a:ext cx="1278890" cy="0"/>
            </a:xfrm>
            <a:custGeom>
              <a:avLst/>
              <a:gdLst/>
              <a:ahLst/>
              <a:cxnLst/>
              <a:rect l="l" t="t" r="r" b="b"/>
              <a:pathLst>
                <a:path w="1278890">
                  <a:moveTo>
                    <a:pt x="0" y="0"/>
                  </a:moveTo>
                  <a:lnTo>
                    <a:pt x="127873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18241422" y="2492698"/>
              <a:ext cx="1275080" cy="0"/>
            </a:xfrm>
            <a:custGeom>
              <a:avLst/>
              <a:gdLst/>
              <a:ahLst/>
              <a:cxnLst/>
              <a:rect l="l" t="t" r="r" b="b"/>
              <a:pathLst>
                <a:path w="1275080">
                  <a:moveTo>
                    <a:pt x="0" y="0"/>
                  </a:moveTo>
                  <a:lnTo>
                    <a:pt x="127483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18243195" y="2500854"/>
              <a:ext cx="1271270" cy="0"/>
            </a:xfrm>
            <a:custGeom>
              <a:avLst/>
              <a:gdLst/>
              <a:ahLst/>
              <a:cxnLst/>
              <a:rect l="l" t="t" r="r" b="b"/>
              <a:pathLst>
                <a:path w="1271269">
                  <a:moveTo>
                    <a:pt x="0" y="0"/>
                  </a:moveTo>
                  <a:lnTo>
                    <a:pt x="127093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18245321" y="2509364"/>
              <a:ext cx="1267460" cy="0"/>
            </a:xfrm>
            <a:custGeom>
              <a:avLst/>
              <a:gdLst/>
              <a:ahLst/>
              <a:cxnLst/>
              <a:rect l="l" t="t" r="r" b="b"/>
              <a:pathLst>
                <a:path w="1267459">
                  <a:moveTo>
                    <a:pt x="0" y="0"/>
                  </a:moveTo>
                  <a:lnTo>
                    <a:pt x="126703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18247095" y="2517875"/>
              <a:ext cx="1263650" cy="0"/>
            </a:xfrm>
            <a:custGeom>
              <a:avLst/>
              <a:gdLst/>
              <a:ahLst/>
              <a:cxnLst/>
              <a:rect l="l" t="t" r="r" b="b"/>
              <a:pathLst>
                <a:path w="1263650">
                  <a:moveTo>
                    <a:pt x="0" y="0"/>
                  </a:moveTo>
                  <a:lnTo>
                    <a:pt x="126313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18248869" y="2526032"/>
              <a:ext cx="1259840" cy="0"/>
            </a:xfrm>
            <a:custGeom>
              <a:avLst/>
              <a:gdLst/>
              <a:ahLst/>
              <a:cxnLst/>
              <a:rect l="l" t="t" r="r" b="b"/>
              <a:pathLst>
                <a:path w="1259840">
                  <a:moveTo>
                    <a:pt x="0" y="0"/>
                  </a:moveTo>
                  <a:lnTo>
                    <a:pt x="125959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18250996" y="2534542"/>
              <a:ext cx="1255395" cy="0"/>
            </a:xfrm>
            <a:custGeom>
              <a:avLst/>
              <a:gdLst/>
              <a:ahLst/>
              <a:cxnLst/>
              <a:rect l="l" t="t" r="r" b="b"/>
              <a:pathLst>
                <a:path w="1255394">
                  <a:moveTo>
                    <a:pt x="0" y="0"/>
                  </a:moveTo>
                  <a:lnTo>
                    <a:pt x="125533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18252771" y="2543053"/>
              <a:ext cx="1252220" cy="0"/>
            </a:xfrm>
            <a:custGeom>
              <a:avLst/>
              <a:gdLst/>
              <a:ahLst/>
              <a:cxnLst/>
              <a:rect l="l" t="t" r="r" b="b"/>
              <a:pathLst>
                <a:path w="1252219">
                  <a:moveTo>
                    <a:pt x="0" y="0"/>
                  </a:moveTo>
                  <a:lnTo>
                    <a:pt x="125178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18254899" y="2551209"/>
              <a:ext cx="1247775" cy="0"/>
            </a:xfrm>
            <a:custGeom>
              <a:avLst/>
              <a:gdLst/>
              <a:ahLst/>
              <a:cxnLst/>
              <a:rect l="l" t="t" r="r" b="b"/>
              <a:pathLst>
                <a:path w="1247775">
                  <a:moveTo>
                    <a:pt x="0" y="0"/>
                  </a:moveTo>
                  <a:lnTo>
                    <a:pt x="1247533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18256672" y="2559720"/>
              <a:ext cx="1243965" cy="0"/>
            </a:xfrm>
            <a:custGeom>
              <a:avLst/>
              <a:gdLst/>
              <a:ahLst/>
              <a:cxnLst/>
              <a:rect l="l" t="t" r="r" b="b"/>
              <a:pathLst>
                <a:path w="1243965">
                  <a:moveTo>
                    <a:pt x="0" y="0"/>
                  </a:moveTo>
                  <a:lnTo>
                    <a:pt x="12436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18258444" y="2567876"/>
              <a:ext cx="1240155" cy="0"/>
            </a:xfrm>
            <a:custGeom>
              <a:avLst/>
              <a:gdLst/>
              <a:ahLst/>
              <a:cxnLst/>
              <a:rect l="l" t="t" r="r" b="b"/>
              <a:pathLst>
                <a:path w="1240155">
                  <a:moveTo>
                    <a:pt x="0" y="0"/>
                  </a:moveTo>
                  <a:lnTo>
                    <a:pt x="124008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18260572" y="2576387"/>
              <a:ext cx="1236345" cy="0"/>
            </a:xfrm>
            <a:custGeom>
              <a:avLst/>
              <a:gdLst/>
              <a:ahLst/>
              <a:cxnLst/>
              <a:rect l="l" t="t" r="r" b="b"/>
              <a:pathLst>
                <a:path w="1236344">
                  <a:moveTo>
                    <a:pt x="0" y="0"/>
                  </a:moveTo>
                  <a:lnTo>
                    <a:pt x="123583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18262344" y="2584897"/>
              <a:ext cx="1232535" cy="0"/>
            </a:xfrm>
            <a:custGeom>
              <a:avLst/>
              <a:gdLst/>
              <a:ahLst/>
              <a:cxnLst/>
              <a:rect l="l" t="t" r="r" b="b"/>
              <a:pathLst>
                <a:path w="1232534">
                  <a:moveTo>
                    <a:pt x="0" y="0"/>
                  </a:moveTo>
                  <a:lnTo>
                    <a:pt x="123228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18264474" y="2593054"/>
              <a:ext cx="1228090" cy="0"/>
            </a:xfrm>
            <a:custGeom>
              <a:avLst/>
              <a:gdLst/>
              <a:ahLst/>
              <a:cxnLst/>
              <a:rect l="l" t="t" r="r" b="b"/>
              <a:pathLst>
                <a:path w="1228090">
                  <a:moveTo>
                    <a:pt x="0" y="0"/>
                  </a:moveTo>
                  <a:lnTo>
                    <a:pt x="122802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18266247" y="2601564"/>
              <a:ext cx="1227455" cy="0"/>
            </a:xfrm>
            <a:custGeom>
              <a:avLst/>
              <a:gdLst/>
              <a:ahLst/>
              <a:cxnLst/>
              <a:rect l="l" t="t" r="r" b="b"/>
              <a:pathLst>
                <a:path w="1227455">
                  <a:moveTo>
                    <a:pt x="0" y="0"/>
                  </a:moveTo>
                  <a:lnTo>
                    <a:pt x="122732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18268022" y="2610075"/>
              <a:ext cx="1226820" cy="0"/>
            </a:xfrm>
            <a:custGeom>
              <a:avLst/>
              <a:gdLst/>
              <a:ahLst/>
              <a:cxnLst/>
              <a:rect l="l" t="t" r="r" b="b"/>
              <a:pathLst>
                <a:path w="1226819">
                  <a:moveTo>
                    <a:pt x="0" y="0"/>
                  </a:moveTo>
                  <a:lnTo>
                    <a:pt x="122661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18270148" y="2618231"/>
              <a:ext cx="1226185" cy="0"/>
            </a:xfrm>
            <a:custGeom>
              <a:avLst/>
              <a:gdLst/>
              <a:ahLst/>
              <a:cxnLst/>
              <a:rect l="l" t="t" r="r" b="b"/>
              <a:pathLst>
                <a:path w="1226184">
                  <a:moveTo>
                    <a:pt x="0" y="0"/>
                  </a:moveTo>
                  <a:lnTo>
                    <a:pt x="122590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18271921" y="2626742"/>
              <a:ext cx="1225550" cy="0"/>
            </a:xfrm>
            <a:custGeom>
              <a:avLst/>
              <a:gdLst/>
              <a:ahLst/>
              <a:cxnLst/>
              <a:rect l="l" t="t" r="r" b="b"/>
              <a:pathLst>
                <a:path w="1225550">
                  <a:moveTo>
                    <a:pt x="0" y="0"/>
                  </a:moveTo>
                  <a:lnTo>
                    <a:pt x="122519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18274049" y="2634898"/>
              <a:ext cx="1224280" cy="0"/>
            </a:xfrm>
            <a:custGeom>
              <a:avLst/>
              <a:gdLst/>
              <a:ahLst/>
              <a:cxnLst/>
              <a:rect l="l" t="t" r="r" b="b"/>
              <a:pathLst>
                <a:path w="1224280">
                  <a:moveTo>
                    <a:pt x="0" y="0"/>
                  </a:moveTo>
                  <a:lnTo>
                    <a:pt x="122412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18275821" y="2643409"/>
              <a:ext cx="1223645" cy="0"/>
            </a:xfrm>
            <a:custGeom>
              <a:avLst/>
              <a:gdLst/>
              <a:ahLst/>
              <a:cxnLst/>
              <a:rect l="l" t="t" r="r" b="b"/>
              <a:pathLst>
                <a:path w="1223644">
                  <a:moveTo>
                    <a:pt x="0" y="0"/>
                  </a:moveTo>
                  <a:lnTo>
                    <a:pt x="122341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18277594" y="2651920"/>
              <a:ext cx="1223010" cy="0"/>
            </a:xfrm>
            <a:custGeom>
              <a:avLst/>
              <a:gdLst/>
              <a:ahLst/>
              <a:cxnLst/>
              <a:rect l="l" t="t" r="r" b="b"/>
              <a:pathLst>
                <a:path w="1223009">
                  <a:moveTo>
                    <a:pt x="0" y="0"/>
                  </a:moveTo>
                  <a:lnTo>
                    <a:pt x="122271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18279723" y="2660076"/>
              <a:ext cx="1221740" cy="0"/>
            </a:xfrm>
            <a:custGeom>
              <a:avLst/>
              <a:gdLst/>
              <a:ahLst/>
              <a:cxnLst/>
              <a:rect l="l" t="t" r="r" b="b"/>
              <a:pathLst>
                <a:path w="1221740">
                  <a:moveTo>
                    <a:pt x="0" y="0"/>
                  </a:moveTo>
                  <a:lnTo>
                    <a:pt x="122164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18281496" y="2668587"/>
              <a:ext cx="1221740" cy="0"/>
            </a:xfrm>
            <a:custGeom>
              <a:avLst/>
              <a:gdLst/>
              <a:ahLst/>
              <a:cxnLst/>
              <a:rect l="l" t="t" r="r" b="b"/>
              <a:pathLst>
                <a:path w="1221740">
                  <a:moveTo>
                    <a:pt x="0" y="0"/>
                  </a:moveTo>
                  <a:lnTo>
                    <a:pt x="122129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18283624" y="2677097"/>
              <a:ext cx="1220470" cy="0"/>
            </a:xfrm>
            <a:custGeom>
              <a:avLst/>
              <a:gdLst/>
              <a:ahLst/>
              <a:cxnLst/>
              <a:rect l="l" t="t" r="r" b="b"/>
              <a:pathLst>
                <a:path w="1220469">
                  <a:moveTo>
                    <a:pt x="0" y="0"/>
                  </a:moveTo>
                  <a:lnTo>
                    <a:pt x="122022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18285398" y="2685254"/>
              <a:ext cx="1219835" cy="0"/>
            </a:xfrm>
            <a:custGeom>
              <a:avLst/>
              <a:gdLst/>
              <a:ahLst/>
              <a:cxnLst/>
              <a:rect l="l" t="t" r="r" b="b"/>
              <a:pathLst>
                <a:path w="1219834">
                  <a:moveTo>
                    <a:pt x="0" y="0"/>
                  </a:moveTo>
                  <a:lnTo>
                    <a:pt x="121951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18287172" y="2693764"/>
              <a:ext cx="1219200" cy="0"/>
            </a:xfrm>
            <a:custGeom>
              <a:avLst/>
              <a:gdLst/>
              <a:ahLst/>
              <a:cxnLst/>
              <a:rect l="l" t="t" r="r" b="b"/>
              <a:pathLst>
                <a:path w="1219200">
                  <a:moveTo>
                    <a:pt x="0" y="0"/>
                  </a:moveTo>
                  <a:lnTo>
                    <a:pt x="121880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18289298" y="2701921"/>
              <a:ext cx="1217930" cy="0"/>
            </a:xfrm>
            <a:custGeom>
              <a:avLst/>
              <a:gdLst/>
              <a:ahLst/>
              <a:cxnLst/>
              <a:rect l="l" t="t" r="r" b="b"/>
              <a:pathLst>
                <a:path w="1217930">
                  <a:moveTo>
                    <a:pt x="0" y="0"/>
                  </a:moveTo>
                  <a:lnTo>
                    <a:pt x="121774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18291071" y="2710431"/>
              <a:ext cx="1217930" cy="0"/>
            </a:xfrm>
            <a:custGeom>
              <a:avLst/>
              <a:gdLst/>
              <a:ahLst/>
              <a:cxnLst/>
              <a:rect l="l" t="t" r="r" b="b"/>
              <a:pathLst>
                <a:path w="1217930">
                  <a:moveTo>
                    <a:pt x="0" y="0"/>
                  </a:moveTo>
                  <a:lnTo>
                    <a:pt x="121739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18293198" y="2718942"/>
              <a:ext cx="1216660" cy="0"/>
            </a:xfrm>
            <a:custGeom>
              <a:avLst/>
              <a:gdLst/>
              <a:ahLst/>
              <a:cxnLst/>
              <a:rect l="l" t="t" r="r" b="b"/>
              <a:pathLst>
                <a:path w="1216659">
                  <a:moveTo>
                    <a:pt x="0" y="0"/>
                  </a:moveTo>
                  <a:lnTo>
                    <a:pt x="121632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18294971" y="2727099"/>
              <a:ext cx="1216025" cy="0"/>
            </a:xfrm>
            <a:custGeom>
              <a:avLst/>
              <a:gdLst/>
              <a:ahLst/>
              <a:cxnLst/>
              <a:rect l="l" t="t" r="r" b="b"/>
              <a:pathLst>
                <a:path w="1216025">
                  <a:moveTo>
                    <a:pt x="0" y="0"/>
                  </a:moveTo>
                  <a:lnTo>
                    <a:pt x="121561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18296746" y="2735609"/>
              <a:ext cx="532130" cy="0"/>
            </a:xfrm>
            <a:custGeom>
              <a:avLst/>
              <a:gdLst/>
              <a:ahLst/>
              <a:cxnLst/>
              <a:rect l="l" t="t" r="r" b="b"/>
              <a:pathLst>
                <a:path w="532130">
                  <a:moveTo>
                    <a:pt x="0" y="0"/>
                  </a:moveTo>
                  <a:lnTo>
                    <a:pt x="53156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18298872" y="2744120"/>
              <a:ext cx="461009" cy="0"/>
            </a:xfrm>
            <a:custGeom>
              <a:avLst/>
              <a:gdLst/>
              <a:ahLst/>
              <a:cxnLst/>
              <a:rect l="l" t="t" r="r" b="b"/>
              <a:pathLst>
                <a:path w="461009">
                  <a:moveTo>
                    <a:pt x="0" y="0"/>
                  </a:moveTo>
                  <a:lnTo>
                    <a:pt x="46099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18300614" y="2752272"/>
              <a:ext cx="390525" cy="0"/>
            </a:xfrm>
            <a:custGeom>
              <a:avLst/>
              <a:gdLst/>
              <a:ahLst/>
              <a:cxnLst/>
              <a:rect l="l" t="t" r="r" b="b"/>
              <a:pathLst>
                <a:path w="390525">
                  <a:moveTo>
                    <a:pt x="0" y="0"/>
                  </a:moveTo>
                  <a:lnTo>
                    <a:pt x="39043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18302742" y="2760783"/>
              <a:ext cx="320040" cy="0"/>
            </a:xfrm>
            <a:custGeom>
              <a:avLst/>
              <a:gdLst/>
              <a:ahLst/>
              <a:cxnLst/>
              <a:rect l="l" t="t" r="r" b="b"/>
              <a:pathLst>
                <a:path w="320040">
                  <a:moveTo>
                    <a:pt x="0" y="0"/>
                  </a:moveTo>
                  <a:lnTo>
                    <a:pt x="31986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18304516" y="2768939"/>
              <a:ext cx="249554" cy="0"/>
            </a:xfrm>
            <a:custGeom>
              <a:avLst/>
              <a:gdLst/>
              <a:ahLst/>
              <a:cxnLst/>
              <a:rect l="l" t="t" r="r" b="b"/>
              <a:pathLst>
                <a:path w="249555">
                  <a:moveTo>
                    <a:pt x="0" y="0"/>
                  </a:moveTo>
                  <a:lnTo>
                    <a:pt x="249293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18306290" y="2777450"/>
              <a:ext cx="179070" cy="0"/>
            </a:xfrm>
            <a:custGeom>
              <a:avLst/>
              <a:gdLst/>
              <a:ahLst/>
              <a:cxnLst/>
              <a:rect l="l" t="t" r="r" b="b"/>
              <a:pathLst>
                <a:path w="179069">
                  <a:moveTo>
                    <a:pt x="0" y="0"/>
                  </a:moveTo>
                  <a:lnTo>
                    <a:pt x="17872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18308417" y="2785961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4">
                  <a:moveTo>
                    <a:pt x="0" y="0"/>
                  </a:moveTo>
                  <a:lnTo>
                    <a:pt x="10815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18894949" y="2735605"/>
              <a:ext cx="617220" cy="0"/>
            </a:xfrm>
            <a:custGeom>
              <a:avLst/>
              <a:gdLst/>
              <a:ahLst/>
              <a:cxnLst/>
              <a:rect l="l" t="t" r="r" b="b"/>
              <a:pathLst>
                <a:path w="617219">
                  <a:moveTo>
                    <a:pt x="0" y="0"/>
                  </a:moveTo>
                  <a:lnTo>
                    <a:pt x="61667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18896013" y="2744116"/>
              <a:ext cx="617220" cy="0"/>
            </a:xfrm>
            <a:custGeom>
              <a:avLst/>
              <a:gdLst/>
              <a:ahLst/>
              <a:cxnLst/>
              <a:rect l="l" t="t" r="r" b="b"/>
              <a:pathLst>
                <a:path w="617219">
                  <a:moveTo>
                    <a:pt x="0" y="0"/>
                  </a:moveTo>
                  <a:lnTo>
                    <a:pt x="61667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18897077" y="2752272"/>
              <a:ext cx="617220" cy="0"/>
            </a:xfrm>
            <a:custGeom>
              <a:avLst/>
              <a:gdLst/>
              <a:ahLst/>
              <a:cxnLst/>
              <a:rect l="l" t="t" r="r" b="b"/>
              <a:pathLst>
                <a:path w="617219">
                  <a:moveTo>
                    <a:pt x="0" y="0"/>
                  </a:moveTo>
                  <a:lnTo>
                    <a:pt x="616674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18898141" y="2760783"/>
              <a:ext cx="617220" cy="0"/>
            </a:xfrm>
            <a:custGeom>
              <a:avLst/>
              <a:gdLst/>
              <a:ahLst/>
              <a:cxnLst/>
              <a:rect l="l" t="t" r="r" b="b"/>
              <a:pathLst>
                <a:path w="617219">
                  <a:moveTo>
                    <a:pt x="0" y="0"/>
                  </a:moveTo>
                  <a:lnTo>
                    <a:pt x="61702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18899206" y="2768939"/>
              <a:ext cx="617220" cy="0"/>
            </a:xfrm>
            <a:custGeom>
              <a:avLst/>
              <a:gdLst/>
              <a:ahLst/>
              <a:cxnLst/>
              <a:rect l="l" t="t" r="r" b="b"/>
              <a:pathLst>
                <a:path w="617219">
                  <a:moveTo>
                    <a:pt x="0" y="0"/>
                  </a:moveTo>
                  <a:lnTo>
                    <a:pt x="61702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18900270" y="2777450"/>
              <a:ext cx="617220" cy="0"/>
            </a:xfrm>
            <a:custGeom>
              <a:avLst/>
              <a:gdLst/>
              <a:ahLst/>
              <a:cxnLst/>
              <a:rect l="l" t="t" r="r" b="b"/>
              <a:pathLst>
                <a:path w="617219">
                  <a:moveTo>
                    <a:pt x="0" y="0"/>
                  </a:moveTo>
                  <a:lnTo>
                    <a:pt x="61702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18901336" y="2785961"/>
              <a:ext cx="617220" cy="0"/>
            </a:xfrm>
            <a:custGeom>
              <a:avLst/>
              <a:gdLst/>
              <a:ahLst/>
              <a:cxnLst/>
              <a:rect l="l" t="t" r="r" b="b"/>
              <a:pathLst>
                <a:path w="617219">
                  <a:moveTo>
                    <a:pt x="0" y="0"/>
                  </a:moveTo>
                  <a:lnTo>
                    <a:pt x="617028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18310192" y="2794117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589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18902754" y="2794117"/>
              <a:ext cx="602615" cy="0"/>
            </a:xfrm>
            <a:custGeom>
              <a:avLst/>
              <a:gdLst/>
              <a:ahLst/>
              <a:cxnLst/>
              <a:rect l="l" t="t" r="r" b="b"/>
              <a:pathLst>
                <a:path w="602615">
                  <a:moveTo>
                    <a:pt x="0" y="0"/>
                  </a:moveTo>
                  <a:lnTo>
                    <a:pt x="60213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18903817" y="2802628"/>
              <a:ext cx="602615" cy="0"/>
            </a:xfrm>
            <a:custGeom>
              <a:avLst/>
              <a:gdLst/>
              <a:ahLst/>
              <a:cxnLst/>
              <a:rect l="l" t="t" r="r" b="b"/>
              <a:pathLst>
                <a:path w="602615">
                  <a:moveTo>
                    <a:pt x="0" y="0"/>
                  </a:moveTo>
                  <a:lnTo>
                    <a:pt x="60213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18904880" y="2810784"/>
              <a:ext cx="602615" cy="0"/>
            </a:xfrm>
            <a:custGeom>
              <a:avLst/>
              <a:gdLst/>
              <a:ahLst/>
              <a:cxnLst/>
              <a:rect l="l" t="t" r="r" b="b"/>
              <a:pathLst>
                <a:path w="602615">
                  <a:moveTo>
                    <a:pt x="0" y="0"/>
                  </a:moveTo>
                  <a:lnTo>
                    <a:pt x="60213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18905945" y="2819295"/>
              <a:ext cx="602615" cy="0"/>
            </a:xfrm>
            <a:custGeom>
              <a:avLst/>
              <a:gdLst/>
              <a:ahLst/>
              <a:cxnLst/>
              <a:rect l="l" t="t" r="r" b="b"/>
              <a:pathLst>
                <a:path w="602615">
                  <a:moveTo>
                    <a:pt x="0" y="0"/>
                  </a:moveTo>
                  <a:lnTo>
                    <a:pt x="60213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18907008" y="2827806"/>
              <a:ext cx="602615" cy="0"/>
            </a:xfrm>
            <a:custGeom>
              <a:avLst/>
              <a:gdLst/>
              <a:ahLst/>
              <a:cxnLst/>
              <a:rect l="l" t="t" r="r" b="b"/>
              <a:pathLst>
                <a:path w="602615">
                  <a:moveTo>
                    <a:pt x="0" y="0"/>
                  </a:moveTo>
                  <a:lnTo>
                    <a:pt x="60213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18908072" y="2835962"/>
              <a:ext cx="602615" cy="0"/>
            </a:xfrm>
            <a:custGeom>
              <a:avLst/>
              <a:gdLst/>
              <a:ahLst/>
              <a:cxnLst/>
              <a:rect l="l" t="t" r="r" b="b"/>
              <a:pathLst>
                <a:path w="602615">
                  <a:moveTo>
                    <a:pt x="0" y="0"/>
                  </a:moveTo>
                  <a:lnTo>
                    <a:pt x="60213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18909138" y="2844473"/>
              <a:ext cx="602615" cy="0"/>
            </a:xfrm>
            <a:custGeom>
              <a:avLst/>
              <a:gdLst/>
              <a:ahLst/>
              <a:cxnLst/>
              <a:rect l="l" t="t" r="r" b="b"/>
              <a:pathLst>
                <a:path w="602615">
                  <a:moveTo>
                    <a:pt x="0" y="0"/>
                  </a:moveTo>
                  <a:lnTo>
                    <a:pt x="60213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18910201" y="2852983"/>
              <a:ext cx="601980" cy="0"/>
            </a:xfrm>
            <a:custGeom>
              <a:avLst/>
              <a:gdLst/>
              <a:ahLst/>
              <a:cxnLst/>
              <a:rect l="l" t="t" r="r" b="b"/>
              <a:pathLst>
                <a:path w="601980">
                  <a:moveTo>
                    <a:pt x="0" y="0"/>
                  </a:moveTo>
                  <a:lnTo>
                    <a:pt x="60178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18911267" y="2861140"/>
              <a:ext cx="601980" cy="0"/>
            </a:xfrm>
            <a:custGeom>
              <a:avLst/>
              <a:gdLst/>
              <a:ahLst/>
              <a:cxnLst/>
              <a:rect l="l" t="t" r="r" b="b"/>
              <a:pathLst>
                <a:path w="601980">
                  <a:moveTo>
                    <a:pt x="0" y="0"/>
                  </a:moveTo>
                  <a:lnTo>
                    <a:pt x="60178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18912330" y="2869650"/>
              <a:ext cx="606425" cy="0"/>
            </a:xfrm>
            <a:custGeom>
              <a:avLst/>
              <a:gdLst/>
              <a:ahLst/>
              <a:cxnLst/>
              <a:rect l="l" t="t" r="r" b="b"/>
              <a:pathLst>
                <a:path w="606425">
                  <a:moveTo>
                    <a:pt x="0" y="0"/>
                  </a:moveTo>
                  <a:lnTo>
                    <a:pt x="60603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18913394" y="2877806"/>
              <a:ext cx="606425" cy="0"/>
            </a:xfrm>
            <a:custGeom>
              <a:avLst/>
              <a:gdLst/>
              <a:ahLst/>
              <a:cxnLst/>
              <a:rect l="l" t="t" r="r" b="b"/>
              <a:pathLst>
                <a:path w="606425">
                  <a:moveTo>
                    <a:pt x="0" y="0"/>
                  </a:moveTo>
                  <a:lnTo>
                    <a:pt x="60603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18914458" y="2886317"/>
              <a:ext cx="606425" cy="0"/>
            </a:xfrm>
            <a:custGeom>
              <a:avLst/>
              <a:gdLst/>
              <a:ahLst/>
              <a:cxnLst/>
              <a:rect l="l" t="t" r="r" b="b"/>
              <a:pathLst>
                <a:path w="606425">
                  <a:moveTo>
                    <a:pt x="0" y="0"/>
                  </a:moveTo>
                  <a:lnTo>
                    <a:pt x="60603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18915522" y="2894828"/>
              <a:ext cx="606425" cy="0"/>
            </a:xfrm>
            <a:custGeom>
              <a:avLst/>
              <a:gdLst/>
              <a:ahLst/>
              <a:cxnLst/>
              <a:rect l="l" t="t" r="r" b="b"/>
              <a:pathLst>
                <a:path w="606425">
                  <a:moveTo>
                    <a:pt x="0" y="0"/>
                  </a:moveTo>
                  <a:lnTo>
                    <a:pt x="60603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18916584" y="2902984"/>
              <a:ext cx="606425" cy="0"/>
            </a:xfrm>
            <a:custGeom>
              <a:avLst/>
              <a:gdLst/>
              <a:ahLst/>
              <a:cxnLst/>
              <a:rect l="l" t="t" r="r" b="b"/>
              <a:pathLst>
                <a:path w="606425">
                  <a:moveTo>
                    <a:pt x="0" y="0"/>
                  </a:moveTo>
                  <a:lnTo>
                    <a:pt x="60603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18917651" y="2911495"/>
              <a:ext cx="606425" cy="0"/>
            </a:xfrm>
            <a:custGeom>
              <a:avLst/>
              <a:gdLst/>
              <a:ahLst/>
              <a:cxnLst/>
              <a:rect l="l" t="t" r="r" b="b"/>
              <a:pathLst>
                <a:path w="606425">
                  <a:moveTo>
                    <a:pt x="0" y="0"/>
                  </a:moveTo>
                  <a:lnTo>
                    <a:pt x="60603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18918714" y="2920005"/>
              <a:ext cx="606425" cy="0"/>
            </a:xfrm>
            <a:custGeom>
              <a:avLst/>
              <a:gdLst/>
              <a:ahLst/>
              <a:cxnLst/>
              <a:rect l="l" t="t" r="r" b="b"/>
              <a:pathLst>
                <a:path w="606425">
                  <a:moveTo>
                    <a:pt x="0" y="0"/>
                  </a:moveTo>
                  <a:lnTo>
                    <a:pt x="60603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18919780" y="2928162"/>
              <a:ext cx="606425" cy="0"/>
            </a:xfrm>
            <a:custGeom>
              <a:avLst/>
              <a:gdLst/>
              <a:ahLst/>
              <a:cxnLst/>
              <a:rect l="l" t="t" r="r" b="b"/>
              <a:pathLst>
                <a:path w="606425">
                  <a:moveTo>
                    <a:pt x="0" y="0"/>
                  </a:moveTo>
                  <a:lnTo>
                    <a:pt x="606035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18921198" y="2936672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6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18922262" y="2944828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6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18923326" y="2953339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6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18924389" y="2961850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6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18925453" y="2970006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6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18926519" y="2978517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6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18927582" y="2987028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6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18928647" y="2995184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6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18929711" y="3003694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6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18930775" y="3011850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6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18931839" y="3020361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6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18932903" y="3028872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6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18933966" y="3037028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6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18935032" y="3045539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6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18936096" y="3053695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6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18937161" y="3062206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6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18938225" y="3070716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681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18939643" y="3078873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32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18940707" y="3087383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32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18941770" y="3095894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32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18942834" y="3104050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32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18943897" y="3112561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>
                  <a:moveTo>
                    <a:pt x="0" y="0"/>
                  </a:moveTo>
                  <a:lnTo>
                    <a:pt x="605326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17282517" y="515719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4">
                  <a:moveTo>
                    <a:pt x="0" y="673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17299185" y="540898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17299185" y="524231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17299185" y="51456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579"/>
                  </a:moveTo>
                  <a:lnTo>
                    <a:pt x="709" y="579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17316205" y="566075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17316205" y="549408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17316205" y="53238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17316205" y="51571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17332873" y="591252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17332873" y="574586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17332873" y="557565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17332873" y="540898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17332873" y="524230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17332873" y="5145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579"/>
                  </a:moveTo>
                  <a:lnTo>
                    <a:pt x="709" y="579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17349539" y="616430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7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17349539" y="599408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17349539" y="58274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17349539" y="566075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17349539" y="549408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17349539" y="53238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17349539" y="51571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17366207" y="641608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53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17366207" y="62458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17366207" y="60791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17366207" y="591252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17366207" y="574586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17366207" y="557565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17366207" y="540897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17366207" y="524230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17366207" y="5145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579"/>
                  </a:moveTo>
                  <a:lnTo>
                    <a:pt x="709" y="579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17383229" y="666431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709" y="886"/>
                  </a:moveTo>
                  <a:lnTo>
                    <a:pt x="709" y="886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17383229" y="649764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17383229" y="633097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7383229" y="616430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7383229" y="599408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7383229" y="58274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7383229" y="566075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7383229" y="549408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7383229" y="532385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7383229" y="51571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17399893" y="674941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17399893" y="658274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17399893" y="641608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17399893" y="62458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17399893" y="60791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17399893" y="591252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17399893" y="574585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17399893" y="557564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17399893" y="540897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17399893" y="524230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17399893" y="5145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579"/>
                  </a:moveTo>
                  <a:lnTo>
                    <a:pt x="709" y="579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17416561" y="700119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17416561" y="683452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17416561" y="666431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17416561" y="649764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17416561" y="633097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7416561" y="616430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7416561" y="599408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17416561" y="582741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7416561" y="566074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7416561" y="549407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7416561" y="532385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7416561" y="51571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7433229" y="524230"/>
              <a:ext cx="0" cy="203835"/>
            </a:xfrm>
            <a:custGeom>
              <a:avLst/>
              <a:gdLst/>
              <a:ahLst/>
              <a:cxnLst/>
              <a:rect l="l" t="t" r="r" b="b"/>
              <a:pathLst>
                <a:path h="203834">
                  <a:moveTo>
                    <a:pt x="0" y="0"/>
                  </a:moveTo>
                  <a:lnTo>
                    <a:pt x="0" y="203548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7433229" y="5145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579"/>
                  </a:moveTo>
                  <a:lnTo>
                    <a:pt x="709" y="579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7450251" y="733453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7450251" y="515719"/>
              <a:ext cx="0" cy="210185"/>
            </a:xfrm>
            <a:custGeom>
              <a:avLst/>
              <a:gdLst/>
              <a:ahLst/>
              <a:cxnLst/>
              <a:rect l="l" t="t" r="r" b="b"/>
              <a:pathLst>
                <a:path h="210184">
                  <a:moveTo>
                    <a:pt x="0" y="0"/>
                  </a:moveTo>
                  <a:lnTo>
                    <a:pt x="0" y="209577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7466916" y="524230"/>
              <a:ext cx="0" cy="240029"/>
            </a:xfrm>
            <a:custGeom>
              <a:avLst/>
              <a:gdLst/>
              <a:ahLst/>
              <a:cxnLst/>
              <a:rect l="l" t="t" r="r" b="b"/>
              <a:pathLst>
                <a:path h="240029">
                  <a:moveTo>
                    <a:pt x="0" y="0"/>
                  </a:moveTo>
                  <a:lnTo>
                    <a:pt x="0" y="23971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7466916" y="5145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579"/>
                  </a:moveTo>
                  <a:lnTo>
                    <a:pt x="709" y="579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7483583" y="767141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17483583" y="515719"/>
              <a:ext cx="0" cy="243204"/>
            </a:xfrm>
            <a:custGeom>
              <a:avLst/>
              <a:gdLst/>
              <a:ahLst/>
              <a:cxnLst/>
              <a:rect l="l" t="t" r="r" b="b"/>
              <a:pathLst>
                <a:path h="243204">
                  <a:moveTo>
                    <a:pt x="0" y="0"/>
                  </a:moveTo>
                  <a:lnTo>
                    <a:pt x="0" y="24291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7500251" y="524229"/>
              <a:ext cx="0" cy="273050"/>
            </a:xfrm>
            <a:custGeom>
              <a:avLst/>
              <a:gdLst/>
              <a:ahLst/>
              <a:cxnLst/>
              <a:rect l="l" t="t" r="r" b="b"/>
              <a:pathLst>
                <a:path h="273050">
                  <a:moveTo>
                    <a:pt x="0" y="0"/>
                  </a:moveTo>
                  <a:lnTo>
                    <a:pt x="0" y="27305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7500251" y="51456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578"/>
                  </a:moveTo>
                  <a:lnTo>
                    <a:pt x="709" y="578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7517273" y="800474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7517273" y="515719"/>
              <a:ext cx="0" cy="276860"/>
            </a:xfrm>
            <a:custGeom>
              <a:avLst/>
              <a:gdLst/>
              <a:ahLst/>
              <a:cxnLst/>
              <a:rect l="l" t="t" r="r" b="b"/>
              <a:pathLst>
                <a:path h="276859">
                  <a:moveTo>
                    <a:pt x="0" y="0"/>
                  </a:moveTo>
                  <a:lnTo>
                    <a:pt x="0" y="27659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17533939" y="524229"/>
              <a:ext cx="0" cy="304800"/>
            </a:xfrm>
            <a:custGeom>
              <a:avLst/>
              <a:gdLst/>
              <a:ahLst/>
              <a:cxnLst/>
              <a:rect l="l" t="t" r="r" b="b"/>
              <a:pathLst>
                <a:path h="304800">
                  <a:moveTo>
                    <a:pt x="0" y="0"/>
                  </a:moveTo>
                  <a:lnTo>
                    <a:pt x="0" y="30425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17533939" y="51456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578"/>
                  </a:moveTo>
                  <a:lnTo>
                    <a:pt x="709" y="578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17550605" y="834162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17550605" y="515719"/>
              <a:ext cx="0" cy="310515"/>
            </a:xfrm>
            <a:custGeom>
              <a:avLst/>
              <a:gdLst/>
              <a:ahLst/>
              <a:cxnLst/>
              <a:rect l="l" t="t" r="r" b="b"/>
              <a:pathLst>
                <a:path h="310515">
                  <a:moveTo>
                    <a:pt x="0" y="0"/>
                  </a:moveTo>
                  <a:lnTo>
                    <a:pt x="0" y="30993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17567273" y="524229"/>
              <a:ext cx="0" cy="327025"/>
            </a:xfrm>
            <a:custGeom>
              <a:avLst/>
              <a:gdLst/>
              <a:ahLst/>
              <a:cxnLst/>
              <a:rect l="l" t="t" r="r" b="b"/>
              <a:pathLst>
                <a:path h="327025">
                  <a:moveTo>
                    <a:pt x="0" y="0"/>
                  </a:moveTo>
                  <a:lnTo>
                    <a:pt x="0" y="32659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17567273" y="51456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577"/>
                  </a:moveTo>
                  <a:lnTo>
                    <a:pt x="709" y="577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7583939" y="867494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09">
                  <a:moveTo>
                    <a:pt x="0" y="3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7583939" y="515716"/>
              <a:ext cx="0" cy="344170"/>
            </a:xfrm>
            <a:custGeom>
              <a:avLst/>
              <a:gdLst/>
              <a:ahLst/>
              <a:cxnLst/>
              <a:rect l="l" t="t" r="r" b="b"/>
              <a:pathLst>
                <a:path h="344169">
                  <a:moveTo>
                    <a:pt x="0" y="0"/>
                  </a:moveTo>
                  <a:lnTo>
                    <a:pt x="0" y="34362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7600958" y="524226"/>
              <a:ext cx="0" cy="360680"/>
            </a:xfrm>
            <a:custGeom>
              <a:avLst/>
              <a:gdLst/>
              <a:ahLst/>
              <a:cxnLst/>
              <a:rect l="l" t="t" r="r" b="b"/>
              <a:pathLst>
                <a:path h="360680">
                  <a:moveTo>
                    <a:pt x="0" y="0"/>
                  </a:moveTo>
                  <a:lnTo>
                    <a:pt x="0" y="360288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7600958" y="51456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576"/>
                  </a:moveTo>
                  <a:lnTo>
                    <a:pt x="709" y="576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7617627" y="884519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7617627" y="515719"/>
              <a:ext cx="0" cy="360680"/>
            </a:xfrm>
            <a:custGeom>
              <a:avLst/>
              <a:gdLst/>
              <a:ahLst/>
              <a:cxnLst/>
              <a:rect l="l" t="t" r="r" b="b"/>
              <a:pathLst>
                <a:path h="360680">
                  <a:moveTo>
                    <a:pt x="0" y="0"/>
                  </a:moveTo>
                  <a:lnTo>
                    <a:pt x="0" y="36028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17634295" y="524229"/>
              <a:ext cx="0" cy="386080"/>
            </a:xfrm>
            <a:custGeom>
              <a:avLst/>
              <a:gdLst/>
              <a:ahLst/>
              <a:cxnLst/>
              <a:rect l="l" t="t" r="r" b="b"/>
              <a:pathLst>
                <a:path h="386080">
                  <a:moveTo>
                    <a:pt x="0" y="0"/>
                  </a:moveTo>
                  <a:lnTo>
                    <a:pt x="0" y="385466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17634295" y="51456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577"/>
                  </a:moveTo>
                  <a:lnTo>
                    <a:pt x="709" y="577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17650961" y="917850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4">
                  <a:moveTo>
                    <a:pt x="0" y="39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7650961" y="515717"/>
              <a:ext cx="0" cy="393700"/>
            </a:xfrm>
            <a:custGeom>
              <a:avLst/>
              <a:gdLst/>
              <a:ahLst/>
              <a:cxnLst/>
              <a:rect l="l" t="t" r="r" b="b"/>
              <a:pathLst>
                <a:path h="393700">
                  <a:moveTo>
                    <a:pt x="0" y="0"/>
                  </a:moveTo>
                  <a:lnTo>
                    <a:pt x="0" y="39362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7667981" y="524227"/>
              <a:ext cx="0" cy="409575"/>
            </a:xfrm>
            <a:custGeom>
              <a:avLst/>
              <a:gdLst/>
              <a:ahLst/>
              <a:cxnLst/>
              <a:rect l="l" t="t" r="r" b="b"/>
              <a:pathLst>
                <a:path h="409575">
                  <a:moveTo>
                    <a:pt x="0" y="0"/>
                  </a:moveTo>
                  <a:lnTo>
                    <a:pt x="0" y="409224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7667981" y="51456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576"/>
                  </a:moveTo>
                  <a:lnTo>
                    <a:pt x="709" y="576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7684649" y="934515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7684649" y="515714"/>
              <a:ext cx="0" cy="410845"/>
            </a:xfrm>
            <a:custGeom>
              <a:avLst/>
              <a:gdLst/>
              <a:ahLst/>
              <a:cxnLst/>
              <a:rect l="l" t="t" r="r" b="b"/>
              <a:pathLst>
                <a:path h="410844">
                  <a:moveTo>
                    <a:pt x="0" y="0"/>
                  </a:moveTo>
                  <a:lnTo>
                    <a:pt x="0" y="410644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7701316" y="524229"/>
              <a:ext cx="0" cy="427355"/>
            </a:xfrm>
            <a:custGeom>
              <a:avLst/>
              <a:gdLst/>
              <a:ahLst/>
              <a:cxnLst/>
              <a:rect l="l" t="t" r="r" b="b"/>
              <a:pathLst>
                <a:path h="427355">
                  <a:moveTo>
                    <a:pt x="0" y="0"/>
                  </a:moveTo>
                  <a:lnTo>
                    <a:pt x="0" y="427306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7701317" y="51456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578"/>
                  </a:moveTo>
                  <a:lnTo>
                    <a:pt x="709" y="578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7717985" y="951540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7717985" y="515718"/>
              <a:ext cx="0" cy="427355"/>
            </a:xfrm>
            <a:custGeom>
              <a:avLst/>
              <a:gdLst/>
              <a:ahLst/>
              <a:cxnLst/>
              <a:rect l="l" t="t" r="r" b="b"/>
              <a:pathLst>
                <a:path h="427355">
                  <a:moveTo>
                    <a:pt x="0" y="0"/>
                  </a:moveTo>
                  <a:lnTo>
                    <a:pt x="0" y="42731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7735005" y="524228"/>
              <a:ext cx="0" cy="444500"/>
            </a:xfrm>
            <a:custGeom>
              <a:avLst/>
              <a:gdLst/>
              <a:ahLst/>
              <a:cxnLst/>
              <a:rect l="l" t="t" r="r" b="b"/>
              <a:pathLst>
                <a:path h="444500">
                  <a:moveTo>
                    <a:pt x="0" y="0"/>
                  </a:moveTo>
                  <a:lnTo>
                    <a:pt x="0" y="443977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7751671" y="549404"/>
              <a:ext cx="0" cy="436880"/>
            </a:xfrm>
            <a:custGeom>
              <a:avLst/>
              <a:gdLst/>
              <a:ahLst/>
              <a:cxnLst/>
              <a:rect l="l" t="t" r="r" b="b"/>
              <a:pathLst>
                <a:path h="436880">
                  <a:moveTo>
                    <a:pt x="0" y="0"/>
                  </a:moveTo>
                  <a:lnTo>
                    <a:pt x="0" y="43653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7768339" y="557559"/>
              <a:ext cx="0" cy="438150"/>
            </a:xfrm>
            <a:custGeom>
              <a:avLst/>
              <a:gdLst/>
              <a:ahLst/>
              <a:cxnLst/>
              <a:rect l="l" t="t" r="r" b="b"/>
              <a:pathLst>
                <a:path h="438150">
                  <a:moveTo>
                    <a:pt x="0" y="0"/>
                  </a:moveTo>
                  <a:lnTo>
                    <a:pt x="0" y="43795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7785005" y="566069"/>
              <a:ext cx="0" cy="438784"/>
            </a:xfrm>
            <a:custGeom>
              <a:avLst/>
              <a:gdLst/>
              <a:ahLst/>
              <a:cxnLst/>
              <a:rect l="l" t="t" r="r" b="b"/>
              <a:pathLst>
                <a:path h="438784">
                  <a:moveTo>
                    <a:pt x="0" y="0"/>
                  </a:moveTo>
                  <a:lnTo>
                    <a:pt x="0" y="438658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7785005" y="5568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354"/>
                  </a:moveTo>
                  <a:lnTo>
                    <a:pt x="709" y="354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7802025" y="1010046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09">
                  <a:moveTo>
                    <a:pt x="0" y="3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7802025" y="574579"/>
              <a:ext cx="0" cy="427355"/>
            </a:xfrm>
            <a:custGeom>
              <a:avLst/>
              <a:gdLst/>
              <a:ahLst/>
              <a:cxnLst/>
              <a:rect l="l" t="t" r="r" b="b"/>
              <a:pathLst>
                <a:path h="427355">
                  <a:moveTo>
                    <a:pt x="0" y="0"/>
                  </a:moveTo>
                  <a:lnTo>
                    <a:pt x="0" y="426957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7802025" y="561103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9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7818693" y="1018201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4">
                  <a:moveTo>
                    <a:pt x="0" y="39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17818693" y="566075"/>
              <a:ext cx="0" cy="444500"/>
            </a:xfrm>
            <a:custGeom>
              <a:avLst/>
              <a:gdLst/>
              <a:ahLst/>
              <a:cxnLst/>
              <a:rect l="l" t="t" r="r" b="b"/>
              <a:pathLst>
                <a:path h="444500">
                  <a:moveTo>
                    <a:pt x="0" y="0"/>
                  </a:moveTo>
                  <a:lnTo>
                    <a:pt x="0" y="44397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17835360" y="574585"/>
              <a:ext cx="0" cy="455930"/>
            </a:xfrm>
            <a:custGeom>
              <a:avLst/>
              <a:gdLst/>
              <a:ahLst/>
              <a:cxnLst/>
              <a:rect l="l" t="t" r="r" b="b"/>
              <a:pathLst>
                <a:path h="455930">
                  <a:moveTo>
                    <a:pt x="0" y="0"/>
                  </a:moveTo>
                  <a:lnTo>
                    <a:pt x="0" y="45568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17852027" y="582739"/>
              <a:ext cx="0" cy="455930"/>
            </a:xfrm>
            <a:custGeom>
              <a:avLst/>
              <a:gdLst/>
              <a:ahLst/>
              <a:cxnLst/>
              <a:rect l="l" t="t" r="r" b="b"/>
              <a:pathLst>
                <a:path h="455930">
                  <a:moveTo>
                    <a:pt x="0" y="0"/>
                  </a:moveTo>
                  <a:lnTo>
                    <a:pt x="0" y="45568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17852027" y="5738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354"/>
                  </a:moveTo>
                  <a:lnTo>
                    <a:pt x="709" y="354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17869048" y="1043383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40">
                  <a:moveTo>
                    <a:pt x="-709" y="1241"/>
                  </a:moveTo>
                  <a:lnTo>
                    <a:pt x="709" y="1241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17869048" y="591249"/>
              <a:ext cx="0" cy="444500"/>
            </a:xfrm>
            <a:custGeom>
              <a:avLst/>
              <a:gdLst/>
              <a:ahLst/>
              <a:cxnLst/>
              <a:rect l="l" t="t" r="r" b="b"/>
              <a:pathLst>
                <a:path h="444500">
                  <a:moveTo>
                    <a:pt x="0" y="0"/>
                  </a:moveTo>
                  <a:lnTo>
                    <a:pt x="0" y="443977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17869048" y="578128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17885715" y="1051893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-709" y="709"/>
                  </a:moveTo>
                  <a:lnTo>
                    <a:pt x="709" y="709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17885715" y="582737"/>
              <a:ext cx="0" cy="461009"/>
            </a:xfrm>
            <a:custGeom>
              <a:avLst/>
              <a:gdLst/>
              <a:ahLst/>
              <a:cxnLst/>
              <a:rect l="l" t="t" r="r" b="b"/>
              <a:pathLst>
                <a:path h="461009">
                  <a:moveTo>
                    <a:pt x="0" y="0"/>
                  </a:moveTo>
                  <a:lnTo>
                    <a:pt x="0" y="460644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7902383" y="1110403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7902383" y="1093737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7902383" y="106040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-709" y="177"/>
                  </a:moveTo>
                  <a:lnTo>
                    <a:pt x="709" y="177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7902383" y="591246"/>
              <a:ext cx="17145" cy="653415"/>
            </a:xfrm>
            <a:custGeom>
              <a:avLst/>
              <a:gdLst/>
              <a:ahLst/>
              <a:cxnLst/>
              <a:rect l="l" t="t" r="r" b="b"/>
              <a:pathLst>
                <a:path w="17144" h="653415">
                  <a:moveTo>
                    <a:pt x="0" y="0"/>
                  </a:moveTo>
                  <a:lnTo>
                    <a:pt x="0" y="460645"/>
                  </a:lnTo>
                </a:path>
                <a:path w="17144" h="653415">
                  <a:moveTo>
                    <a:pt x="16667" y="8162"/>
                  </a:moveTo>
                  <a:lnTo>
                    <a:pt x="16667" y="65319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7919051" y="59125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-709" y="177"/>
                  </a:moveTo>
                  <a:lnTo>
                    <a:pt x="709" y="177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7936071" y="1378496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40">
                  <a:moveTo>
                    <a:pt x="-709" y="1241"/>
                  </a:moveTo>
                  <a:lnTo>
                    <a:pt x="709" y="1241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17936071" y="607918"/>
              <a:ext cx="0" cy="762635"/>
            </a:xfrm>
            <a:custGeom>
              <a:avLst/>
              <a:gdLst/>
              <a:ahLst/>
              <a:cxnLst/>
              <a:rect l="l" t="t" r="r" b="b"/>
              <a:pathLst>
                <a:path h="762635">
                  <a:moveTo>
                    <a:pt x="0" y="0"/>
                  </a:moveTo>
                  <a:lnTo>
                    <a:pt x="0" y="76242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7936071" y="595506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0" y="39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7952737" y="1504383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4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7952737" y="599760"/>
              <a:ext cx="0" cy="896619"/>
            </a:xfrm>
            <a:custGeom>
              <a:avLst/>
              <a:gdLst/>
              <a:ahLst/>
              <a:cxnLst/>
              <a:rect l="l" t="t" r="r" b="b"/>
              <a:pathLst>
                <a:path h="896619">
                  <a:moveTo>
                    <a:pt x="0" y="0"/>
                  </a:moveTo>
                  <a:lnTo>
                    <a:pt x="0" y="89611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7969405" y="607913"/>
              <a:ext cx="0" cy="1030605"/>
            </a:xfrm>
            <a:custGeom>
              <a:avLst/>
              <a:gdLst/>
              <a:ahLst/>
              <a:cxnLst/>
              <a:rect l="l" t="t" r="r" b="b"/>
              <a:pathLst>
                <a:path h="1030605">
                  <a:moveTo>
                    <a:pt x="0" y="0"/>
                  </a:moveTo>
                  <a:lnTo>
                    <a:pt x="0" y="1030157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7986071" y="616429"/>
              <a:ext cx="0" cy="1157605"/>
            </a:xfrm>
            <a:custGeom>
              <a:avLst/>
              <a:gdLst/>
              <a:ahLst/>
              <a:cxnLst/>
              <a:rect l="l" t="t" r="r" b="b"/>
              <a:pathLst>
                <a:path h="1157605">
                  <a:moveTo>
                    <a:pt x="0" y="0"/>
                  </a:moveTo>
                  <a:lnTo>
                    <a:pt x="0" y="115710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8003096" y="624582"/>
              <a:ext cx="0" cy="1280160"/>
            </a:xfrm>
            <a:custGeom>
              <a:avLst/>
              <a:gdLst/>
              <a:ahLst/>
              <a:cxnLst/>
              <a:rect l="l" t="t" r="r" b="b"/>
              <a:pathLst>
                <a:path h="1280160">
                  <a:moveTo>
                    <a:pt x="0" y="0"/>
                  </a:moveTo>
                  <a:lnTo>
                    <a:pt x="0" y="1279806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8003096" y="612525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0" y="39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18019759" y="1956513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18019759" y="617132"/>
              <a:ext cx="0" cy="1330960"/>
            </a:xfrm>
            <a:custGeom>
              <a:avLst/>
              <a:gdLst/>
              <a:ahLst/>
              <a:cxnLst/>
              <a:rect l="l" t="t" r="r" b="b"/>
              <a:pathLst>
                <a:path h="1330960">
                  <a:moveTo>
                    <a:pt x="0" y="0"/>
                  </a:moveTo>
                  <a:lnTo>
                    <a:pt x="0" y="133087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18036427" y="624584"/>
              <a:ext cx="0" cy="1365885"/>
            </a:xfrm>
            <a:custGeom>
              <a:avLst/>
              <a:gdLst/>
              <a:ahLst/>
              <a:cxnLst/>
              <a:rect l="l" t="t" r="r" b="b"/>
              <a:pathLst>
                <a:path h="1365885">
                  <a:moveTo>
                    <a:pt x="0" y="0"/>
                  </a:moveTo>
                  <a:lnTo>
                    <a:pt x="0" y="1365614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18053094" y="633091"/>
              <a:ext cx="0" cy="1391285"/>
            </a:xfrm>
            <a:custGeom>
              <a:avLst/>
              <a:gdLst/>
              <a:ahLst/>
              <a:cxnLst/>
              <a:rect l="l" t="t" r="r" b="b"/>
              <a:pathLst>
                <a:path h="1391285">
                  <a:moveTo>
                    <a:pt x="0" y="0"/>
                  </a:moveTo>
                  <a:lnTo>
                    <a:pt x="0" y="1391155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18070116" y="641606"/>
              <a:ext cx="0" cy="1411605"/>
            </a:xfrm>
            <a:custGeom>
              <a:avLst/>
              <a:gdLst/>
              <a:ahLst/>
              <a:cxnLst/>
              <a:rect l="l" t="t" r="r" b="b"/>
              <a:pathLst>
                <a:path h="1411605">
                  <a:moveTo>
                    <a:pt x="0" y="0"/>
                  </a:moveTo>
                  <a:lnTo>
                    <a:pt x="0" y="1411006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8070117" y="629904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09">
                  <a:moveTo>
                    <a:pt x="0" y="31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18086782" y="2073893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0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8086782" y="634156"/>
              <a:ext cx="0" cy="1431290"/>
            </a:xfrm>
            <a:custGeom>
              <a:avLst/>
              <a:gdLst/>
              <a:ahLst/>
              <a:cxnLst/>
              <a:rect l="l" t="t" r="r" b="b"/>
              <a:pathLst>
                <a:path h="1431289">
                  <a:moveTo>
                    <a:pt x="0" y="0"/>
                  </a:moveTo>
                  <a:lnTo>
                    <a:pt x="0" y="1431226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18103449" y="641607"/>
              <a:ext cx="0" cy="1466215"/>
            </a:xfrm>
            <a:custGeom>
              <a:avLst/>
              <a:gdLst/>
              <a:ahLst/>
              <a:cxnLst/>
              <a:rect l="l" t="t" r="r" b="b"/>
              <a:pathLst>
                <a:path h="1466214">
                  <a:moveTo>
                    <a:pt x="0" y="0"/>
                  </a:moveTo>
                  <a:lnTo>
                    <a:pt x="0" y="1465616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18120117" y="649759"/>
              <a:ext cx="17145" cy="1517015"/>
            </a:xfrm>
            <a:custGeom>
              <a:avLst/>
              <a:gdLst/>
              <a:ahLst/>
              <a:cxnLst/>
              <a:rect l="l" t="t" r="r" b="b"/>
              <a:pathLst>
                <a:path w="17144" h="1517014">
                  <a:moveTo>
                    <a:pt x="0" y="0"/>
                  </a:moveTo>
                  <a:lnTo>
                    <a:pt x="0" y="1482645"/>
                  </a:lnTo>
                </a:path>
                <a:path w="17144" h="1517014">
                  <a:moveTo>
                    <a:pt x="17020" y="8514"/>
                  </a:moveTo>
                  <a:lnTo>
                    <a:pt x="17020" y="1516685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18137137" y="646927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-709" y="1418"/>
                  </a:moveTo>
                  <a:lnTo>
                    <a:pt x="709" y="1418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8153804" y="2190917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8153804" y="651533"/>
              <a:ext cx="0" cy="1531620"/>
            </a:xfrm>
            <a:custGeom>
              <a:avLst/>
              <a:gdLst/>
              <a:ahLst/>
              <a:cxnLst/>
              <a:rect l="l" t="t" r="r" b="b"/>
              <a:pathLst>
                <a:path h="1531620">
                  <a:moveTo>
                    <a:pt x="0" y="0"/>
                  </a:moveTo>
                  <a:lnTo>
                    <a:pt x="0" y="1531228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8170471" y="658267"/>
              <a:ext cx="0" cy="1564640"/>
            </a:xfrm>
            <a:custGeom>
              <a:avLst/>
              <a:gdLst/>
              <a:ahLst/>
              <a:cxnLst/>
              <a:rect l="l" t="t" r="r" b="b"/>
              <a:pathLst>
                <a:path h="1564639">
                  <a:moveTo>
                    <a:pt x="0" y="0"/>
                  </a:moveTo>
                  <a:lnTo>
                    <a:pt x="0" y="1564208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18187139" y="666427"/>
              <a:ext cx="0" cy="1583690"/>
            </a:xfrm>
            <a:custGeom>
              <a:avLst/>
              <a:gdLst/>
              <a:ahLst/>
              <a:cxnLst/>
              <a:rect l="l" t="t" r="r" b="b"/>
              <a:pathLst>
                <a:path h="1583689">
                  <a:moveTo>
                    <a:pt x="0" y="0"/>
                  </a:moveTo>
                  <a:lnTo>
                    <a:pt x="0" y="1583348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18203805" y="674935"/>
              <a:ext cx="0" cy="1650364"/>
            </a:xfrm>
            <a:custGeom>
              <a:avLst/>
              <a:gdLst/>
              <a:ahLst/>
              <a:cxnLst/>
              <a:rect l="l" t="t" r="r" b="b"/>
              <a:pathLst>
                <a:path h="1650364">
                  <a:moveTo>
                    <a:pt x="0" y="0"/>
                  </a:moveTo>
                  <a:lnTo>
                    <a:pt x="0" y="165002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18203805" y="664296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40">
                  <a:moveTo>
                    <a:pt x="-709" y="1063"/>
                  </a:moveTo>
                  <a:lnTo>
                    <a:pt x="709" y="1063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18220825" y="2391977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18220826" y="668555"/>
              <a:ext cx="0" cy="1715770"/>
            </a:xfrm>
            <a:custGeom>
              <a:avLst/>
              <a:gdLst/>
              <a:ahLst/>
              <a:cxnLst/>
              <a:rect l="l" t="t" r="r" b="b"/>
              <a:pathLst>
                <a:path h="1715770">
                  <a:moveTo>
                    <a:pt x="0" y="0"/>
                  </a:moveTo>
                  <a:lnTo>
                    <a:pt x="0" y="1715266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18237493" y="674934"/>
              <a:ext cx="0" cy="1800860"/>
            </a:xfrm>
            <a:custGeom>
              <a:avLst/>
              <a:gdLst/>
              <a:ahLst/>
              <a:cxnLst/>
              <a:rect l="l" t="t" r="r" b="b"/>
              <a:pathLst>
                <a:path h="1800860">
                  <a:moveTo>
                    <a:pt x="0" y="0"/>
                  </a:moveTo>
                  <a:lnTo>
                    <a:pt x="0" y="1800735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18254161" y="683448"/>
              <a:ext cx="0" cy="1865630"/>
            </a:xfrm>
            <a:custGeom>
              <a:avLst/>
              <a:gdLst/>
              <a:ahLst/>
              <a:cxnLst/>
              <a:rect l="l" t="t" r="r" b="b"/>
              <a:pathLst>
                <a:path h="1865630">
                  <a:moveTo>
                    <a:pt x="0" y="0"/>
                  </a:moveTo>
                  <a:lnTo>
                    <a:pt x="0" y="186562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18270828" y="691607"/>
              <a:ext cx="0" cy="1931035"/>
            </a:xfrm>
            <a:custGeom>
              <a:avLst/>
              <a:gdLst/>
              <a:ahLst/>
              <a:cxnLst/>
              <a:rect l="l" t="t" r="r" b="b"/>
              <a:pathLst>
                <a:path h="1931035">
                  <a:moveTo>
                    <a:pt x="0" y="0"/>
                  </a:moveTo>
                  <a:lnTo>
                    <a:pt x="0" y="193087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18270828" y="681324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40">
                  <a:moveTo>
                    <a:pt x="-709" y="1063"/>
                  </a:moveTo>
                  <a:lnTo>
                    <a:pt x="709" y="1063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18287849" y="269376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-709" y="886"/>
                  </a:moveTo>
                  <a:lnTo>
                    <a:pt x="709" y="886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18287849" y="685929"/>
              <a:ext cx="0" cy="1999614"/>
            </a:xfrm>
            <a:custGeom>
              <a:avLst/>
              <a:gdLst/>
              <a:ahLst/>
              <a:cxnLst/>
              <a:rect l="l" t="t" r="r" b="b"/>
              <a:pathLst>
                <a:path h="1999614">
                  <a:moveTo>
                    <a:pt x="0" y="0"/>
                  </a:moveTo>
                  <a:lnTo>
                    <a:pt x="0" y="199931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18304516" y="691606"/>
              <a:ext cx="0" cy="2069464"/>
            </a:xfrm>
            <a:custGeom>
              <a:avLst/>
              <a:gdLst/>
              <a:ahLst/>
              <a:cxnLst/>
              <a:rect l="l" t="t" r="r" b="b"/>
              <a:pathLst>
                <a:path h="2069464">
                  <a:moveTo>
                    <a:pt x="0" y="0"/>
                  </a:moveTo>
                  <a:lnTo>
                    <a:pt x="0" y="206917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18321183" y="700111"/>
              <a:ext cx="0" cy="2097405"/>
            </a:xfrm>
            <a:custGeom>
              <a:avLst/>
              <a:gdLst/>
              <a:ahLst/>
              <a:cxnLst/>
              <a:rect l="l" t="t" r="r" b="b"/>
              <a:pathLst>
                <a:path h="2097405">
                  <a:moveTo>
                    <a:pt x="0" y="0"/>
                  </a:moveTo>
                  <a:lnTo>
                    <a:pt x="0" y="2097194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18337849" y="708271"/>
              <a:ext cx="0" cy="2085975"/>
            </a:xfrm>
            <a:custGeom>
              <a:avLst/>
              <a:gdLst/>
              <a:ahLst/>
              <a:cxnLst/>
              <a:rect l="l" t="t" r="r" b="b"/>
              <a:pathLst>
                <a:path h="2085975">
                  <a:moveTo>
                    <a:pt x="0" y="0"/>
                  </a:moveTo>
                  <a:lnTo>
                    <a:pt x="0" y="2085838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18337849" y="698696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709" y="709"/>
                  </a:moveTo>
                  <a:lnTo>
                    <a:pt x="709" y="709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18354871" y="2777445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18354871" y="716784"/>
              <a:ext cx="0" cy="2052320"/>
            </a:xfrm>
            <a:custGeom>
              <a:avLst/>
              <a:gdLst/>
              <a:ahLst/>
              <a:cxnLst/>
              <a:rect l="l" t="t" r="r" b="b"/>
              <a:pathLst>
                <a:path h="2052320">
                  <a:moveTo>
                    <a:pt x="0" y="0"/>
                  </a:moveTo>
                  <a:lnTo>
                    <a:pt x="0" y="205215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18354871" y="702954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53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18371536" y="2785959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0" y="53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18371536" y="708268"/>
              <a:ext cx="0" cy="2069464"/>
            </a:xfrm>
            <a:custGeom>
              <a:avLst/>
              <a:gdLst/>
              <a:ahLst/>
              <a:cxnLst/>
              <a:rect l="l" t="t" r="r" b="b"/>
              <a:pathLst>
                <a:path h="2069464">
                  <a:moveTo>
                    <a:pt x="0" y="0"/>
                  </a:moveTo>
                  <a:lnTo>
                    <a:pt x="0" y="206917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18388205" y="716782"/>
              <a:ext cx="0" cy="2069464"/>
            </a:xfrm>
            <a:custGeom>
              <a:avLst/>
              <a:gdLst/>
              <a:ahLst/>
              <a:cxnLst/>
              <a:rect l="l" t="t" r="r" b="b"/>
              <a:pathLst>
                <a:path h="2069464">
                  <a:moveTo>
                    <a:pt x="0" y="0"/>
                  </a:moveTo>
                  <a:lnTo>
                    <a:pt x="0" y="206917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18404871" y="725297"/>
              <a:ext cx="0" cy="2062480"/>
            </a:xfrm>
            <a:custGeom>
              <a:avLst/>
              <a:gdLst/>
              <a:ahLst/>
              <a:cxnLst/>
              <a:rect l="l" t="t" r="r" b="b"/>
              <a:pathLst>
                <a:path h="2062480">
                  <a:moveTo>
                    <a:pt x="0" y="0"/>
                  </a:moveTo>
                  <a:lnTo>
                    <a:pt x="0" y="2062078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18404873" y="71572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531"/>
                  </a:moveTo>
                  <a:lnTo>
                    <a:pt x="709" y="531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18421894" y="2777449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7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18421894" y="733448"/>
              <a:ext cx="0" cy="2035810"/>
            </a:xfrm>
            <a:custGeom>
              <a:avLst/>
              <a:gdLst/>
              <a:ahLst/>
              <a:cxnLst/>
              <a:rect l="l" t="t" r="r" b="b"/>
              <a:pathLst>
                <a:path h="2035810">
                  <a:moveTo>
                    <a:pt x="0" y="0"/>
                  </a:moveTo>
                  <a:lnTo>
                    <a:pt x="0" y="203549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18421894" y="719972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53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18438559" y="2768933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18438559" y="725294"/>
              <a:ext cx="0" cy="2035810"/>
            </a:xfrm>
            <a:custGeom>
              <a:avLst/>
              <a:gdLst/>
              <a:ahLst/>
              <a:cxnLst/>
              <a:rect l="l" t="t" r="r" b="b"/>
              <a:pathLst>
                <a:path h="2035810">
                  <a:moveTo>
                    <a:pt x="0" y="0"/>
                  </a:moveTo>
                  <a:lnTo>
                    <a:pt x="0" y="203548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18455227" y="733446"/>
              <a:ext cx="0" cy="2047875"/>
            </a:xfrm>
            <a:custGeom>
              <a:avLst/>
              <a:gdLst/>
              <a:ahLst/>
              <a:cxnLst/>
              <a:rect l="l" t="t" r="r" b="b"/>
              <a:pathLst>
                <a:path h="2047875">
                  <a:moveTo>
                    <a:pt x="0" y="0"/>
                  </a:moveTo>
                  <a:lnTo>
                    <a:pt x="0" y="2047547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18471894" y="741959"/>
              <a:ext cx="0" cy="2035810"/>
            </a:xfrm>
            <a:custGeom>
              <a:avLst/>
              <a:gdLst/>
              <a:ahLst/>
              <a:cxnLst/>
              <a:rect l="l" t="t" r="r" b="b"/>
              <a:pathLst>
                <a:path h="2035810">
                  <a:moveTo>
                    <a:pt x="0" y="0"/>
                  </a:moveTo>
                  <a:lnTo>
                    <a:pt x="0" y="203548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18471895" y="73309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-709" y="177"/>
                  </a:moveTo>
                  <a:lnTo>
                    <a:pt x="709" y="177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18488915" y="2760779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18488915" y="750472"/>
              <a:ext cx="0" cy="2002155"/>
            </a:xfrm>
            <a:custGeom>
              <a:avLst/>
              <a:gdLst/>
              <a:ahLst/>
              <a:cxnLst/>
              <a:rect l="l" t="t" r="r" b="b"/>
              <a:pathLst>
                <a:path h="2002155">
                  <a:moveTo>
                    <a:pt x="0" y="0"/>
                  </a:moveTo>
                  <a:lnTo>
                    <a:pt x="0" y="2001795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18488915" y="737352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18505581" y="276893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18505581" y="741957"/>
              <a:ext cx="0" cy="2019300"/>
            </a:xfrm>
            <a:custGeom>
              <a:avLst/>
              <a:gdLst/>
              <a:ahLst/>
              <a:cxnLst/>
              <a:rect l="l" t="t" r="r" b="b"/>
              <a:pathLst>
                <a:path h="2019300">
                  <a:moveTo>
                    <a:pt x="0" y="0"/>
                  </a:moveTo>
                  <a:lnTo>
                    <a:pt x="0" y="2018824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18522249" y="750472"/>
              <a:ext cx="0" cy="2018664"/>
            </a:xfrm>
            <a:custGeom>
              <a:avLst/>
              <a:gdLst/>
              <a:ahLst/>
              <a:cxnLst/>
              <a:rect l="l" t="t" r="r" b="b"/>
              <a:pathLst>
                <a:path h="2018664">
                  <a:moveTo>
                    <a:pt x="0" y="0"/>
                  </a:moveTo>
                  <a:lnTo>
                    <a:pt x="0" y="201846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18538917" y="758630"/>
              <a:ext cx="0" cy="2012314"/>
            </a:xfrm>
            <a:custGeom>
              <a:avLst/>
              <a:gdLst/>
              <a:ahLst/>
              <a:cxnLst/>
              <a:rect l="l" t="t" r="r" b="b"/>
              <a:pathLst>
                <a:path h="2012314">
                  <a:moveTo>
                    <a:pt x="0" y="0"/>
                  </a:moveTo>
                  <a:lnTo>
                    <a:pt x="0" y="201207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18538917" y="75012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-709" y="177"/>
                  </a:moveTo>
                  <a:lnTo>
                    <a:pt x="709" y="177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18555937" y="2760783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18555937" y="767137"/>
              <a:ext cx="0" cy="1985645"/>
            </a:xfrm>
            <a:custGeom>
              <a:avLst/>
              <a:gdLst/>
              <a:ahLst/>
              <a:cxnLst/>
              <a:rect l="l" t="t" r="r" b="b"/>
              <a:pathLst>
                <a:path h="1985645">
                  <a:moveTo>
                    <a:pt x="0" y="0"/>
                  </a:moveTo>
                  <a:lnTo>
                    <a:pt x="0" y="1985135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18555937" y="754371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0" y="42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18572603" y="2752267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18572603" y="758983"/>
              <a:ext cx="0" cy="1985645"/>
            </a:xfrm>
            <a:custGeom>
              <a:avLst/>
              <a:gdLst/>
              <a:ahLst/>
              <a:cxnLst/>
              <a:rect l="l" t="t" r="r" b="b"/>
              <a:pathLst>
                <a:path h="1985645">
                  <a:moveTo>
                    <a:pt x="0" y="0"/>
                  </a:moveTo>
                  <a:lnTo>
                    <a:pt x="0" y="1985127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18589271" y="767135"/>
              <a:ext cx="0" cy="1997710"/>
            </a:xfrm>
            <a:custGeom>
              <a:avLst/>
              <a:gdLst/>
              <a:ahLst/>
              <a:cxnLst/>
              <a:rect l="l" t="t" r="r" b="b"/>
              <a:pathLst>
                <a:path h="1997710">
                  <a:moveTo>
                    <a:pt x="0" y="0"/>
                  </a:moveTo>
                  <a:lnTo>
                    <a:pt x="0" y="1997546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18605939" y="775294"/>
              <a:ext cx="0" cy="1985645"/>
            </a:xfrm>
            <a:custGeom>
              <a:avLst/>
              <a:gdLst/>
              <a:ahLst/>
              <a:cxnLst/>
              <a:rect l="l" t="t" r="r" b="b"/>
              <a:pathLst>
                <a:path h="1985645">
                  <a:moveTo>
                    <a:pt x="0" y="0"/>
                  </a:moveTo>
                  <a:lnTo>
                    <a:pt x="0" y="198548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18622960" y="783809"/>
              <a:ext cx="0" cy="1968500"/>
            </a:xfrm>
            <a:custGeom>
              <a:avLst/>
              <a:gdLst/>
              <a:ahLst/>
              <a:cxnLst/>
              <a:rect l="l" t="t" r="r" b="b"/>
              <a:pathLst>
                <a:path h="1968500">
                  <a:moveTo>
                    <a:pt x="0" y="0"/>
                  </a:moveTo>
                  <a:lnTo>
                    <a:pt x="0" y="196845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18622959" y="771751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09">
                  <a:moveTo>
                    <a:pt x="0" y="3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18639625" y="2752272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5">
                  <a:moveTo>
                    <a:pt x="0" y="638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18639625" y="776002"/>
              <a:ext cx="0" cy="1968500"/>
            </a:xfrm>
            <a:custGeom>
              <a:avLst/>
              <a:gdLst/>
              <a:ahLst/>
              <a:cxnLst/>
              <a:rect l="l" t="t" r="r" b="b"/>
              <a:pathLst>
                <a:path h="1968500">
                  <a:moveTo>
                    <a:pt x="0" y="0"/>
                  </a:moveTo>
                  <a:lnTo>
                    <a:pt x="0" y="196811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18656293" y="783806"/>
              <a:ext cx="0" cy="1968500"/>
            </a:xfrm>
            <a:custGeom>
              <a:avLst/>
              <a:gdLst/>
              <a:ahLst/>
              <a:cxnLst/>
              <a:rect l="l" t="t" r="r" b="b"/>
              <a:pathLst>
                <a:path h="1968500">
                  <a:moveTo>
                    <a:pt x="0" y="0"/>
                  </a:moveTo>
                  <a:lnTo>
                    <a:pt x="0" y="196846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18672960" y="778128"/>
              <a:ext cx="0" cy="1976755"/>
            </a:xfrm>
            <a:custGeom>
              <a:avLst/>
              <a:gdLst/>
              <a:ahLst/>
              <a:cxnLst/>
              <a:rect l="l" t="t" r="r" b="b"/>
              <a:pathLst>
                <a:path h="1976755">
                  <a:moveTo>
                    <a:pt x="0" y="0"/>
                  </a:moveTo>
                  <a:lnTo>
                    <a:pt x="0" y="197627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18689981" y="783805"/>
              <a:ext cx="0" cy="1968500"/>
            </a:xfrm>
            <a:custGeom>
              <a:avLst/>
              <a:gdLst/>
              <a:ahLst/>
              <a:cxnLst/>
              <a:rect l="l" t="t" r="r" b="b"/>
              <a:pathLst>
                <a:path h="1968500">
                  <a:moveTo>
                    <a:pt x="0" y="0"/>
                  </a:moveTo>
                  <a:lnTo>
                    <a:pt x="0" y="196846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18706647" y="775293"/>
              <a:ext cx="0" cy="1969135"/>
            </a:xfrm>
            <a:custGeom>
              <a:avLst/>
              <a:gdLst/>
              <a:ahLst/>
              <a:cxnLst/>
              <a:rect l="l" t="t" r="r" b="b"/>
              <a:pathLst>
                <a:path h="1969135">
                  <a:moveTo>
                    <a:pt x="0" y="0"/>
                  </a:moveTo>
                  <a:lnTo>
                    <a:pt x="0" y="196882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18723315" y="783804"/>
              <a:ext cx="0" cy="1964689"/>
            </a:xfrm>
            <a:custGeom>
              <a:avLst/>
              <a:gdLst/>
              <a:ahLst/>
              <a:cxnLst/>
              <a:rect l="l" t="t" r="r" b="b"/>
              <a:pathLst>
                <a:path h="1964689">
                  <a:moveTo>
                    <a:pt x="0" y="0"/>
                  </a:moveTo>
                  <a:lnTo>
                    <a:pt x="0" y="1964567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18723315" y="771747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09">
                  <a:moveTo>
                    <a:pt x="0" y="3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18739983" y="2735601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18739983" y="775296"/>
              <a:ext cx="0" cy="1951989"/>
            </a:xfrm>
            <a:custGeom>
              <a:avLst/>
              <a:gdLst/>
              <a:ahLst/>
              <a:cxnLst/>
              <a:rect l="l" t="t" r="r" b="b"/>
              <a:pathLst>
                <a:path h="1951989">
                  <a:moveTo>
                    <a:pt x="0" y="0"/>
                  </a:moveTo>
                  <a:lnTo>
                    <a:pt x="0" y="195179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18756648" y="767490"/>
              <a:ext cx="0" cy="1977389"/>
            </a:xfrm>
            <a:custGeom>
              <a:avLst/>
              <a:gdLst/>
              <a:ahLst/>
              <a:cxnLst/>
              <a:rect l="l" t="t" r="r" b="b"/>
              <a:pathLst>
                <a:path h="1977389">
                  <a:moveTo>
                    <a:pt x="0" y="0"/>
                  </a:moveTo>
                  <a:lnTo>
                    <a:pt x="0" y="197697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18773669" y="775294"/>
              <a:ext cx="0" cy="1967230"/>
            </a:xfrm>
            <a:custGeom>
              <a:avLst/>
              <a:gdLst/>
              <a:ahLst/>
              <a:cxnLst/>
              <a:rect l="l" t="t" r="r" b="b"/>
              <a:pathLst>
                <a:path h="1967230">
                  <a:moveTo>
                    <a:pt x="0" y="0"/>
                  </a:moveTo>
                  <a:lnTo>
                    <a:pt x="0" y="196704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18773669" y="765365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709" y="886"/>
                  </a:moveTo>
                  <a:lnTo>
                    <a:pt x="709" y="886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18790337" y="272709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18790337" y="767134"/>
              <a:ext cx="0" cy="1951989"/>
            </a:xfrm>
            <a:custGeom>
              <a:avLst/>
              <a:gdLst/>
              <a:ahLst/>
              <a:cxnLst/>
              <a:rect l="l" t="t" r="r" b="b"/>
              <a:pathLst>
                <a:path h="1951989">
                  <a:moveTo>
                    <a:pt x="0" y="0"/>
                  </a:moveTo>
                  <a:lnTo>
                    <a:pt x="0" y="195180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18807003" y="761108"/>
              <a:ext cx="0" cy="1977389"/>
            </a:xfrm>
            <a:custGeom>
              <a:avLst/>
              <a:gdLst/>
              <a:ahLst/>
              <a:cxnLst/>
              <a:rect l="l" t="t" r="r" b="b"/>
              <a:pathLst>
                <a:path h="1977389">
                  <a:moveTo>
                    <a:pt x="0" y="0"/>
                  </a:moveTo>
                  <a:lnTo>
                    <a:pt x="0" y="197697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18823671" y="767140"/>
              <a:ext cx="0" cy="1968500"/>
            </a:xfrm>
            <a:custGeom>
              <a:avLst/>
              <a:gdLst/>
              <a:ahLst/>
              <a:cxnLst/>
              <a:rect l="l" t="t" r="r" b="b"/>
              <a:pathLst>
                <a:path h="1968500">
                  <a:moveTo>
                    <a:pt x="0" y="0"/>
                  </a:moveTo>
                  <a:lnTo>
                    <a:pt x="0" y="196846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18840693" y="758624"/>
              <a:ext cx="0" cy="1968500"/>
            </a:xfrm>
            <a:custGeom>
              <a:avLst/>
              <a:gdLst/>
              <a:ahLst/>
              <a:cxnLst/>
              <a:rect l="l" t="t" r="r" b="b"/>
              <a:pathLst>
                <a:path h="1968500">
                  <a:moveTo>
                    <a:pt x="0" y="0"/>
                  </a:moveTo>
                  <a:lnTo>
                    <a:pt x="0" y="196846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18857359" y="767138"/>
              <a:ext cx="0" cy="1965325"/>
            </a:xfrm>
            <a:custGeom>
              <a:avLst/>
              <a:gdLst/>
              <a:ahLst/>
              <a:cxnLst/>
              <a:rect l="l" t="t" r="r" b="b"/>
              <a:pathLst>
                <a:path h="1965325">
                  <a:moveTo>
                    <a:pt x="0" y="0"/>
                  </a:moveTo>
                  <a:lnTo>
                    <a:pt x="0" y="1964914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18857359" y="754372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0" y="42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18874027" y="2718936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18874027" y="758624"/>
              <a:ext cx="0" cy="1951989"/>
            </a:xfrm>
            <a:custGeom>
              <a:avLst/>
              <a:gdLst/>
              <a:ahLst/>
              <a:cxnLst/>
              <a:rect l="l" t="t" r="r" b="b"/>
              <a:pathLst>
                <a:path h="1951989">
                  <a:moveTo>
                    <a:pt x="0" y="0"/>
                  </a:moveTo>
                  <a:lnTo>
                    <a:pt x="0" y="195180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18890693" y="750470"/>
              <a:ext cx="0" cy="1977389"/>
            </a:xfrm>
            <a:custGeom>
              <a:avLst/>
              <a:gdLst/>
              <a:ahLst/>
              <a:cxnLst/>
              <a:rect l="l" t="t" r="r" b="b"/>
              <a:pathLst>
                <a:path h="1977389">
                  <a:moveTo>
                    <a:pt x="0" y="0"/>
                  </a:moveTo>
                  <a:lnTo>
                    <a:pt x="0" y="1977326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18907715" y="758629"/>
              <a:ext cx="0" cy="2069464"/>
            </a:xfrm>
            <a:custGeom>
              <a:avLst/>
              <a:gdLst/>
              <a:ahLst/>
              <a:cxnLst/>
              <a:rect l="l" t="t" r="r" b="b"/>
              <a:pathLst>
                <a:path h="2069464">
                  <a:moveTo>
                    <a:pt x="0" y="0"/>
                  </a:moveTo>
                  <a:lnTo>
                    <a:pt x="0" y="206917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18907715" y="747991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40">
                  <a:moveTo>
                    <a:pt x="-709" y="1241"/>
                  </a:moveTo>
                  <a:lnTo>
                    <a:pt x="709" y="1241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18924382" y="2961848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-709" y="354"/>
                  </a:moveTo>
                  <a:lnTo>
                    <a:pt x="709" y="354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18924382" y="750468"/>
              <a:ext cx="0" cy="2203450"/>
            </a:xfrm>
            <a:custGeom>
              <a:avLst/>
              <a:gdLst/>
              <a:ahLst/>
              <a:cxnLst/>
              <a:rect l="l" t="t" r="r" b="b"/>
              <a:pathLst>
                <a:path h="2203450">
                  <a:moveTo>
                    <a:pt x="0" y="0"/>
                  </a:moveTo>
                  <a:lnTo>
                    <a:pt x="0" y="220286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18941049" y="743732"/>
              <a:ext cx="0" cy="2348230"/>
            </a:xfrm>
            <a:custGeom>
              <a:avLst/>
              <a:gdLst/>
              <a:ahLst/>
              <a:cxnLst/>
              <a:rect l="l" t="t" r="r" b="b"/>
              <a:pathLst>
                <a:path h="2348230">
                  <a:moveTo>
                    <a:pt x="0" y="0"/>
                  </a:moveTo>
                  <a:lnTo>
                    <a:pt x="0" y="234789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18957715" y="750472"/>
              <a:ext cx="0" cy="2353945"/>
            </a:xfrm>
            <a:custGeom>
              <a:avLst/>
              <a:gdLst/>
              <a:ahLst/>
              <a:cxnLst/>
              <a:rect l="l" t="t" r="r" b="b"/>
              <a:pathLst>
                <a:path h="2353945">
                  <a:moveTo>
                    <a:pt x="0" y="0"/>
                  </a:moveTo>
                  <a:lnTo>
                    <a:pt x="0" y="235357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18957715" y="74160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-709" y="177"/>
                  </a:moveTo>
                  <a:lnTo>
                    <a:pt x="709" y="177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18974735" y="3104048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18974735" y="741963"/>
              <a:ext cx="0" cy="2353945"/>
            </a:xfrm>
            <a:custGeom>
              <a:avLst/>
              <a:gdLst/>
              <a:ahLst/>
              <a:cxnLst/>
              <a:rect l="l" t="t" r="r" b="b"/>
              <a:pathLst>
                <a:path h="2353945">
                  <a:moveTo>
                    <a:pt x="0" y="0"/>
                  </a:moveTo>
                  <a:lnTo>
                    <a:pt x="0" y="2353928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18991403" y="750467"/>
              <a:ext cx="0" cy="2353945"/>
            </a:xfrm>
            <a:custGeom>
              <a:avLst/>
              <a:gdLst/>
              <a:ahLst/>
              <a:cxnLst/>
              <a:rect l="l" t="t" r="r" b="b"/>
              <a:pathLst>
                <a:path h="2353945">
                  <a:moveTo>
                    <a:pt x="0" y="0"/>
                  </a:moveTo>
                  <a:lnTo>
                    <a:pt x="0" y="235358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18991403" y="737347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19008071" y="310404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19008071" y="741957"/>
              <a:ext cx="0" cy="2353945"/>
            </a:xfrm>
            <a:custGeom>
              <a:avLst/>
              <a:gdLst/>
              <a:ahLst/>
              <a:cxnLst/>
              <a:rect l="l" t="t" r="r" b="b"/>
              <a:pathLst>
                <a:path h="2353945">
                  <a:moveTo>
                    <a:pt x="0" y="0"/>
                  </a:moveTo>
                  <a:lnTo>
                    <a:pt x="0" y="2353935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19024739" y="733446"/>
              <a:ext cx="0" cy="2371090"/>
            </a:xfrm>
            <a:custGeom>
              <a:avLst/>
              <a:gdLst/>
              <a:ahLst/>
              <a:cxnLst/>
              <a:rect l="l" t="t" r="r" b="b"/>
              <a:pathLst>
                <a:path h="2371090">
                  <a:moveTo>
                    <a:pt x="0" y="0"/>
                  </a:moveTo>
                  <a:lnTo>
                    <a:pt x="0" y="237060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19041760" y="741957"/>
              <a:ext cx="0" cy="2371090"/>
            </a:xfrm>
            <a:custGeom>
              <a:avLst/>
              <a:gdLst/>
              <a:ahLst/>
              <a:cxnLst/>
              <a:rect l="l" t="t" r="r" b="b"/>
              <a:pathLst>
                <a:path h="2371090">
                  <a:moveTo>
                    <a:pt x="0" y="0"/>
                  </a:moveTo>
                  <a:lnTo>
                    <a:pt x="0" y="237060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19041760" y="730964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40">
                  <a:moveTo>
                    <a:pt x="-709" y="1241"/>
                  </a:moveTo>
                  <a:lnTo>
                    <a:pt x="709" y="1241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19058425" y="3095892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19058425" y="733446"/>
              <a:ext cx="0" cy="2353945"/>
            </a:xfrm>
            <a:custGeom>
              <a:avLst/>
              <a:gdLst/>
              <a:ahLst/>
              <a:cxnLst/>
              <a:rect l="l" t="t" r="r" b="b"/>
              <a:pathLst>
                <a:path h="2353945">
                  <a:moveTo>
                    <a:pt x="0" y="0"/>
                  </a:moveTo>
                  <a:lnTo>
                    <a:pt x="0" y="2353935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19075093" y="726354"/>
              <a:ext cx="0" cy="2386330"/>
            </a:xfrm>
            <a:custGeom>
              <a:avLst/>
              <a:gdLst/>
              <a:ahLst/>
              <a:cxnLst/>
              <a:rect l="l" t="t" r="r" b="b"/>
              <a:pathLst>
                <a:path h="2386330">
                  <a:moveTo>
                    <a:pt x="0" y="0"/>
                  </a:moveTo>
                  <a:lnTo>
                    <a:pt x="0" y="2386205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19091761" y="733446"/>
              <a:ext cx="0" cy="2371090"/>
            </a:xfrm>
            <a:custGeom>
              <a:avLst/>
              <a:gdLst/>
              <a:ahLst/>
              <a:cxnLst/>
              <a:rect l="l" t="t" r="r" b="b"/>
              <a:pathLst>
                <a:path h="2371090">
                  <a:moveTo>
                    <a:pt x="0" y="0"/>
                  </a:moveTo>
                  <a:lnTo>
                    <a:pt x="0" y="237060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19091761" y="72422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531"/>
                  </a:moveTo>
                  <a:lnTo>
                    <a:pt x="709" y="531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19108781" y="310404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19108781" y="725290"/>
              <a:ext cx="0" cy="2371090"/>
            </a:xfrm>
            <a:custGeom>
              <a:avLst/>
              <a:gdLst/>
              <a:ahLst/>
              <a:cxnLst/>
              <a:rect l="l" t="t" r="r" b="b"/>
              <a:pathLst>
                <a:path h="2371090">
                  <a:moveTo>
                    <a:pt x="0" y="0"/>
                  </a:moveTo>
                  <a:lnTo>
                    <a:pt x="0" y="237060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19125447" y="733446"/>
              <a:ext cx="0" cy="2371090"/>
            </a:xfrm>
            <a:custGeom>
              <a:avLst/>
              <a:gdLst/>
              <a:ahLst/>
              <a:cxnLst/>
              <a:rect l="l" t="t" r="r" b="b"/>
              <a:pathLst>
                <a:path h="2371090">
                  <a:moveTo>
                    <a:pt x="0" y="0"/>
                  </a:moveTo>
                  <a:lnTo>
                    <a:pt x="0" y="237060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19125447" y="719971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53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19142116" y="310404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19142116" y="725290"/>
              <a:ext cx="0" cy="2371090"/>
            </a:xfrm>
            <a:custGeom>
              <a:avLst/>
              <a:gdLst/>
              <a:ahLst/>
              <a:cxnLst/>
              <a:rect l="l" t="t" r="r" b="b"/>
              <a:pathLst>
                <a:path h="2371090">
                  <a:moveTo>
                    <a:pt x="0" y="0"/>
                  </a:moveTo>
                  <a:lnTo>
                    <a:pt x="0" y="237060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19158783" y="716779"/>
              <a:ext cx="0" cy="2387600"/>
            </a:xfrm>
            <a:custGeom>
              <a:avLst/>
              <a:gdLst/>
              <a:ahLst/>
              <a:cxnLst/>
              <a:rect l="l" t="t" r="r" b="b"/>
              <a:pathLst>
                <a:path h="2387600">
                  <a:moveTo>
                    <a:pt x="0" y="0"/>
                  </a:moveTo>
                  <a:lnTo>
                    <a:pt x="0" y="238726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19175803" y="708268"/>
              <a:ext cx="0" cy="2404745"/>
            </a:xfrm>
            <a:custGeom>
              <a:avLst/>
              <a:gdLst/>
              <a:ahLst/>
              <a:cxnLst/>
              <a:rect l="l" t="t" r="r" b="b"/>
              <a:pathLst>
                <a:path h="2404745">
                  <a:moveTo>
                    <a:pt x="0" y="0"/>
                  </a:moveTo>
                  <a:lnTo>
                    <a:pt x="0" y="240429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19192469" y="700112"/>
              <a:ext cx="0" cy="2404110"/>
            </a:xfrm>
            <a:custGeom>
              <a:avLst/>
              <a:gdLst/>
              <a:ahLst/>
              <a:cxnLst/>
              <a:rect l="l" t="t" r="r" b="b"/>
              <a:pathLst>
                <a:path h="2404110">
                  <a:moveTo>
                    <a:pt x="0" y="0"/>
                  </a:moveTo>
                  <a:lnTo>
                    <a:pt x="0" y="2403936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19209137" y="691601"/>
              <a:ext cx="0" cy="2421255"/>
            </a:xfrm>
            <a:custGeom>
              <a:avLst/>
              <a:gdLst/>
              <a:ahLst/>
              <a:cxnLst/>
              <a:rect l="l" t="t" r="r" b="b"/>
              <a:pathLst>
                <a:path h="2421255">
                  <a:moveTo>
                    <a:pt x="0" y="0"/>
                  </a:moveTo>
                  <a:lnTo>
                    <a:pt x="0" y="2420957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19225805" y="683445"/>
              <a:ext cx="0" cy="2420620"/>
            </a:xfrm>
            <a:custGeom>
              <a:avLst/>
              <a:gdLst/>
              <a:ahLst/>
              <a:cxnLst/>
              <a:rect l="l" t="t" r="r" b="b"/>
              <a:pathLst>
                <a:path h="2420620">
                  <a:moveTo>
                    <a:pt x="0" y="0"/>
                  </a:moveTo>
                  <a:lnTo>
                    <a:pt x="0" y="242060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19242825" y="674935"/>
              <a:ext cx="0" cy="2437765"/>
            </a:xfrm>
            <a:custGeom>
              <a:avLst/>
              <a:gdLst/>
              <a:ahLst/>
              <a:cxnLst/>
              <a:rect l="l" t="t" r="r" b="b"/>
              <a:pathLst>
                <a:path h="2437765">
                  <a:moveTo>
                    <a:pt x="0" y="0"/>
                  </a:moveTo>
                  <a:lnTo>
                    <a:pt x="0" y="2437624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19259491" y="666424"/>
              <a:ext cx="0" cy="2437765"/>
            </a:xfrm>
            <a:custGeom>
              <a:avLst/>
              <a:gdLst/>
              <a:ahLst/>
              <a:cxnLst/>
              <a:rect l="l" t="t" r="r" b="b"/>
              <a:pathLst>
                <a:path h="2437765">
                  <a:moveTo>
                    <a:pt x="0" y="0"/>
                  </a:moveTo>
                  <a:lnTo>
                    <a:pt x="0" y="2437624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19276159" y="658268"/>
              <a:ext cx="0" cy="2454910"/>
            </a:xfrm>
            <a:custGeom>
              <a:avLst/>
              <a:gdLst/>
              <a:ahLst/>
              <a:cxnLst/>
              <a:rect l="l" t="t" r="r" b="b"/>
              <a:pathLst>
                <a:path h="2454910">
                  <a:moveTo>
                    <a:pt x="0" y="0"/>
                  </a:moveTo>
                  <a:lnTo>
                    <a:pt x="0" y="245429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19276159" y="64975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-709" y="177"/>
                  </a:moveTo>
                  <a:lnTo>
                    <a:pt x="709" y="177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19292827" y="3095892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19292827" y="649757"/>
              <a:ext cx="0" cy="2437765"/>
            </a:xfrm>
            <a:custGeom>
              <a:avLst/>
              <a:gdLst/>
              <a:ahLst/>
              <a:cxnLst/>
              <a:rect l="l" t="t" r="r" b="b"/>
              <a:pathLst>
                <a:path h="2437765">
                  <a:moveTo>
                    <a:pt x="0" y="0"/>
                  </a:moveTo>
                  <a:lnTo>
                    <a:pt x="0" y="2437624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19292827" y="64089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354"/>
                  </a:moveTo>
                  <a:lnTo>
                    <a:pt x="709" y="354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19309847" y="310404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19309847" y="641601"/>
              <a:ext cx="0" cy="2454910"/>
            </a:xfrm>
            <a:custGeom>
              <a:avLst/>
              <a:gdLst/>
              <a:ahLst/>
              <a:cxnLst/>
              <a:rect l="l" t="t" r="r" b="b"/>
              <a:pathLst>
                <a:path h="2454910">
                  <a:moveTo>
                    <a:pt x="0" y="0"/>
                  </a:moveTo>
                  <a:lnTo>
                    <a:pt x="0" y="245429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19309847" y="63238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354"/>
                  </a:moveTo>
                  <a:lnTo>
                    <a:pt x="709" y="354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19326513" y="3095892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19326513" y="633090"/>
              <a:ext cx="0" cy="2454910"/>
            </a:xfrm>
            <a:custGeom>
              <a:avLst/>
              <a:gdLst/>
              <a:ahLst/>
              <a:cxnLst/>
              <a:rect l="l" t="t" r="r" b="b"/>
              <a:pathLst>
                <a:path h="2454910">
                  <a:moveTo>
                    <a:pt x="0" y="0"/>
                  </a:moveTo>
                  <a:lnTo>
                    <a:pt x="0" y="245429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19326513" y="623515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531"/>
                  </a:moveTo>
                  <a:lnTo>
                    <a:pt x="709" y="531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19343181" y="310404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19343181" y="624579"/>
              <a:ext cx="0" cy="2471420"/>
            </a:xfrm>
            <a:custGeom>
              <a:avLst/>
              <a:gdLst/>
              <a:ahLst/>
              <a:cxnLst/>
              <a:rect l="l" t="t" r="r" b="b"/>
              <a:pathLst>
                <a:path h="2471420">
                  <a:moveTo>
                    <a:pt x="0" y="0"/>
                  </a:moveTo>
                  <a:lnTo>
                    <a:pt x="0" y="247131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19343181" y="61465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709" y="886"/>
                  </a:moveTo>
                  <a:lnTo>
                    <a:pt x="709" y="886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19359849" y="3095892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19359849" y="616423"/>
              <a:ext cx="0" cy="2471420"/>
            </a:xfrm>
            <a:custGeom>
              <a:avLst/>
              <a:gdLst/>
              <a:ahLst/>
              <a:cxnLst/>
              <a:rect l="l" t="t" r="r" b="b"/>
              <a:pathLst>
                <a:path h="2471420">
                  <a:moveTo>
                    <a:pt x="0" y="0"/>
                  </a:moveTo>
                  <a:lnTo>
                    <a:pt x="0" y="2470958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19359849" y="606139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709" y="886"/>
                  </a:moveTo>
                  <a:lnTo>
                    <a:pt x="709" y="886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19376514" y="310404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19376514" y="607912"/>
              <a:ext cx="0" cy="2488565"/>
            </a:xfrm>
            <a:custGeom>
              <a:avLst/>
              <a:gdLst/>
              <a:ahLst/>
              <a:cxnLst/>
              <a:rect l="l" t="t" r="r" b="b"/>
              <a:pathLst>
                <a:path h="2488565">
                  <a:moveTo>
                    <a:pt x="0" y="0"/>
                  </a:moveTo>
                  <a:lnTo>
                    <a:pt x="0" y="248798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19393535" y="601175"/>
              <a:ext cx="0" cy="2503170"/>
            </a:xfrm>
            <a:custGeom>
              <a:avLst/>
              <a:gdLst/>
              <a:ahLst/>
              <a:cxnLst/>
              <a:rect l="l" t="t" r="r" b="b"/>
              <a:pathLst>
                <a:path h="2503170">
                  <a:moveTo>
                    <a:pt x="0" y="0"/>
                  </a:moveTo>
                  <a:lnTo>
                    <a:pt x="0" y="250287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19410203" y="607912"/>
              <a:ext cx="0" cy="2505075"/>
            </a:xfrm>
            <a:custGeom>
              <a:avLst/>
              <a:gdLst/>
              <a:ahLst/>
              <a:cxnLst/>
              <a:rect l="l" t="t" r="r" b="b"/>
              <a:pathLst>
                <a:path h="2505075">
                  <a:moveTo>
                    <a:pt x="0" y="0"/>
                  </a:moveTo>
                  <a:lnTo>
                    <a:pt x="0" y="2504646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19426870" y="616423"/>
              <a:ext cx="0" cy="2487930"/>
            </a:xfrm>
            <a:custGeom>
              <a:avLst/>
              <a:gdLst/>
              <a:ahLst/>
              <a:cxnLst/>
              <a:rect l="l" t="t" r="r" b="b"/>
              <a:pathLst>
                <a:path h="2487930">
                  <a:moveTo>
                    <a:pt x="0" y="0"/>
                  </a:moveTo>
                  <a:lnTo>
                    <a:pt x="0" y="2487625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19426870" y="602593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53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19443537" y="310404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19443537" y="607912"/>
              <a:ext cx="0" cy="2488565"/>
            </a:xfrm>
            <a:custGeom>
              <a:avLst/>
              <a:gdLst/>
              <a:ahLst/>
              <a:cxnLst/>
              <a:rect l="l" t="t" r="r" b="b"/>
              <a:pathLst>
                <a:path h="2488565">
                  <a:moveTo>
                    <a:pt x="0" y="0"/>
                  </a:moveTo>
                  <a:lnTo>
                    <a:pt x="0" y="248798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19460559" y="616423"/>
              <a:ext cx="0" cy="2487930"/>
            </a:xfrm>
            <a:custGeom>
              <a:avLst/>
              <a:gdLst/>
              <a:ahLst/>
              <a:cxnLst/>
              <a:rect l="l" t="t" r="r" b="b"/>
              <a:pathLst>
                <a:path h="2487930">
                  <a:moveTo>
                    <a:pt x="0" y="0"/>
                  </a:moveTo>
                  <a:lnTo>
                    <a:pt x="0" y="2487625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19460559" y="604012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0" y="39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19477225" y="310404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19477225" y="607912"/>
              <a:ext cx="0" cy="2488565"/>
            </a:xfrm>
            <a:custGeom>
              <a:avLst/>
              <a:gdLst/>
              <a:ahLst/>
              <a:cxnLst/>
              <a:rect l="l" t="t" r="r" b="b"/>
              <a:pathLst>
                <a:path h="2488565">
                  <a:moveTo>
                    <a:pt x="0" y="0"/>
                  </a:moveTo>
                  <a:lnTo>
                    <a:pt x="0" y="248798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19493893" y="2610070"/>
              <a:ext cx="0" cy="494030"/>
            </a:xfrm>
            <a:custGeom>
              <a:avLst/>
              <a:gdLst/>
              <a:ahLst/>
              <a:cxnLst/>
              <a:rect l="l" t="t" r="r" b="b"/>
              <a:pathLst>
                <a:path h="494030">
                  <a:moveTo>
                    <a:pt x="0" y="0"/>
                  </a:moveTo>
                  <a:lnTo>
                    <a:pt x="0" y="493978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19493893" y="616423"/>
              <a:ext cx="0" cy="1968500"/>
            </a:xfrm>
            <a:custGeom>
              <a:avLst/>
              <a:gdLst/>
              <a:ahLst/>
              <a:cxnLst/>
              <a:rect l="l" t="t" r="r" b="b"/>
              <a:pathLst>
                <a:path h="1968500">
                  <a:moveTo>
                    <a:pt x="0" y="0"/>
                  </a:moveTo>
                  <a:lnTo>
                    <a:pt x="0" y="196846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19493893" y="60507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-709" y="1418"/>
                  </a:moveTo>
                  <a:lnTo>
                    <a:pt x="709" y="1418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19510559" y="310404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19510559" y="2852981"/>
              <a:ext cx="0" cy="243204"/>
            </a:xfrm>
            <a:custGeom>
              <a:avLst/>
              <a:gdLst/>
              <a:ahLst/>
              <a:cxnLst/>
              <a:rect l="l" t="t" r="r" b="b"/>
              <a:pathLst>
                <a:path h="243205">
                  <a:moveTo>
                    <a:pt x="0" y="0"/>
                  </a:moveTo>
                  <a:lnTo>
                    <a:pt x="0" y="24291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19510559" y="2841279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1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19510559" y="2785959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19510559" y="2768937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19510559" y="2752270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19510559" y="2735603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19510559" y="250084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19510559" y="607913"/>
              <a:ext cx="0" cy="1885314"/>
            </a:xfrm>
            <a:custGeom>
              <a:avLst/>
              <a:gdLst/>
              <a:ahLst/>
              <a:cxnLst/>
              <a:rect l="l" t="t" r="r" b="b"/>
              <a:pathLst>
                <a:path h="1885314">
                  <a:moveTo>
                    <a:pt x="0" y="0"/>
                  </a:moveTo>
                  <a:lnTo>
                    <a:pt x="0" y="188477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19527580" y="3095892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19527580" y="3078871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19527580" y="3062204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19527580" y="3045537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19527580" y="3028870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19527580" y="301184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19527580" y="2995181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926"/>
            <p:cNvSpPr/>
            <p:nvPr/>
          </p:nvSpPr>
          <p:spPr>
            <a:xfrm>
              <a:off x="19527580" y="2978514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927"/>
            <p:cNvSpPr/>
            <p:nvPr/>
          </p:nvSpPr>
          <p:spPr>
            <a:xfrm>
              <a:off x="19527580" y="2961848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19527580" y="2944827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19544247" y="310404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19544247" y="308738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19544247" y="3072133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5">
                  <a:moveTo>
                    <a:pt x="0" y="673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19527580" y="244233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-709" y="886"/>
                  </a:moveTo>
                  <a:lnTo>
                    <a:pt x="709" y="886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19527580" y="616425"/>
              <a:ext cx="0" cy="1818005"/>
            </a:xfrm>
            <a:custGeom>
              <a:avLst/>
              <a:gdLst/>
              <a:ahLst/>
              <a:cxnLst/>
              <a:rect l="l" t="t" r="r" b="b"/>
              <a:pathLst>
                <a:path h="1818005">
                  <a:moveTo>
                    <a:pt x="0" y="0"/>
                  </a:moveTo>
                  <a:lnTo>
                    <a:pt x="0" y="1817757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19527580" y="606496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709" y="709"/>
                  </a:moveTo>
                  <a:lnTo>
                    <a:pt x="709" y="709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19544247" y="2367156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0" y="53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19544247" y="607918"/>
              <a:ext cx="33655" cy="1751330"/>
            </a:xfrm>
            <a:custGeom>
              <a:avLst/>
              <a:gdLst/>
              <a:ahLst/>
              <a:cxnLst/>
              <a:rect l="l" t="t" r="r" b="b"/>
              <a:pathLst>
                <a:path w="33655" h="1751330">
                  <a:moveTo>
                    <a:pt x="0" y="0"/>
                  </a:moveTo>
                  <a:lnTo>
                    <a:pt x="0" y="1750726"/>
                  </a:lnTo>
                </a:path>
                <a:path w="33655" h="1751330">
                  <a:moveTo>
                    <a:pt x="16667" y="8506"/>
                  </a:moveTo>
                  <a:lnTo>
                    <a:pt x="16667" y="1692219"/>
                  </a:lnTo>
                </a:path>
                <a:path w="33655" h="1751330">
                  <a:moveTo>
                    <a:pt x="33333" y="709"/>
                  </a:moveTo>
                  <a:lnTo>
                    <a:pt x="33333" y="161668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19594603" y="1755450"/>
              <a:ext cx="0" cy="402590"/>
            </a:xfrm>
            <a:custGeom>
              <a:avLst/>
              <a:gdLst/>
              <a:ahLst/>
              <a:cxnLst/>
              <a:rect l="l" t="t" r="r" b="b"/>
              <a:pathLst>
                <a:path h="402589">
                  <a:moveTo>
                    <a:pt x="0" y="0"/>
                  </a:moveTo>
                  <a:lnTo>
                    <a:pt x="0" y="402488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19594603" y="1743748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19611269" y="2082050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4">
                  <a:moveTo>
                    <a:pt x="0" y="42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19611269" y="2065383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19611269" y="204871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19611269" y="2032049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19611269" y="2015028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19611269" y="1998361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19611269" y="1981694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19611269" y="1965027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19611269" y="194800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19611269" y="193133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19611269" y="191467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19611269" y="1898005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19611269" y="1880983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19611269" y="187247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-709" y="177"/>
                  </a:moveTo>
                  <a:lnTo>
                    <a:pt x="709" y="177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19627937" y="2006872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7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19594601" y="616427"/>
              <a:ext cx="0" cy="1063625"/>
            </a:xfrm>
            <a:custGeom>
              <a:avLst/>
              <a:gdLst/>
              <a:ahLst/>
              <a:cxnLst/>
              <a:rect l="l" t="t" r="r" b="b"/>
              <a:pathLst>
                <a:path h="1063625">
                  <a:moveTo>
                    <a:pt x="0" y="0"/>
                  </a:moveTo>
                  <a:lnTo>
                    <a:pt x="0" y="106349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19611269" y="610041"/>
              <a:ext cx="0" cy="1061085"/>
            </a:xfrm>
            <a:custGeom>
              <a:avLst/>
              <a:gdLst/>
              <a:ahLst/>
              <a:cxnLst/>
              <a:rect l="l" t="t" r="r" b="b"/>
              <a:pathLst>
                <a:path h="1061085">
                  <a:moveTo>
                    <a:pt x="0" y="0"/>
                  </a:moveTo>
                  <a:lnTo>
                    <a:pt x="0" y="106065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19627937" y="616429"/>
              <a:ext cx="0" cy="1045844"/>
            </a:xfrm>
            <a:custGeom>
              <a:avLst/>
              <a:gdLst/>
              <a:ahLst/>
              <a:cxnLst/>
              <a:rect l="l" t="t" r="r" b="b"/>
              <a:pathLst>
                <a:path h="1045844">
                  <a:moveTo>
                    <a:pt x="0" y="0"/>
                  </a:moveTo>
                  <a:lnTo>
                    <a:pt x="0" y="1045397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19644603" y="624583"/>
              <a:ext cx="0" cy="1028065"/>
            </a:xfrm>
            <a:custGeom>
              <a:avLst/>
              <a:gdLst/>
              <a:ahLst/>
              <a:cxnLst/>
              <a:rect l="l" t="t" r="r" b="b"/>
              <a:pathLst>
                <a:path h="1028064">
                  <a:moveTo>
                    <a:pt x="0" y="0"/>
                  </a:moveTo>
                  <a:lnTo>
                    <a:pt x="0" y="102802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19644603" y="611462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9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19661623" y="1638070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0" y="567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19661623" y="616424"/>
              <a:ext cx="0" cy="1014094"/>
            </a:xfrm>
            <a:custGeom>
              <a:avLst/>
              <a:gdLst/>
              <a:ahLst/>
              <a:cxnLst/>
              <a:rect l="l" t="t" r="r" b="b"/>
              <a:pathLst>
                <a:path h="1014094">
                  <a:moveTo>
                    <a:pt x="0" y="0"/>
                  </a:moveTo>
                  <a:lnTo>
                    <a:pt x="0" y="101349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19678291" y="624585"/>
              <a:ext cx="0" cy="1010285"/>
            </a:xfrm>
            <a:custGeom>
              <a:avLst/>
              <a:gdLst/>
              <a:ahLst/>
              <a:cxnLst/>
              <a:rect l="l" t="t" r="r" b="b"/>
              <a:pathLst>
                <a:path h="1010285">
                  <a:moveTo>
                    <a:pt x="0" y="0"/>
                  </a:moveTo>
                  <a:lnTo>
                    <a:pt x="0" y="1009936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19678291" y="612883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09">
                  <a:moveTo>
                    <a:pt x="0" y="3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19694959" y="1621406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4">
                  <a:moveTo>
                    <a:pt x="0" y="42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19694959" y="616427"/>
              <a:ext cx="0" cy="996950"/>
            </a:xfrm>
            <a:custGeom>
              <a:avLst/>
              <a:gdLst/>
              <a:ahLst/>
              <a:cxnLst/>
              <a:rect l="l" t="t" r="r" b="b"/>
              <a:pathLst>
                <a:path h="996950">
                  <a:moveTo>
                    <a:pt x="0" y="0"/>
                  </a:moveTo>
                  <a:lnTo>
                    <a:pt x="0" y="99682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19711625" y="624581"/>
              <a:ext cx="0" cy="991869"/>
            </a:xfrm>
            <a:custGeom>
              <a:avLst/>
              <a:gdLst/>
              <a:ahLst/>
              <a:cxnLst/>
              <a:rect l="l" t="t" r="r" b="b"/>
              <a:pathLst>
                <a:path h="991869">
                  <a:moveTo>
                    <a:pt x="0" y="0"/>
                  </a:moveTo>
                  <a:lnTo>
                    <a:pt x="0" y="991857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19711625" y="614297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40">
                  <a:moveTo>
                    <a:pt x="-709" y="1063"/>
                  </a:moveTo>
                  <a:lnTo>
                    <a:pt x="709" y="1063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19728645" y="1604735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-709" y="1418"/>
                  </a:moveTo>
                  <a:lnTo>
                    <a:pt x="709" y="1418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19728646" y="616430"/>
              <a:ext cx="0" cy="979805"/>
            </a:xfrm>
            <a:custGeom>
              <a:avLst/>
              <a:gdLst/>
              <a:ahLst/>
              <a:cxnLst/>
              <a:rect l="l" t="t" r="r" b="b"/>
              <a:pathLst>
                <a:path h="979805">
                  <a:moveTo>
                    <a:pt x="0" y="0"/>
                  </a:moveTo>
                  <a:lnTo>
                    <a:pt x="0" y="97979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19745314" y="624584"/>
              <a:ext cx="0" cy="974090"/>
            </a:xfrm>
            <a:custGeom>
              <a:avLst/>
              <a:gdLst/>
              <a:ahLst/>
              <a:cxnLst/>
              <a:rect l="l" t="t" r="r" b="b"/>
              <a:pathLst>
                <a:path h="974090">
                  <a:moveTo>
                    <a:pt x="0" y="0"/>
                  </a:moveTo>
                  <a:lnTo>
                    <a:pt x="0" y="97377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19745314" y="615718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-709" y="354"/>
                  </a:moveTo>
                  <a:lnTo>
                    <a:pt x="709" y="354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19761981" y="1588071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-709" y="709"/>
                  </a:moveTo>
                  <a:lnTo>
                    <a:pt x="709" y="709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19761981" y="616426"/>
              <a:ext cx="0" cy="963294"/>
            </a:xfrm>
            <a:custGeom>
              <a:avLst/>
              <a:gdLst/>
              <a:ahLst/>
              <a:cxnLst/>
              <a:rect l="l" t="t" r="r" b="b"/>
              <a:pathLst>
                <a:path h="963294">
                  <a:moveTo>
                    <a:pt x="0" y="0"/>
                  </a:moveTo>
                  <a:lnTo>
                    <a:pt x="0" y="963135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19778647" y="624579"/>
              <a:ext cx="0" cy="956310"/>
            </a:xfrm>
            <a:custGeom>
              <a:avLst/>
              <a:gdLst/>
              <a:ahLst/>
              <a:cxnLst/>
              <a:rect l="l" t="t" r="r" b="b"/>
              <a:pathLst>
                <a:path h="956310">
                  <a:moveTo>
                    <a:pt x="0" y="0"/>
                  </a:moveTo>
                  <a:lnTo>
                    <a:pt x="0" y="955688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19795668" y="617848"/>
              <a:ext cx="0" cy="954405"/>
            </a:xfrm>
            <a:custGeom>
              <a:avLst/>
              <a:gdLst/>
              <a:ahLst/>
              <a:cxnLst/>
              <a:rect l="l" t="t" r="r" b="b"/>
              <a:pathLst>
                <a:path h="954405">
                  <a:moveTo>
                    <a:pt x="0" y="0"/>
                  </a:moveTo>
                  <a:lnTo>
                    <a:pt x="0" y="953907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19812334" y="624583"/>
              <a:ext cx="0" cy="930275"/>
            </a:xfrm>
            <a:custGeom>
              <a:avLst/>
              <a:gdLst/>
              <a:ahLst/>
              <a:cxnLst/>
              <a:rect l="l" t="t" r="r" b="b"/>
              <a:pathLst>
                <a:path h="930275">
                  <a:moveTo>
                    <a:pt x="0" y="0"/>
                  </a:moveTo>
                  <a:lnTo>
                    <a:pt x="0" y="929801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19829003" y="633092"/>
              <a:ext cx="0" cy="913130"/>
            </a:xfrm>
            <a:custGeom>
              <a:avLst/>
              <a:gdLst/>
              <a:ahLst/>
              <a:cxnLst/>
              <a:rect l="l" t="t" r="r" b="b"/>
              <a:pathLst>
                <a:path h="913130">
                  <a:moveTo>
                    <a:pt x="0" y="0"/>
                  </a:moveTo>
                  <a:lnTo>
                    <a:pt x="0" y="91313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19829003" y="619262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53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19845668" y="1529201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19845670" y="624586"/>
              <a:ext cx="0" cy="896619"/>
            </a:xfrm>
            <a:custGeom>
              <a:avLst/>
              <a:gdLst/>
              <a:ahLst/>
              <a:cxnLst/>
              <a:rect l="l" t="t" r="r" b="b"/>
              <a:pathLst>
                <a:path h="896619">
                  <a:moveTo>
                    <a:pt x="0" y="0"/>
                  </a:moveTo>
                  <a:lnTo>
                    <a:pt x="0" y="89645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19862692" y="633094"/>
              <a:ext cx="0" cy="896619"/>
            </a:xfrm>
            <a:custGeom>
              <a:avLst/>
              <a:gdLst/>
              <a:ahLst/>
              <a:cxnLst/>
              <a:rect l="l" t="t" r="r" b="b"/>
              <a:pathLst>
                <a:path h="896619">
                  <a:moveTo>
                    <a:pt x="0" y="0"/>
                  </a:moveTo>
                  <a:lnTo>
                    <a:pt x="0" y="89611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19862692" y="620683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0" y="39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19879357" y="151253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8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19879357" y="624582"/>
              <a:ext cx="0" cy="880110"/>
            </a:xfrm>
            <a:custGeom>
              <a:avLst/>
              <a:gdLst/>
              <a:ahLst/>
              <a:cxnLst/>
              <a:rect l="l" t="t" r="r" b="b"/>
              <a:pathLst>
                <a:path h="880110">
                  <a:moveTo>
                    <a:pt x="0" y="0"/>
                  </a:moveTo>
                  <a:lnTo>
                    <a:pt x="0" y="879800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19896025" y="618552"/>
              <a:ext cx="0" cy="894080"/>
            </a:xfrm>
            <a:custGeom>
              <a:avLst/>
              <a:gdLst/>
              <a:ahLst/>
              <a:cxnLst/>
              <a:rect l="l" t="t" r="r" b="b"/>
              <a:pathLst>
                <a:path h="894080">
                  <a:moveTo>
                    <a:pt x="0" y="0"/>
                  </a:moveTo>
                  <a:lnTo>
                    <a:pt x="0" y="893984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19912692" y="624585"/>
              <a:ext cx="0" cy="880110"/>
            </a:xfrm>
            <a:custGeom>
              <a:avLst/>
              <a:gdLst/>
              <a:ahLst/>
              <a:cxnLst/>
              <a:rect l="l" t="t" r="r" b="b"/>
              <a:pathLst>
                <a:path h="880110">
                  <a:moveTo>
                    <a:pt x="0" y="0"/>
                  </a:moveTo>
                  <a:lnTo>
                    <a:pt x="0" y="87979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18289978" y="1738784"/>
              <a:ext cx="162560" cy="0"/>
            </a:xfrm>
            <a:custGeom>
              <a:avLst/>
              <a:gdLst/>
              <a:ahLst/>
              <a:cxnLst/>
              <a:rect l="l" t="t" r="r" b="b"/>
              <a:pathLst>
                <a:path w="162559">
                  <a:moveTo>
                    <a:pt x="0" y="0"/>
                  </a:moveTo>
                  <a:lnTo>
                    <a:pt x="162413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18289978" y="1747295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18289978" y="1755451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18289978" y="1763962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18289978" y="1772118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18289978" y="1780629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18289978" y="1789140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18289978" y="1797296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18289978" y="1805807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18289978" y="1814318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18289978" y="1822474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18289978" y="1830985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18289978" y="1839141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999"/>
            <p:cNvSpPr/>
            <p:nvPr/>
          </p:nvSpPr>
          <p:spPr>
            <a:xfrm>
              <a:off x="18289978" y="1847652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18289978" y="1856162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18289978" y="1864319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18289978" y="1872829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18289978" y="1880985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18289978" y="1889496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18289978" y="1898007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18289978" y="1906163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18289978" y="1914674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18289978" y="1923185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18289978" y="1931341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18289978" y="1939851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18289978" y="1948008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0" y="0"/>
                  </a:moveTo>
                  <a:lnTo>
                    <a:pt x="167732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18289978" y="1956518"/>
              <a:ext cx="167640" cy="0"/>
            </a:xfrm>
            <a:custGeom>
              <a:avLst/>
              <a:gdLst/>
              <a:ahLst/>
              <a:cxnLst/>
              <a:rect l="l" t="t" r="r" b="b"/>
              <a:pathLst>
                <a:path w="167640">
                  <a:moveTo>
                    <a:pt x="0" y="0"/>
                  </a:moveTo>
                  <a:lnTo>
                    <a:pt x="167377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18304516" y="1747295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0"/>
                  </a:moveTo>
                  <a:lnTo>
                    <a:pt x="0" y="20922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18304516" y="1738075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-709" y="354"/>
                  </a:moveTo>
                  <a:lnTo>
                    <a:pt x="709" y="354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18321183" y="19565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18321183" y="1738784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0"/>
                  </a:moveTo>
                  <a:lnTo>
                    <a:pt x="0" y="20922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18337849" y="1747295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0"/>
                  </a:moveTo>
                  <a:lnTo>
                    <a:pt x="0" y="20922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18337849" y="17380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-709" y="354"/>
                  </a:moveTo>
                  <a:lnTo>
                    <a:pt x="709" y="354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18354871" y="195651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18354871" y="1738783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0"/>
                  </a:moveTo>
                  <a:lnTo>
                    <a:pt x="0" y="20922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18371536" y="1747293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0"/>
                  </a:moveTo>
                  <a:lnTo>
                    <a:pt x="0" y="20922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18371536" y="1738073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-709" y="354"/>
                  </a:moveTo>
                  <a:lnTo>
                    <a:pt x="709" y="354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18388205" y="195651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18388205" y="1738782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0"/>
                  </a:moveTo>
                  <a:lnTo>
                    <a:pt x="0" y="20922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18404871" y="1747293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0"/>
                  </a:moveTo>
                  <a:lnTo>
                    <a:pt x="0" y="20922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18404871" y="1738073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-709" y="354"/>
                  </a:moveTo>
                  <a:lnTo>
                    <a:pt x="709" y="354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18421891" y="195651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18421891" y="1738781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0"/>
                  </a:moveTo>
                  <a:lnTo>
                    <a:pt x="0" y="209222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18438559" y="1747291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0"/>
                  </a:moveTo>
                  <a:lnTo>
                    <a:pt x="0" y="209223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18438559" y="173807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-709" y="354"/>
                  </a:moveTo>
                  <a:lnTo>
                    <a:pt x="709" y="354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18455225" y="1956514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4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18455225" y="1740553"/>
              <a:ext cx="0" cy="207645"/>
            </a:xfrm>
            <a:custGeom>
              <a:avLst/>
              <a:gdLst/>
              <a:ahLst/>
              <a:cxnLst/>
              <a:rect l="l" t="t" r="r" b="b"/>
              <a:pathLst>
                <a:path h="207644">
                  <a:moveTo>
                    <a:pt x="0" y="0"/>
                  </a:moveTo>
                  <a:lnTo>
                    <a:pt x="0" y="207449"/>
                  </a:lnTo>
                </a:path>
              </a:pathLst>
            </a:custGeom>
            <a:ln w="3175">
              <a:solidFill>
                <a:srgbClr val="E7E8E8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17874370" y="2596242"/>
              <a:ext cx="110489" cy="515620"/>
            </a:xfrm>
            <a:custGeom>
              <a:avLst/>
              <a:gdLst/>
              <a:ahLst/>
              <a:cxnLst/>
              <a:rect l="l" t="t" r="r" b="b"/>
              <a:pathLst>
                <a:path w="110490" h="515619">
                  <a:moveTo>
                    <a:pt x="0" y="0"/>
                  </a:moveTo>
                  <a:lnTo>
                    <a:pt x="110424" y="5151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16927176" y="514570"/>
              <a:ext cx="959485" cy="2074545"/>
            </a:xfrm>
            <a:custGeom>
              <a:avLst/>
              <a:gdLst/>
              <a:ahLst/>
              <a:cxnLst/>
              <a:rect l="l" t="t" r="r" b="b"/>
              <a:pathLst>
                <a:path w="959484" h="2074545">
                  <a:moveTo>
                    <a:pt x="0" y="0"/>
                  </a:moveTo>
                  <a:lnTo>
                    <a:pt x="17682" y="44280"/>
                  </a:lnTo>
                  <a:lnTo>
                    <a:pt x="37605" y="90158"/>
                  </a:lnTo>
                  <a:lnTo>
                    <a:pt x="153919" y="346189"/>
                  </a:lnTo>
                  <a:lnTo>
                    <a:pt x="452859" y="976693"/>
                  </a:lnTo>
                  <a:lnTo>
                    <a:pt x="695060" y="1495849"/>
                  </a:lnTo>
                  <a:lnTo>
                    <a:pt x="959248" y="207422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16987477" y="513852"/>
              <a:ext cx="1317052" cy="25985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16981480" y="514562"/>
              <a:ext cx="951230" cy="2053589"/>
            </a:xfrm>
            <a:custGeom>
              <a:avLst/>
              <a:gdLst/>
              <a:ahLst/>
              <a:cxnLst/>
              <a:rect l="l" t="t" r="r" b="b"/>
              <a:pathLst>
                <a:path w="951230" h="2053589">
                  <a:moveTo>
                    <a:pt x="0" y="0"/>
                  </a:moveTo>
                  <a:lnTo>
                    <a:pt x="9456" y="23614"/>
                  </a:lnTo>
                  <a:lnTo>
                    <a:pt x="29402" y="69243"/>
                  </a:lnTo>
                  <a:lnTo>
                    <a:pt x="145361" y="325275"/>
                  </a:lnTo>
                  <a:lnTo>
                    <a:pt x="443946" y="955424"/>
                  </a:lnTo>
                  <a:lnTo>
                    <a:pt x="686502" y="1474934"/>
                  </a:lnTo>
                  <a:lnTo>
                    <a:pt x="950690" y="20533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17827915" y="1054733"/>
              <a:ext cx="514350" cy="2056764"/>
            </a:xfrm>
            <a:custGeom>
              <a:avLst/>
              <a:gdLst/>
              <a:ahLst/>
              <a:cxnLst/>
              <a:rect l="l" t="t" r="r" b="b"/>
              <a:pathLst>
                <a:path w="514350" h="2056764">
                  <a:moveTo>
                    <a:pt x="0" y="0"/>
                  </a:moveTo>
                  <a:lnTo>
                    <a:pt x="109575" y="920933"/>
                  </a:lnTo>
                  <a:lnTo>
                    <a:pt x="292202" y="1225547"/>
                  </a:lnTo>
                  <a:lnTo>
                    <a:pt x="476763" y="2056618"/>
                  </a:lnTo>
                  <a:lnTo>
                    <a:pt x="514268" y="2056618"/>
                  </a:lnTo>
                  <a:lnTo>
                    <a:pt x="513481" y="2051089"/>
                  </a:lnTo>
                  <a:lnTo>
                    <a:pt x="467736" y="1843994"/>
                  </a:lnTo>
                  <a:lnTo>
                    <a:pt x="321989" y="1207107"/>
                  </a:lnTo>
                  <a:lnTo>
                    <a:pt x="144328" y="906748"/>
                  </a:lnTo>
                  <a:lnTo>
                    <a:pt x="30142" y="13829"/>
                  </a:lnTo>
                  <a:lnTo>
                    <a:pt x="22340" y="106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17827915" y="1054733"/>
              <a:ext cx="514350" cy="2056764"/>
            </a:xfrm>
            <a:custGeom>
              <a:avLst/>
              <a:gdLst/>
              <a:ahLst/>
              <a:cxnLst/>
              <a:rect l="l" t="t" r="r" b="b"/>
              <a:pathLst>
                <a:path w="514350" h="2056764">
                  <a:moveTo>
                    <a:pt x="0" y="0"/>
                  </a:moveTo>
                  <a:lnTo>
                    <a:pt x="109575" y="920933"/>
                  </a:lnTo>
                  <a:lnTo>
                    <a:pt x="292202" y="1225547"/>
                  </a:lnTo>
                  <a:lnTo>
                    <a:pt x="476763" y="2056618"/>
                  </a:lnTo>
                </a:path>
                <a:path w="514350" h="2056764">
                  <a:moveTo>
                    <a:pt x="514268" y="2056618"/>
                  </a:moveTo>
                  <a:lnTo>
                    <a:pt x="513481" y="2051089"/>
                  </a:lnTo>
                  <a:lnTo>
                    <a:pt x="467736" y="1843994"/>
                  </a:lnTo>
                  <a:lnTo>
                    <a:pt x="321989" y="1207107"/>
                  </a:lnTo>
                  <a:lnTo>
                    <a:pt x="144328" y="906748"/>
                  </a:lnTo>
                  <a:lnTo>
                    <a:pt x="30142" y="13829"/>
                  </a:lnTo>
                  <a:lnTo>
                    <a:pt x="22340" y="10638"/>
                  </a:lnTo>
                  <a:lnTo>
                    <a:pt x="7446" y="354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17249059" y="514570"/>
              <a:ext cx="666115" cy="578485"/>
            </a:xfrm>
            <a:custGeom>
              <a:avLst/>
              <a:gdLst/>
              <a:ahLst/>
              <a:cxnLst/>
              <a:rect l="l" t="t" r="r" b="b"/>
              <a:pathLst>
                <a:path w="666115" h="578485">
                  <a:moveTo>
                    <a:pt x="0" y="0"/>
                  </a:moveTo>
                  <a:lnTo>
                    <a:pt x="22961" y="38916"/>
                  </a:lnTo>
                  <a:lnTo>
                    <a:pt x="48328" y="78623"/>
                  </a:lnTo>
                  <a:lnTo>
                    <a:pt x="75111" y="117435"/>
                  </a:lnTo>
                  <a:lnTo>
                    <a:pt x="103288" y="155312"/>
                  </a:lnTo>
                  <a:lnTo>
                    <a:pt x="132837" y="192211"/>
                  </a:lnTo>
                  <a:lnTo>
                    <a:pt x="163737" y="228092"/>
                  </a:lnTo>
                  <a:lnTo>
                    <a:pt x="195966" y="262912"/>
                  </a:lnTo>
                  <a:lnTo>
                    <a:pt x="229503" y="296631"/>
                  </a:lnTo>
                  <a:lnTo>
                    <a:pt x="264327" y="329207"/>
                  </a:lnTo>
                  <a:lnTo>
                    <a:pt x="300416" y="360599"/>
                  </a:lnTo>
                  <a:lnTo>
                    <a:pt x="337748" y="390765"/>
                  </a:lnTo>
                  <a:lnTo>
                    <a:pt x="376303" y="419665"/>
                  </a:lnTo>
                  <a:lnTo>
                    <a:pt x="416058" y="447256"/>
                  </a:lnTo>
                  <a:lnTo>
                    <a:pt x="456992" y="473497"/>
                  </a:lnTo>
                  <a:lnTo>
                    <a:pt x="499084" y="498347"/>
                  </a:lnTo>
                  <a:lnTo>
                    <a:pt x="542312" y="521765"/>
                  </a:lnTo>
                  <a:lnTo>
                    <a:pt x="586655" y="543709"/>
                  </a:lnTo>
                  <a:lnTo>
                    <a:pt x="626017" y="561440"/>
                  </a:lnTo>
                  <a:lnTo>
                    <a:pt x="665734" y="57810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17278103" y="514570"/>
              <a:ext cx="633730" cy="549910"/>
            </a:xfrm>
            <a:custGeom>
              <a:avLst/>
              <a:gdLst/>
              <a:ahLst/>
              <a:cxnLst/>
              <a:rect l="l" t="t" r="r" b="b"/>
              <a:pathLst>
                <a:path w="633730" h="549910">
                  <a:moveTo>
                    <a:pt x="0" y="0"/>
                  </a:moveTo>
                  <a:lnTo>
                    <a:pt x="28400" y="46658"/>
                  </a:lnTo>
                  <a:lnTo>
                    <a:pt x="54330" y="85562"/>
                  </a:lnTo>
                  <a:lnTo>
                    <a:pt x="81669" y="123548"/>
                  </a:lnTo>
                  <a:lnTo>
                    <a:pt x="110395" y="160574"/>
                  </a:lnTo>
                  <a:lnTo>
                    <a:pt x="140488" y="196600"/>
                  </a:lnTo>
                  <a:lnTo>
                    <a:pt x="171926" y="231583"/>
                  </a:lnTo>
                  <a:lnTo>
                    <a:pt x="204686" y="265482"/>
                  </a:lnTo>
                  <a:lnTo>
                    <a:pt x="238748" y="298256"/>
                  </a:lnTo>
                  <a:lnTo>
                    <a:pt x="274089" y="329864"/>
                  </a:lnTo>
                  <a:lnTo>
                    <a:pt x="310688" y="360264"/>
                  </a:lnTo>
                  <a:lnTo>
                    <a:pt x="348523" y="389415"/>
                  </a:lnTo>
                  <a:lnTo>
                    <a:pt x="387572" y="417275"/>
                  </a:lnTo>
                  <a:lnTo>
                    <a:pt x="427815" y="443804"/>
                  </a:lnTo>
                  <a:lnTo>
                    <a:pt x="469229" y="468959"/>
                  </a:lnTo>
                  <a:lnTo>
                    <a:pt x="511792" y="492700"/>
                  </a:lnTo>
                  <a:lnTo>
                    <a:pt x="555483" y="514985"/>
                  </a:lnTo>
                  <a:lnTo>
                    <a:pt x="594136" y="533070"/>
                  </a:lnTo>
                  <a:lnTo>
                    <a:pt x="633498" y="5497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17827915" y="1054733"/>
              <a:ext cx="514350" cy="2056764"/>
            </a:xfrm>
            <a:custGeom>
              <a:avLst/>
              <a:gdLst/>
              <a:ahLst/>
              <a:cxnLst/>
              <a:rect l="l" t="t" r="r" b="b"/>
              <a:pathLst>
                <a:path w="514350" h="2056764">
                  <a:moveTo>
                    <a:pt x="0" y="0"/>
                  </a:moveTo>
                  <a:lnTo>
                    <a:pt x="109575" y="920933"/>
                  </a:lnTo>
                  <a:lnTo>
                    <a:pt x="292202" y="1225547"/>
                  </a:lnTo>
                  <a:lnTo>
                    <a:pt x="476763" y="2056618"/>
                  </a:lnTo>
                </a:path>
                <a:path w="514350" h="2056764">
                  <a:moveTo>
                    <a:pt x="514268" y="2056618"/>
                  </a:moveTo>
                  <a:lnTo>
                    <a:pt x="513481" y="2051089"/>
                  </a:lnTo>
                  <a:lnTo>
                    <a:pt x="467736" y="1843994"/>
                  </a:lnTo>
                  <a:lnTo>
                    <a:pt x="321989" y="1207107"/>
                  </a:lnTo>
                  <a:lnTo>
                    <a:pt x="144328" y="906748"/>
                  </a:lnTo>
                  <a:lnTo>
                    <a:pt x="30142" y="1382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18320829" y="2813976"/>
              <a:ext cx="511809" cy="297815"/>
            </a:xfrm>
            <a:custGeom>
              <a:avLst/>
              <a:gdLst/>
              <a:ahLst/>
              <a:cxnLst/>
              <a:rect l="l" t="t" r="r" b="b"/>
              <a:pathLst>
                <a:path w="511809" h="297814">
                  <a:moveTo>
                    <a:pt x="53190" y="297376"/>
                  </a:moveTo>
                  <a:lnTo>
                    <a:pt x="51773" y="287237"/>
                  </a:lnTo>
                  <a:lnTo>
                    <a:pt x="0" y="58865"/>
                  </a:lnTo>
                  <a:lnTo>
                    <a:pt x="475892" y="0"/>
                  </a:lnTo>
                  <a:lnTo>
                    <a:pt x="506743" y="228726"/>
                  </a:lnTo>
                  <a:lnTo>
                    <a:pt x="511788" y="29737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17898128" y="1085939"/>
              <a:ext cx="413384" cy="1713230"/>
            </a:xfrm>
            <a:custGeom>
              <a:avLst/>
              <a:gdLst/>
              <a:ahLst/>
              <a:cxnLst/>
              <a:rect l="l" t="t" r="r" b="b"/>
              <a:pathLst>
                <a:path w="413384" h="1713230">
                  <a:moveTo>
                    <a:pt x="413125" y="1712787"/>
                  </a:moveTo>
                  <a:lnTo>
                    <a:pt x="287237" y="1162071"/>
                  </a:lnTo>
                  <a:lnTo>
                    <a:pt x="110639" y="86313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18372603" y="3042701"/>
              <a:ext cx="455295" cy="59055"/>
            </a:xfrm>
            <a:custGeom>
              <a:avLst/>
              <a:gdLst/>
              <a:ahLst/>
              <a:cxnLst/>
              <a:rect l="l" t="t" r="r" b="b"/>
              <a:pathLst>
                <a:path w="455294" h="59055">
                  <a:moveTo>
                    <a:pt x="454970" y="0"/>
                  </a:moveTo>
                  <a:lnTo>
                    <a:pt x="0" y="5851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18353809" y="2959721"/>
              <a:ext cx="462915" cy="59690"/>
            </a:xfrm>
            <a:custGeom>
              <a:avLst/>
              <a:gdLst/>
              <a:ahLst/>
              <a:cxnLst/>
              <a:rect l="l" t="t" r="r" b="b"/>
              <a:pathLst>
                <a:path w="462915" h="59689">
                  <a:moveTo>
                    <a:pt x="462417" y="0"/>
                  </a:moveTo>
                  <a:lnTo>
                    <a:pt x="0" y="592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18681316" y="3092346"/>
              <a:ext cx="149860" cy="19050"/>
            </a:xfrm>
            <a:custGeom>
              <a:avLst/>
              <a:gdLst/>
              <a:ahLst/>
              <a:cxnLst/>
              <a:rect l="l" t="t" r="r" b="b"/>
              <a:pathLst>
                <a:path w="149859" h="19050">
                  <a:moveTo>
                    <a:pt x="0" y="19005"/>
                  </a:moveTo>
                  <a:lnTo>
                    <a:pt x="14979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18485604" y="3067878"/>
              <a:ext cx="344170" cy="43815"/>
            </a:xfrm>
            <a:custGeom>
              <a:avLst/>
              <a:gdLst/>
              <a:ahLst/>
              <a:cxnLst/>
              <a:rect l="l" t="t" r="r" b="b"/>
              <a:pathLst>
                <a:path w="344169" h="43814">
                  <a:moveTo>
                    <a:pt x="0" y="43473"/>
                  </a:moveTo>
                  <a:lnTo>
                    <a:pt x="34373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18348487" y="2935252"/>
              <a:ext cx="464820" cy="59690"/>
            </a:xfrm>
            <a:custGeom>
              <a:avLst/>
              <a:gdLst/>
              <a:ahLst/>
              <a:cxnLst/>
              <a:rect l="l" t="t" r="r" b="b"/>
              <a:pathLst>
                <a:path w="464819" h="59689">
                  <a:moveTo>
                    <a:pt x="464544" y="0"/>
                  </a:moveTo>
                  <a:lnTo>
                    <a:pt x="0" y="5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18343169" y="2910784"/>
              <a:ext cx="467359" cy="60325"/>
            </a:xfrm>
            <a:custGeom>
              <a:avLst/>
              <a:gdLst/>
              <a:ahLst/>
              <a:cxnLst/>
              <a:rect l="l" t="t" r="r" b="b"/>
              <a:pathLst>
                <a:path w="467359" h="60325">
                  <a:moveTo>
                    <a:pt x="467027" y="0"/>
                  </a:moveTo>
                  <a:lnTo>
                    <a:pt x="0" y="5992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18337493" y="2886315"/>
              <a:ext cx="469900" cy="60325"/>
            </a:xfrm>
            <a:custGeom>
              <a:avLst/>
              <a:gdLst/>
              <a:ahLst/>
              <a:cxnLst/>
              <a:rect l="l" t="t" r="r" b="b"/>
              <a:pathLst>
                <a:path w="469900" h="60325">
                  <a:moveTo>
                    <a:pt x="469509" y="0"/>
                  </a:moveTo>
                  <a:lnTo>
                    <a:pt x="0" y="6028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18332173" y="2861847"/>
              <a:ext cx="471805" cy="60325"/>
            </a:xfrm>
            <a:custGeom>
              <a:avLst/>
              <a:gdLst/>
              <a:ahLst/>
              <a:cxnLst/>
              <a:rect l="l" t="t" r="r" b="b"/>
              <a:pathLst>
                <a:path w="471805" h="60325">
                  <a:moveTo>
                    <a:pt x="471637" y="0"/>
                  </a:moveTo>
                  <a:lnTo>
                    <a:pt x="0" y="6028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18326499" y="2837024"/>
              <a:ext cx="474345" cy="61594"/>
            </a:xfrm>
            <a:custGeom>
              <a:avLst/>
              <a:gdLst/>
              <a:ahLst/>
              <a:cxnLst/>
              <a:rect l="l" t="t" r="r" b="b"/>
              <a:pathLst>
                <a:path w="474344" h="61594">
                  <a:moveTo>
                    <a:pt x="474119" y="0"/>
                  </a:moveTo>
                  <a:lnTo>
                    <a:pt x="0" y="6099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17911602" y="1064308"/>
              <a:ext cx="3810" cy="28575"/>
            </a:xfrm>
            <a:custGeom>
              <a:avLst/>
              <a:gdLst/>
              <a:ahLst/>
              <a:cxnLst/>
              <a:rect l="l" t="t" r="r" b="b"/>
              <a:pathLst>
                <a:path w="3809" h="28575">
                  <a:moveTo>
                    <a:pt x="3191" y="283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18311254" y="2727449"/>
              <a:ext cx="632460" cy="384175"/>
            </a:xfrm>
            <a:custGeom>
              <a:avLst/>
              <a:gdLst/>
              <a:ahLst/>
              <a:cxnLst/>
              <a:rect l="l" t="t" r="r" b="b"/>
              <a:pathLst>
                <a:path w="632459" h="384175">
                  <a:moveTo>
                    <a:pt x="0" y="71277"/>
                  </a:moveTo>
                  <a:lnTo>
                    <a:pt x="582631" y="0"/>
                  </a:lnTo>
                  <a:lnTo>
                    <a:pt x="632388" y="38390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18827574" y="3042701"/>
              <a:ext cx="9525" cy="69215"/>
            </a:xfrm>
            <a:custGeom>
              <a:avLst/>
              <a:gdLst/>
              <a:ahLst/>
              <a:cxnLst/>
              <a:rect l="l" t="t" r="r" b="b"/>
              <a:pathLst>
                <a:path w="9525" h="69214">
                  <a:moveTo>
                    <a:pt x="9049" y="686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19492474" y="1508051"/>
              <a:ext cx="420370" cy="1603375"/>
            </a:xfrm>
            <a:custGeom>
              <a:avLst/>
              <a:gdLst/>
              <a:ahLst/>
              <a:cxnLst/>
              <a:rect l="l" t="t" r="r" b="b"/>
              <a:pathLst>
                <a:path w="420369" h="1603375">
                  <a:moveTo>
                    <a:pt x="420174" y="0"/>
                  </a:moveTo>
                  <a:lnTo>
                    <a:pt x="94327" y="176122"/>
                  </a:lnTo>
                  <a:lnTo>
                    <a:pt x="136526" y="502012"/>
                  </a:lnTo>
                  <a:lnTo>
                    <a:pt x="0" y="1085353"/>
                  </a:lnTo>
                  <a:lnTo>
                    <a:pt x="26241" y="1280036"/>
                  </a:lnTo>
                  <a:lnTo>
                    <a:pt x="12056" y="1282164"/>
                  </a:lnTo>
                  <a:lnTo>
                    <a:pt x="20567" y="1353441"/>
                  </a:lnTo>
                  <a:lnTo>
                    <a:pt x="24823" y="1353796"/>
                  </a:lnTo>
                  <a:lnTo>
                    <a:pt x="56695" y="160330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17732316" y="514570"/>
              <a:ext cx="2180590" cy="266065"/>
            </a:xfrm>
            <a:custGeom>
              <a:avLst/>
              <a:gdLst/>
              <a:ahLst/>
              <a:cxnLst/>
              <a:rect l="l" t="t" r="r" b="b"/>
              <a:pathLst>
                <a:path w="2180590" h="266065">
                  <a:moveTo>
                    <a:pt x="0" y="0"/>
                  </a:moveTo>
                  <a:lnTo>
                    <a:pt x="14390" y="32356"/>
                  </a:lnTo>
                  <a:lnTo>
                    <a:pt x="923976" y="265692"/>
                  </a:lnTo>
                  <a:lnTo>
                    <a:pt x="1414762" y="202571"/>
                  </a:lnTo>
                  <a:lnTo>
                    <a:pt x="1638878" y="85548"/>
                  </a:lnTo>
                  <a:lnTo>
                    <a:pt x="2140658" y="106470"/>
                  </a:lnTo>
                  <a:lnTo>
                    <a:pt x="2180333" y="1019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17920469" y="2573192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5">
                  <a:moveTo>
                    <a:pt x="709" y="177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59" name="object 1059"/>
          <p:cNvSpPr txBox="1"/>
          <p:nvPr/>
        </p:nvSpPr>
        <p:spPr>
          <a:xfrm>
            <a:off x="4603660" y="2487246"/>
            <a:ext cx="106945" cy="25942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>
              <a:lnSpc>
                <a:spcPts val="305"/>
              </a:lnSpc>
              <a:spcBef>
                <a:spcPts val="235"/>
              </a:spcBef>
            </a:pPr>
            <a:r>
              <a:rPr sz="350" dirty="0">
                <a:solidFill>
                  <a:srgbClr val="231F20"/>
                </a:solidFill>
                <a:latin typeface="Tahoma"/>
                <a:cs typeface="Tahoma"/>
              </a:rPr>
              <a:t>500</a:t>
            </a:r>
            <a:endParaRPr sz="350">
              <a:latin typeface="Tahoma"/>
              <a:cs typeface="Tahoma"/>
            </a:endParaRPr>
          </a:p>
          <a:p>
            <a:pPr>
              <a:lnSpc>
                <a:spcPts val="235"/>
              </a:lnSpc>
            </a:pPr>
            <a:r>
              <a:rPr sz="350" dirty="0">
                <a:solidFill>
                  <a:srgbClr val="231F20"/>
                </a:solidFill>
                <a:latin typeface="Tahoma"/>
                <a:cs typeface="Tahoma"/>
              </a:rPr>
              <a:t>2</a:t>
            </a:r>
            <a:endParaRPr sz="350">
              <a:latin typeface="Tahoma"/>
              <a:cs typeface="Tahoma"/>
            </a:endParaRPr>
          </a:p>
        </p:txBody>
      </p:sp>
      <p:grpSp>
        <p:nvGrpSpPr>
          <p:cNvPr id="1060" name="object 1060"/>
          <p:cNvGrpSpPr/>
          <p:nvPr/>
        </p:nvGrpSpPr>
        <p:grpSpPr>
          <a:xfrm>
            <a:off x="4038842" y="339891"/>
            <a:ext cx="13230786" cy="4254706"/>
            <a:chOff x="12213772" y="678842"/>
            <a:chExt cx="6913245" cy="2223135"/>
          </a:xfrm>
        </p:grpSpPr>
        <p:sp>
          <p:nvSpPr>
            <p:cNvPr id="1061" name="object 1061"/>
            <p:cNvSpPr/>
            <p:nvPr/>
          </p:nvSpPr>
          <p:spPr>
            <a:xfrm>
              <a:off x="12231391" y="2582412"/>
              <a:ext cx="0" cy="318770"/>
            </a:xfrm>
            <a:custGeom>
              <a:avLst/>
              <a:gdLst/>
              <a:ahLst/>
              <a:cxnLst/>
              <a:rect l="l" t="t" r="r" b="b"/>
              <a:pathLst>
                <a:path h="318769">
                  <a:moveTo>
                    <a:pt x="0" y="0"/>
                  </a:moveTo>
                  <a:lnTo>
                    <a:pt x="0" y="31844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18407354" y="863241"/>
              <a:ext cx="176953" cy="15780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18129335" y="815014"/>
              <a:ext cx="176952" cy="1578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18000965" y="1119982"/>
              <a:ext cx="176953" cy="1578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17870469" y="766786"/>
              <a:ext cx="176950" cy="15780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17593514" y="678842"/>
              <a:ext cx="176952" cy="15780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18949203" y="828489"/>
              <a:ext cx="177307" cy="15780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18255934" y="2582412"/>
              <a:ext cx="0" cy="318770"/>
            </a:xfrm>
            <a:custGeom>
              <a:avLst/>
              <a:gdLst/>
              <a:ahLst/>
              <a:cxnLst/>
              <a:rect l="l" t="t" r="r" b="b"/>
              <a:pathLst>
                <a:path h="318769">
                  <a:moveTo>
                    <a:pt x="0" y="0"/>
                  </a:moveTo>
                  <a:lnTo>
                    <a:pt x="0" y="31844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12214724" y="2884188"/>
              <a:ext cx="6057900" cy="0"/>
            </a:xfrm>
            <a:custGeom>
              <a:avLst/>
              <a:gdLst/>
              <a:ahLst/>
              <a:cxnLst/>
              <a:rect l="l" t="t" r="r" b="b"/>
              <a:pathLst>
                <a:path w="6057900">
                  <a:moveTo>
                    <a:pt x="0" y="0"/>
                  </a:moveTo>
                  <a:lnTo>
                    <a:pt x="60578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12231390" y="288277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1773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12231390" y="288277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127" y="1418"/>
                  </a:moveTo>
                  <a:lnTo>
                    <a:pt x="0" y="1418"/>
                  </a:lnTo>
                  <a:lnTo>
                    <a:pt x="1773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12231391" y="288206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0" y="0"/>
                  </a:moveTo>
                  <a:lnTo>
                    <a:pt x="0" y="2127"/>
                  </a:lnTo>
                  <a:lnTo>
                    <a:pt x="1773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12231391" y="288206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773" y="709"/>
                  </a:moveTo>
                  <a:lnTo>
                    <a:pt x="0" y="2127"/>
                  </a:lnTo>
                  <a:lnTo>
                    <a:pt x="0" y="0"/>
                  </a:lnTo>
                  <a:lnTo>
                    <a:pt x="1773" y="70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12229973" y="288206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418" y="0"/>
                  </a:moveTo>
                  <a:lnTo>
                    <a:pt x="0" y="709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12229973" y="288206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418" y="0"/>
                  </a:moveTo>
                  <a:lnTo>
                    <a:pt x="1418" y="2127"/>
                  </a:lnTo>
                  <a:lnTo>
                    <a:pt x="0" y="709"/>
                  </a:lnTo>
                  <a:lnTo>
                    <a:pt x="141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12229617" y="288277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354" y="0"/>
                  </a:moveTo>
                  <a:lnTo>
                    <a:pt x="0" y="1418"/>
                  </a:lnTo>
                  <a:lnTo>
                    <a:pt x="1773" y="1418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12229617" y="288277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354" y="0"/>
                  </a:moveTo>
                  <a:lnTo>
                    <a:pt x="1773" y="1418"/>
                  </a:lnTo>
                  <a:lnTo>
                    <a:pt x="0" y="1418"/>
                  </a:lnTo>
                  <a:lnTo>
                    <a:pt x="354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12229617" y="288418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1773" y="0"/>
                  </a:moveTo>
                  <a:lnTo>
                    <a:pt x="0" y="0"/>
                  </a:lnTo>
                  <a:lnTo>
                    <a:pt x="354" y="1418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12229617" y="288418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1773" y="0"/>
                  </a:lnTo>
                  <a:lnTo>
                    <a:pt x="354" y="141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12229972" y="288418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418" y="0"/>
                  </a:moveTo>
                  <a:lnTo>
                    <a:pt x="0" y="1418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12229972" y="288418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0" y="1418"/>
                  </a:moveTo>
                  <a:lnTo>
                    <a:pt x="1418" y="0"/>
                  </a:lnTo>
                  <a:lnTo>
                    <a:pt x="1418" y="2127"/>
                  </a:lnTo>
                  <a:lnTo>
                    <a:pt x="0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12231391" y="288418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0" y="0"/>
                  </a:moveTo>
                  <a:lnTo>
                    <a:pt x="0" y="2127"/>
                  </a:lnTo>
                  <a:lnTo>
                    <a:pt x="1773" y="1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12231391" y="288418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0" y="2127"/>
                  </a:moveTo>
                  <a:lnTo>
                    <a:pt x="0" y="0"/>
                  </a:lnTo>
                  <a:lnTo>
                    <a:pt x="1773" y="1418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12231391" y="288418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127" y="0"/>
                  </a:moveTo>
                  <a:lnTo>
                    <a:pt x="0" y="0"/>
                  </a:lnTo>
                  <a:lnTo>
                    <a:pt x="1773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12231391" y="288418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1773" y="1418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773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18253806" y="288418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127" y="0"/>
                  </a:moveTo>
                  <a:lnTo>
                    <a:pt x="0" y="0"/>
                  </a:lnTo>
                  <a:lnTo>
                    <a:pt x="709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18253806" y="288418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0" y="0"/>
                  </a:moveTo>
                  <a:lnTo>
                    <a:pt x="2127" y="0"/>
                  </a:lnTo>
                  <a:lnTo>
                    <a:pt x="709" y="141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18254515" y="288418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1418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18254515" y="288418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1418"/>
                  </a:moveTo>
                  <a:lnTo>
                    <a:pt x="1418" y="0"/>
                  </a:lnTo>
                  <a:lnTo>
                    <a:pt x="1418" y="2127"/>
                  </a:lnTo>
                  <a:lnTo>
                    <a:pt x="0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18255934" y="288418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1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18255934" y="288418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2127"/>
                  </a:moveTo>
                  <a:lnTo>
                    <a:pt x="0" y="0"/>
                  </a:lnTo>
                  <a:lnTo>
                    <a:pt x="1418" y="1418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18255933" y="288418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127" y="0"/>
                  </a:moveTo>
                  <a:lnTo>
                    <a:pt x="0" y="0"/>
                  </a:lnTo>
                  <a:lnTo>
                    <a:pt x="1418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18255933" y="288418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1418" y="1418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418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18255933" y="288277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1418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18255933" y="288277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127" y="1418"/>
                  </a:moveTo>
                  <a:lnTo>
                    <a:pt x="0" y="1418"/>
                  </a:lnTo>
                  <a:lnTo>
                    <a:pt x="1418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18255933" y="288206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18255933" y="288206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709"/>
                  </a:moveTo>
                  <a:lnTo>
                    <a:pt x="0" y="2127"/>
                  </a:lnTo>
                  <a:lnTo>
                    <a:pt x="0" y="0"/>
                  </a:lnTo>
                  <a:lnTo>
                    <a:pt x="1418" y="70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18254515" y="288206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709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18254515" y="288206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1418" y="2127"/>
                  </a:lnTo>
                  <a:lnTo>
                    <a:pt x="0" y="709"/>
                  </a:lnTo>
                  <a:lnTo>
                    <a:pt x="141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18253806" y="288277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709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18253806" y="288277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709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02" name="object 1102"/>
          <p:cNvSpPr txBox="1"/>
          <p:nvPr/>
        </p:nvSpPr>
        <p:spPr>
          <a:xfrm>
            <a:off x="9693445" y="4421333"/>
            <a:ext cx="286807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dirty="0">
                <a:solidFill>
                  <a:srgbClr val="231F20"/>
                </a:solidFill>
                <a:latin typeface="Tahoma"/>
                <a:cs typeface="Tahoma"/>
              </a:rPr>
              <a:t>71920</a:t>
            </a:r>
            <a:endParaRPr sz="350">
              <a:latin typeface="Tahoma"/>
              <a:cs typeface="Tahoma"/>
            </a:endParaRPr>
          </a:p>
        </p:txBody>
      </p:sp>
      <p:grpSp>
        <p:nvGrpSpPr>
          <p:cNvPr id="1103" name="object 1103"/>
          <p:cNvGrpSpPr/>
          <p:nvPr/>
        </p:nvGrpSpPr>
        <p:grpSpPr>
          <a:xfrm>
            <a:off x="911309" y="21347"/>
            <a:ext cx="12841895" cy="4976584"/>
            <a:chOff x="10579598" y="512399"/>
            <a:chExt cx="6710045" cy="2600325"/>
          </a:xfrm>
        </p:grpSpPr>
        <p:sp>
          <p:nvSpPr>
            <p:cNvPr id="1104" name="object 1104"/>
            <p:cNvSpPr/>
            <p:nvPr/>
          </p:nvSpPr>
          <p:spPr>
            <a:xfrm>
              <a:off x="11672519" y="1658287"/>
              <a:ext cx="305678" cy="25177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11742733" y="1667862"/>
              <a:ext cx="271780" cy="271780"/>
            </a:xfrm>
            <a:custGeom>
              <a:avLst/>
              <a:gdLst/>
              <a:ahLst/>
              <a:cxnLst/>
              <a:rect l="l" t="t" r="r" b="b"/>
              <a:pathLst>
                <a:path w="271779" h="271780">
                  <a:moveTo>
                    <a:pt x="0" y="271634"/>
                  </a:moveTo>
                  <a:lnTo>
                    <a:pt x="271279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11750180" y="1668926"/>
              <a:ext cx="300990" cy="300355"/>
            </a:xfrm>
            <a:custGeom>
              <a:avLst/>
              <a:gdLst/>
              <a:ahLst/>
              <a:cxnLst/>
              <a:rect l="l" t="t" r="r" b="b"/>
              <a:pathLst>
                <a:path w="300990" h="300355">
                  <a:moveTo>
                    <a:pt x="0" y="300358"/>
                  </a:moveTo>
                  <a:lnTo>
                    <a:pt x="300712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11757981" y="1669990"/>
              <a:ext cx="329565" cy="329565"/>
            </a:xfrm>
            <a:custGeom>
              <a:avLst/>
              <a:gdLst/>
              <a:ahLst/>
              <a:cxnLst/>
              <a:rect l="l" t="t" r="r" b="b"/>
              <a:pathLst>
                <a:path w="329565" h="329564">
                  <a:moveTo>
                    <a:pt x="0" y="329082"/>
                  </a:moveTo>
                  <a:lnTo>
                    <a:pt x="329436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11765783" y="1670699"/>
              <a:ext cx="358775" cy="358775"/>
            </a:xfrm>
            <a:custGeom>
              <a:avLst/>
              <a:gdLst/>
              <a:ahLst/>
              <a:cxnLst/>
              <a:rect l="l" t="t" r="r" b="b"/>
              <a:pathLst>
                <a:path w="358775" h="358775">
                  <a:moveTo>
                    <a:pt x="0" y="358515"/>
                  </a:moveTo>
                  <a:lnTo>
                    <a:pt x="35816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11789897" y="1671763"/>
              <a:ext cx="371475" cy="371475"/>
            </a:xfrm>
            <a:custGeom>
              <a:avLst/>
              <a:gdLst/>
              <a:ahLst/>
              <a:cxnLst/>
              <a:rect l="l" t="t" r="r" b="b"/>
              <a:pathLst>
                <a:path w="371475" h="371475">
                  <a:moveTo>
                    <a:pt x="0" y="370926"/>
                  </a:moveTo>
                  <a:lnTo>
                    <a:pt x="370926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11826422" y="1672827"/>
              <a:ext cx="371475" cy="371475"/>
            </a:xfrm>
            <a:custGeom>
              <a:avLst/>
              <a:gdLst/>
              <a:ahLst/>
              <a:cxnLst/>
              <a:rect l="l" t="t" r="r" b="b"/>
              <a:pathLst>
                <a:path w="371475" h="371475">
                  <a:moveTo>
                    <a:pt x="0" y="370926"/>
                  </a:moveTo>
                  <a:lnTo>
                    <a:pt x="370926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11862948" y="1673891"/>
              <a:ext cx="371475" cy="371475"/>
            </a:xfrm>
            <a:custGeom>
              <a:avLst/>
              <a:gdLst/>
              <a:ahLst/>
              <a:cxnLst/>
              <a:rect l="l" t="t" r="r" b="b"/>
              <a:pathLst>
                <a:path w="371475" h="371475">
                  <a:moveTo>
                    <a:pt x="0" y="370926"/>
                  </a:moveTo>
                  <a:lnTo>
                    <a:pt x="370926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11899472" y="1674599"/>
              <a:ext cx="371475" cy="371475"/>
            </a:xfrm>
            <a:custGeom>
              <a:avLst/>
              <a:gdLst/>
              <a:ahLst/>
              <a:cxnLst/>
              <a:rect l="l" t="t" r="r" b="b"/>
              <a:pathLst>
                <a:path w="371475" h="371475">
                  <a:moveTo>
                    <a:pt x="0" y="371281"/>
                  </a:moveTo>
                  <a:lnTo>
                    <a:pt x="371281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11935998" y="1675664"/>
              <a:ext cx="371475" cy="371475"/>
            </a:xfrm>
            <a:custGeom>
              <a:avLst/>
              <a:gdLst/>
              <a:ahLst/>
              <a:cxnLst/>
              <a:rect l="l" t="t" r="r" b="b"/>
              <a:pathLst>
                <a:path w="371475" h="371475">
                  <a:moveTo>
                    <a:pt x="0" y="371281"/>
                  </a:moveTo>
                  <a:lnTo>
                    <a:pt x="371281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11972523" y="1676728"/>
              <a:ext cx="371475" cy="371475"/>
            </a:xfrm>
            <a:custGeom>
              <a:avLst/>
              <a:gdLst/>
              <a:ahLst/>
              <a:cxnLst/>
              <a:rect l="l" t="t" r="r" b="b"/>
              <a:pathLst>
                <a:path w="371475" h="371475">
                  <a:moveTo>
                    <a:pt x="0" y="371281"/>
                  </a:moveTo>
                  <a:lnTo>
                    <a:pt x="371281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12009403" y="1677437"/>
              <a:ext cx="371475" cy="371475"/>
            </a:xfrm>
            <a:custGeom>
              <a:avLst/>
              <a:gdLst/>
              <a:ahLst/>
              <a:cxnLst/>
              <a:rect l="l" t="t" r="r" b="b"/>
              <a:pathLst>
                <a:path w="371475" h="371475">
                  <a:moveTo>
                    <a:pt x="0" y="371281"/>
                  </a:moveTo>
                  <a:lnTo>
                    <a:pt x="371281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12045928" y="1678501"/>
              <a:ext cx="371475" cy="371475"/>
            </a:xfrm>
            <a:custGeom>
              <a:avLst/>
              <a:gdLst/>
              <a:ahLst/>
              <a:cxnLst/>
              <a:rect l="l" t="t" r="r" b="b"/>
              <a:pathLst>
                <a:path w="371475" h="371475">
                  <a:moveTo>
                    <a:pt x="0" y="371281"/>
                  </a:moveTo>
                  <a:lnTo>
                    <a:pt x="371281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12082453" y="1679565"/>
              <a:ext cx="371475" cy="371475"/>
            </a:xfrm>
            <a:custGeom>
              <a:avLst/>
              <a:gdLst/>
              <a:ahLst/>
              <a:cxnLst/>
              <a:rect l="l" t="t" r="r" b="b"/>
              <a:pathLst>
                <a:path w="371475" h="371475">
                  <a:moveTo>
                    <a:pt x="0" y="371281"/>
                  </a:moveTo>
                  <a:lnTo>
                    <a:pt x="371281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12118979" y="1680628"/>
              <a:ext cx="371475" cy="371475"/>
            </a:xfrm>
            <a:custGeom>
              <a:avLst/>
              <a:gdLst/>
              <a:ahLst/>
              <a:cxnLst/>
              <a:rect l="l" t="t" r="r" b="b"/>
              <a:pathLst>
                <a:path w="371475" h="371475">
                  <a:moveTo>
                    <a:pt x="0" y="371281"/>
                  </a:moveTo>
                  <a:lnTo>
                    <a:pt x="371281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12155504" y="1681337"/>
              <a:ext cx="372110" cy="372110"/>
            </a:xfrm>
            <a:custGeom>
              <a:avLst/>
              <a:gdLst/>
              <a:ahLst/>
              <a:cxnLst/>
              <a:rect l="l" t="t" r="r" b="b"/>
              <a:pathLst>
                <a:path w="372109" h="372110">
                  <a:moveTo>
                    <a:pt x="0" y="371635"/>
                  </a:moveTo>
                  <a:lnTo>
                    <a:pt x="371635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12192029" y="1687011"/>
              <a:ext cx="367030" cy="367030"/>
            </a:xfrm>
            <a:custGeom>
              <a:avLst/>
              <a:gdLst/>
              <a:ahLst/>
              <a:cxnLst/>
              <a:rect l="l" t="t" r="r" b="b"/>
              <a:pathLst>
                <a:path w="367029" h="367030">
                  <a:moveTo>
                    <a:pt x="0" y="367025"/>
                  </a:moveTo>
                  <a:lnTo>
                    <a:pt x="367025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12228908" y="1712897"/>
              <a:ext cx="342265" cy="342265"/>
            </a:xfrm>
            <a:custGeom>
              <a:avLst/>
              <a:gdLst/>
              <a:ahLst/>
              <a:cxnLst/>
              <a:rect l="l" t="t" r="r" b="b"/>
              <a:pathLst>
                <a:path w="342265" h="342264">
                  <a:moveTo>
                    <a:pt x="0" y="342202"/>
                  </a:moveTo>
                  <a:lnTo>
                    <a:pt x="342202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12265434" y="1738431"/>
              <a:ext cx="317500" cy="318135"/>
            </a:xfrm>
            <a:custGeom>
              <a:avLst/>
              <a:gdLst/>
              <a:ahLst/>
              <a:cxnLst/>
              <a:rect l="l" t="t" r="r" b="b"/>
              <a:pathLst>
                <a:path w="317500" h="318135">
                  <a:moveTo>
                    <a:pt x="0" y="317734"/>
                  </a:moveTo>
                  <a:lnTo>
                    <a:pt x="317379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12301960" y="1764317"/>
              <a:ext cx="292735" cy="293370"/>
            </a:xfrm>
            <a:custGeom>
              <a:avLst/>
              <a:gdLst/>
              <a:ahLst/>
              <a:cxnLst/>
              <a:rect l="l" t="t" r="r" b="b"/>
              <a:pathLst>
                <a:path w="292734" h="293369">
                  <a:moveTo>
                    <a:pt x="0" y="292911"/>
                  </a:moveTo>
                  <a:lnTo>
                    <a:pt x="292556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12338485" y="1790203"/>
              <a:ext cx="268605" cy="268605"/>
            </a:xfrm>
            <a:custGeom>
              <a:avLst/>
              <a:gdLst/>
              <a:ahLst/>
              <a:cxnLst/>
              <a:rect l="l" t="t" r="r" b="b"/>
              <a:pathLst>
                <a:path w="268604" h="268605">
                  <a:moveTo>
                    <a:pt x="0" y="268088"/>
                  </a:moveTo>
                  <a:lnTo>
                    <a:pt x="268088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12375009" y="1816090"/>
              <a:ext cx="243840" cy="243840"/>
            </a:xfrm>
            <a:custGeom>
              <a:avLst/>
              <a:gdLst/>
              <a:ahLst/>
              <a:cxnLst/>
              <a:rect l="l" t="t" r="r" b="b"/>
              <a:pathLst>
                <a:path w="243840" h="243839">
                  <a:moveTo>
                    <a:pt x="0" y="243265"/>
                  </a:moveTo>
                  <a:lnTo>
                    <a:pt x="243265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12411535" y="1841622"/>
              <a:ext cx="218440" cy="218440"/>
            </a:xfrm>
            <a:custGeom>
              <a:avLst/>
              <a:gdLst/>
              <a:ahLst/>
              <a:cxnLst/>
              <a:rect l="l" t="t" r="r" b="b"/>
              <a:pathLst>
                <a:path w="218440" h="218439">
                  <a:moveTo>
                    <a:pt x="0" y="218442"/>
                  </a:moveTo>
                  <a:lnTo>
                    <a:pt x="218442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12448061" y="1882403"/>
              <a:ext cx="179705" cy="179070"/>
            </a:xfrm>
            <a:custGeom>
              <a:avLst/>
              <a:gdLst/>
              <a:ahLst/>
              <a:cxnLst/>
              <a:rect l="l" t="t" r="r" b="b"/>
              <a:pathLst>
                <a:path w="179704" h="179069">
                  <a:moveTo>
                    <a:pt x="0" y="178725"/>
                  </a:moveTo>
                  <a:lnTo>
                    <a:pt x="17908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12484940" y="1929567"/>
              <a:ext cx="132715" cy="132715"/>
            </a:xfrm>
            <a:custGeom>
              <a:avLst/>
              <a:gdLst/>
              <a:ahLst/>
              <a:cxnLst/>
              <a:rect l="l" t="t" r="r" b="b"/>
              <a:pathLst>
                <a:path w="132715" h="132714">
                  <a:moveTo>
                    <a:pt x="0" y="132625"/>
                  </a:moveTo>
                  <a:lnTo>
                    <a:pt x="132625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11670037" y="1658641"/>
              <a:ext cx="39370" cy="1270"/>
            </a:xfrm>
            <a:custGeom>
              <a:avLst/>
              <a:gdLst/>
              <a:ahLst/>
              <a:cxnLst/>
              <a:rect l="l" t="t" r="r" b="b"/>
              <a:pathLst>
                <a:path w="39370" h="1269">
                  <a:moveTo>
                    <a:pt x="0" y="0"/>
                  </a:moveTo>
                  <a:lnTo>
                    <a:pt x="39362" y="1063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11730675" y="16604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11751952" y="1660769"/>
              <a:ext cx="43180" cy="1905"/>
            </a:xfrm>
            <a:custGeom>
              <a:avLst/>
              <a:gdLst/>
              <a:ahLst/>
              <a:cxnLst/>
              <a:rect l="l" t="t" r="r" b="b"/>
              <a:pathLst>
                <a:path w="43179" h="1905">
                  <a:moveTo>
                    <a:pt x="-1595" y="709"/>
                  </a:moveTo>
                  <a:lnTo>
                    <a:pt x="44149" y="709"/>
                  </a:lnTo>
                </a:path>
              </a:pathLst>
            </a:custGeom>
            <a:ln w="460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11815783" y="16625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11837060" y="1663251"/>
              <a:ext cx="43180" cy="1270"/>
            </a:xfrm>
            <a:custGeom>
              <a:avLst/>
              <a:gdLst/>
              <a:ahLst/>
              <a:cxnLst/>
              <a:rect l="l" t="t" r="r" b="b"/>
              <a:pathLst>
                <a:path w="43179" h="1269">
                  <a:moveTo>
                    <a:pt x="0" y="0"/>
                  </a:moveTo>
                  <a:lnTo>
                    <a:pt x="42553" y="1063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11900890" y="16650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11922166" y="1665379"/>
              <a:ext cx="43180" cy="1270"/>
            </a:xfrm>
            <a:custGeom>
              <a:avLst/>
              <a:gdLst/>
              <a:ahLst/>
              <a:cxnLst/>
              <a:rect l="l" t="t" r="r" b="b"/>
              <a:pathLst>
                <a:path w="43179" h="1269">
                  <a:moveTo>
                    <a:pt x="0" y="0"/>
                  </a:moveTo>
                  <a:lnTo>
                    <a:pt x="42553" y="1063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11985997" y="166715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12007274" y="1667861"/>
              <a:ext cx="43180" cy="1270"/>
            </a:xfrm>
            <a:custGeom>
              <a:avLst/>
              <a:gdLst/>
              <a:ahLst/>
              <a:cxnLst/>
              <a:rect l="l" t="t" r="r" b="b"/>
              <a:pathLst>
                <a:path w="43179" h="1269">
                  <a:moveTo>
                    <a:pt x="0" y="0"/>
                  </a:moveTo>
                  <a:lnTo>
                    <a:pt x="42553" y="1063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12071105" y="166928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12092382" y="1669989"/>
              <a:ext cx="43180" cy="1270"/>
            </a:xfrm>
            <a:custGeom>
              <a:avLst/>
              <a:gdLst/>
              <a:ahLst/>
              <a:cxnLst/>
              <a:rect l="l" t="t" r="r" b="b"/>
              <a:pathLst>
                <a:path w="43179" h="1269">
                  <a:moveTo>
                    <a:pt x="0" y="0"/>
                  </a:moveTo>
                  <a:lnTo>
                    <a:pt x="42553" y="1063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12156211" y="16717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12177488" y="1672117"/>
              <a:ext cx="43180" cy="1270"/>
            </a:xfrm>
            <a:custGeom>
              <a:avLst/>
              <a:gdLst/>
              <a:ahLst/>
              <a:cxnLst/>
              <a:rect l="l" t="t" r="r" b="b"/>
              <a:pathLst>
                <a:path w="43179" h="1269">
                  <a:moveTo>
                    <a:pt x="0" y="0"/>
                  </a:moveTo>
                  <a:lnTo>
                    <a:pt x="42553" y="1063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12241320" y="167388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12262596" y="1674599"/>
              <a:ext cx="43180" cy="1270"/>
            </a:xfrm>
            <a:custGeom>
              <a:avLst/>
              <a:gdLst/>
              <a:ahLst/>
              <a:cxnLst/>
              <a:rect l="l" t="t" r="r" b="b"/>
              <a:pathLst>
                <a:path w="43179" h="1269">
                  <a:moveTo>
                    <a:pt x="0" y="0"/>
                  </a:moveTo>
                  <a:lnTo>
                    <a:pt x="42553" y="1063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12326426" y="16760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12347702" y="1676726"/>
              <a:ext cx="43180" cy="1270"/>
            </a:xfrm>
            <a:custGeom>
              <a:avLst/>
              <a:gdLst/>
              <a:ahLst/>
              <a:cxnLst/>
              <a:rect l="l" t="t" r="r" b="b"/>
              <a:pathLst>
                <a:path w="43179" h="1269">
                  <a:moveTo>
                    <a:pt x="0" y="0"/>
                  </a:moveTo>
                  <a:lnTo>
                    <a:pt x="42553" y="1063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12411534" y="167850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12432811" y="1678854"/>
              <a:ext cx="42545" cy="1905"/>
            </a:xfrm>
            <a:custGeom>
              <a:avLst/>
              <a:gdLst/>
              <a:ahLst/>
              <a:cxnLst/>
              <a:rect l="l" t="t" r="r" b="b"/>
              <a:pathLst>
                <a:path w="42545" h="1905">
                  <a:moveTo>
                    <a:pt x="-1595" y="709"/>
                  </a:moveTo>
                  <a:lnTo>
                    <a:pt x="43794" y="709"/>
                  </a:lnTo>
                </a:path>
              </a:pathLst>
            </a:custGeom>
            <a:ln w="460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12496287" y="16806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12517563" y="1681336"/>
              <a:ext cx="51435" cy="26670"/>
            </a:xfrm>
            <a:custGeom>
              <a:avLst/>
              <a:gdLst/>
              <a:ahLst/>
              <a:cxnLst/>
              <a:rect l="l" t="t" r="r" b="b"/>
              <a:pathLst>
                <a:path w="51434" h="26669">
                  <a:moveTo>
                    <a:pt x="0" y="0"/>
                  </a:moveTo>
                  <a:lnTo>
                    <a:pt x="39362" y="1063"/>
                  </a:lnTo>
                  <a:lnTo>
                    <a:pt x="51064" y="26596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12577493" y="172708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12586358" y="1746585"/>
              <a:ext cx="17780" cy="38735"/>
            </a:xfrm>
            <a:custGeom>
              <a:avLst/>
              <a:gdLst/>
              <a:ahLst/>
              <a:cxnLst/>
              <a:rect l="l" t="t" r="r" b="b"/>
              <a:pathLst>
                <a:path w="17779" h="38735">
                  <a:moveTo>
                    <a:pt x="0" y="0"/>
                  </a:moveTo>
                  <a:lnTo>
                    <a:pt x="17730" y="38652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12612955" y="18047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12621820" y="1823891"/>
              <a:ext cx="12065" cy="57785"/>
            </a:xfrm>
            <a:custGeom>
              <a:avLst/>
              <a:gdLst/>
              <a:ahLst/>
              <a:cxnLst/>
              <a:rect l="l" t="t" r="r" b="b"/>
              <a:pathLst>
                <a:path w="12065" h="57785">
                  <a:moveTo>
                    <a:pt x="0" y="0"/>
                  </a:moveTo>
                  <a:lnTo>
                    <a:pt x="11702" y="25532"/>
                  </a:lnTo>
                  <a:lnTo>
                    <a:pt x="5319" y="57447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12622884" y="190226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12566855" y="1922828"/>
              <a:ext cx="52069" cy="71755"/>
            </a:xfrm>
            <a:custGeom>
              <a:avLst/>
              <a:gdLst/>
              <a:ahLst/>
              <a:cxnLst/>
              <a:rect l="l" t="t" r="r" b="b"/>
              <a:pathLst>
                <a:path w="52070" h="71755">
                  <a:moveTo>
                    <a:pt x="51773" y="0"/>
                  </a:moveTo>
                  <a:lnTo>
                    <a:pt x="45390" y="31915"/>
                  </a:lnTo>
                  <a:lnTo>
                    <a:pt x="0" y="71632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12550897" y="20086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12448059" y="2022475"/>
              <a:ext cx="86995" cy="40640"/>
            </a:xfrm>
            <a:custGeom>
              <a:avLst/>
              <a:gdLst/>
              <a:ahLst/>
              <a:cxnLst/>
              <a:rect l="l" t="t" r="r" b="b"/>
              <a:pathLst>
                <a:path w="86995" h="40639">
                  <a:moveTo>
                    <a:pt x="86525" y="0"/>
                  </a:moveTo>
                  <a:lnTo>
                    <a:pt x="41135" y="40071"/>
                  </a:lnTo>
                  <a:lnTo>
                    <a:pt x="0" y="38652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12426781" y="20607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12362951" y="2059000"/>
              <a:ext cx="43180" cy="1270"/>
            </a:xfrm>
            <a:custGeom>
              <a:avLst/>
              <a:gdLst/>
              <a:ahLst/>
              <a:cxnLst/>
              <a:rect l="l" t="t" r="r" b="b"/>
              <a:pathLst>
                <a:path w="43179" h="1269">
                  <a:moveTo>
                    <a:pt x="42553" y="1063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12341675" y="205829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12277845" y="2056518"/>
              <a:ext cx="43180" cy="1270"/>
            </a:xfrm>
            <a:custGeom>
              <a:avLst/>
              <a:gdLst/>
              <a:ahLst/>
              <a:cxnLst/>
              <a:rect l="l" t="t" r="r" b="b"/>
              <a:pathLst>
                <a:path w="43179" h="1269">
                  <a:moveTo>
                    <a:pt x="42553" y="1063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12256922" y="205580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12193091" y="2054036"/>
              <a:ext cx="43180" cy="1270"/>
            </a:xfrm>
            <a:custGeom>
              <a:avLst/>
              <a:gdLst/>
              <a:ahLst/>
              <a:cxnLst/>
              <a:rect l="l" t="t" r="r" b="b"/>
              <a:pathLst>
                <a:path w="43179" h="1269">
                  <a:moveTo>
                    <a:pt x="42553" y="1063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12171814" y="205332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12107984" y="2051553"/>
              <a:ext cx="43180" cy="1905"/>
            </a:xfrm>
            <a:custGeom>
              <a:avLst/>
              <a:gdLst/>
              <a:ahLst/>
              <a:cxnLst/>
              <a:rect l="l" t="t" r="r" b="b"/>
              <a:pathLst>
                <a:path w="43179" h="1905">
                  <a:moveTo>
                    <a:pt x="-1595" y="709"/>
                  </a:moveTo>
                  <a:lnTo>
                    <a:pt x="44149" y="709"/>
                  </a:lnTo>
                </a:path>
              </a:pathLst>
            </a:custGeom>
            <a:ln w="460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12086708" y="205119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12022877" y="2049426"/>
              <a:ext cx="43180" cy="1270"/>
            </a:xfrm>
            <a:custGeom>
              <a:avLst/>
              <a:gdLst/>
              <a:ahLst/>
              <a:cxnLst/>
              <a:rect l="l" t="t" r="r" b="b"/>
              <a:pathLst>
                <a:path w="43179" h="1269">
                  <a:moveTo>
                    <a:pt x="42553" y="1063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12001600" y="204871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11937770" y="2046944"/>
              <a:ext cx="43180" cy="1270"/>
            </a:xfrm>
            <a:custGeom>
              <a:avLst/>
              <a:gdLst/>
              <a:ahLst/>
              <a:cxnLst/>
              <a:rect l="l" t="t" r="r" b="b"/>
              <a:pathLst>
                <a:path w="43179" h="1269">
                  <a:moveTo>
                    <a:pt x="42553" y="1063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11916494" y="204623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11852663" y="2044462"/>
              <a:ext cx="43180" cy="1270"/>
            </a:xfrm>
            <a:custGeom>
              <a:avLst/>
              <a:gdLst/>
              <a:ahLst/>
              <a:cxnLst/>
              <a:rect l="l" t="t" r="r" b="b"/>
              <a:pathLst>
                <a:path w="43179" h="1269">
                  <a:moveTo>
                    <a:pt x="42553" y="1063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11831386" y="20437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11756917" y="1994461"/>
              <a:ext cx="53340" cy="49530"/>
            </a:xfrm>
            <a:custGeom>
              <a:avLst/>
              <a:gdLst/>
              <a:ahLst/>
              <a:cxnLst/>
              <a:rect l="l" t="t" r="r" b="b"/>
              <a:pathLst>
                <a:path w="53340" h="49530">
                  <a:moveTo>
                    <a:pt x="53192" y="48936"/>
                  </a:moveTo>
                  <a:lnTo>
                    <a:pt x="12056" y="47518"/>
                  </a:ln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11751597" y="19738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11735640" y="1912191"/>
              <a:ext cx="10795" cy="41275"/>
            </a:xfrm>
            <a:custGeom>
              <a:avLst/>
              <a:gdLst/>
              <a:ahLst/>
              <a:cxnLst/>
              <a:rect l="l" t="t" r="r" b="b"/>
              <a:pathLst>
                <a:path w="10795" h="41275">
                  <a:moveTo>
                    <a:pt x="10638" y="41135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11730321" y="189162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11714363" y="1829920"/>
              <a:ext cx="10795" cy="41275"/>
            </a:xfrm>
            <a:custGeom>
              <a:avLst/>
              <a:gdLst/>
              <a:ahLst/>
              <a:cxnLst/>
              <a:rect l="l" t="t" r="r" b="b"/>
              <a:pathLst>
                <a:path w="10795" h="41275">
                  <a:moveTo>
                    <a:pt x="10638" y="41135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11709044" y="180935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11693086" y="1747295"/>
              <a:ext cx="10795" cy="41910"/>
            </a:xfrm>
            <a:custGeom>
              <a:avLst/>
              <a:gdLst/>
              <a:ahLst/>
              <a:cxnLst/>
              <a:rect l="l" t="t" r="r" b="b"/>
              <a:pathLst>
                <a:path w="10795" h="41910">
                  <a:moveTo>
                    <a:pt x="10638" y="41489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11687767" y="17267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11670037" y="1658641"/>
              <a:ext cx="12700" cy="47625"/>
            </a:xfrm>
            <a:custGeom>
              <a:avLst/>
              <a:gdLst/>
              <a:ahLst/>
              <a:cxnLst/>
              <a:rect l="l" t="t" r="r" b="b"/>
              <a:pathLst>
                <a:path w="12700" h="47625">
                  <a:moveTo>
                    <a:pt x="12411" y="47518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13300554" y="2695534"/>
              <a:ext cx="5080" cy="29845"/>
            </a:xfrm>
            <a:custGeom>
              <a:avLst/>
              <a:gdLst/>
              <a:ahLst/>
              <a:cxnLst/>
              <a:rect l="l" t="t" r="r" b="b"/>
              <a:pathLst>
                <a:path w="5080" h="29844">
                  <a:moveTo>
                    <a:pt x="0" y="29432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10579598" y="2920714"/>
              <a:ext cx="178930" cy="19170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17287481" y="51430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85" name="object 1185"/>
          <p:cNvSpPr txBox="1"/>
          <p:nvPr/>
        </p:nvSpPr>
        <p:spPr>
          <a:xfrm>
            <a:off x="3439489" y="2781245"/>
            <a:ext cx="915108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zone aanlanding</a:t>
            </a:r>
            <a:r>
              <a:rPr sz="35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west</a:t>
            </a:r>
            <a:endParaRPr sz="350">
              <a:latin typeface="Arial"/>
              <a:cs typeface="Arial"/>
            </a:endParaRPr>
          </a:p>
        </p:txBody>
      </p:sp>
      <p:sp>
        <p:nvSpPr>
          <p:cNvPr id="1186" name="object 1186"/>
          <p:cNvSpPr/>
          <p:nvPr/>
        </p:nvSpPr>
        <p:spPr>
          <a:xfrm>
            <a:off x="13767050" y="24128"/>
            <a:ext cx="5009201" cy="497423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 txBox="1"/>
          <p:nvPr/>
        </p:nvSpPr>
        <p:spPr>
          <a:xfrm rot="4920000">
            <a:off x="17334962" y="743003"/>
            <a:ext cx="212030" cy="981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5"/>
              </a:lnSpc>
            </a:pPr>
            <a:r>
              <a:rPr sz="350" spc="-10" dirty="0">
                <a:solidFill>
                  <a:srgbClr val="231F20"/>
                </a:solidFill>
                <a:latin typeface="Tahoma"/>
                <a:cs typeface="Tahoma"/>
              </a:rPr>
              <a:t>4</a:t>
            </a:r>
            <a:r>
              <a:rPr sz="350" spc="-5" dirty="0">
                <a:solidFill>
                  <a:srgbClr val="231F20"/>
                </a:solidFill>
                <a:latin typeface="Tahoma"/>
                <a:cs typeface="Tahoma"/>
              </a:rPr>
              <a:t>3</a:t>
            </a:r>
            <a:r>
              <a:rPr sz="350" spc="-10" dirty="0">
                <a:solidFill>
                  <a:srgbClr val="231F20"/>
                </a:solidFill>
                <a:latin typeface="Tahoma"/>
                <a:cs typeface="Tahoma"/>
              </a:rPr>
              <a:t>9</a:t>
            </a:r>
            <a:r>
              <a:rPr sz="350" dirty="0">
                <a:solidFill>
                  <a:srgbClr val="231F20"/>
                </a:solidFill>
                <a:latin typeface="Tahoma"/>
                <a:cs typeface="Tahoma"/>
              </a:rPr>
              <a:t>0</a:t>
            </a:r>
            <a:endParaRPr sz="350">
              <a:latin typeface="Tahoma"/>
              <a:cs typeface="Tahoma"/>
            </a:endParaRPr>
          </a:p>
        </p:txBody>
      </p:sp>
      <p:sp>
        <p:nvSpPr>
          <p:cNvPr id="1188" name="object 1188"/>
          <p:cNvSpPr txBox="1"/>
          <p:nvPr/>
        </p:nvSpPr>
        <p:spPr>
          <a:xfrm>
            <a:off x="14024740" y="1039094"/>
            <a:ext cx="775351" cy="3405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05" algn="just">
              <a:lnSpc>
                <a:spcPct val="105100"/>
              </a:lnSpc>
              <a:spcBef>
                <a:spcPts val="95"/>
              </a:spcBef>
            </a:pP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Terrasvergunning  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Bistrobar 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Boys</a:t>
            </a:r>
            <a:r>
              <a:rPr sz="35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BV  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33</a:t>
            </a: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m2</a:t>
            </a:r>
            <a:endParaRPr sz="350">
              <a:latin typeface="Arial"/>
              <a:cs typeface="Arial"/>
            </a:endParaRPr>
          </a:p>
        </p:txBody>
      </p:sp>
      <p:sp>
        <p:nvSpPr>
          <p:cNvPr id="1189" name="object 1189"/>
          <p:cNvSpPr txBox="1"/>
          <p:nvPr/>
        </p:nvSpPr>
        <p:spPr>
          <a:xfrm>
            <a:off x="16396689" y="963080"/>
            <a:ext cx="751045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Terrasvergunning</a:t>
            </a:r>
            <a:endParaRPr sz="350">
              <a:latin typeface="Arial"/>
              <a:cs typeface="Arial"/>
            </a:endParaRPr>
          </a:p>
        </p:txBody>
      </p:sp>
      <p:sp>
        <p:nvSpPr>
          <p:cNvPr id="1190" name="object 1190"/>
          <p:cNvSpPr txBox="1"/>
          <p:nvPr/>
        </p:nvSpPr>
        <p:spPr>
          <a:xfrm>
            <a:off x="16391945" y="1069633"/>
            <a:ext cx="775351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Bistrobar 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Boys</a:t>
            </a:r>
            <a:r>
              <a:rPr sz="35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BV</a:t>
            </a:r>
            <a:endParaRPr sz="350">
              <a:latin typeface="Arial"/>
              <a:cs typeface="Arial"/>
            </a:endParaRPr>
          </a:p>
        </p:txBody>
      </p:sp>
      <p:sp>
        <p:nvSpPr>
          <p:cNvPr id="1191" name="object 1191"/>
          <p:cNvSpPr txBox="1"/>
          <p:nvPr/>
        </p:nvSpPr>
        <p:spPr>
          <a:xfrm>
            <a:off x="16394630" y="1176901"/>
            <a:ext cx="347571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335</a:t>
            </a:r>
            <a:r>
              <a:rPr sz="35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m2</a:t>
            </a:r>
            <a:endParaRPr sz="350">
              <a:latin typeface="Arial"/>
              <a:cs typeface="Arial"/>
            </a:endParaRPr>
          </a:p>
        </p:txBody>
      </p:sp>
      <p:sp>
        <p:nvSpPr>
          <p:cNvPr id="1192" name="object 1192"/>
          <p:cNvSpPr txBox="1"/>
          <p:nvPr/>
        </p:nvSpPr>
        <p:spPr>
          <a:xfrm>
            <a:off x="16584007" y="2415439"/>
            <a:ext cx="222397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1/40</a:t>
            </a:r>
            <a:endParaRPr sz="350">
              <a:latin typeface="Arial"/>
              <a:cs typeface="Arial"/>
            </a:endParaRPr>
          </a:p>
        </p:txBody>
      </p:sp>
      <p:sp>
        <p:nvSpPr>
          <p:cNvPr id="1193" name="object 1193"/>
          <p:cNvSpPr txBox="1"/>
          <p:nvPr/>
        </p:nvSpPr>
        <p:spPr>
          <a:xfrm>
            <a:off x="15632215" y="2075479"/>
            <a:ext cx="103081" cy="222397"/>
          </a:xfrm>
          <a:prstGeom prst="rect">
            <a:avLst/>
          </a:prstGeom>
        </p:spPr>
        <p:txBody>
          <a:bodyPr vert="vert270" wrap="square" lIns="0" tIns="10160" rIns="0" bIns="0" rtlCol="0">
            <a:spAutoFit/>
          </a:bodyPr>
          <a:lstStyle/>
          <a:p>
            <a:pPr marL="12700">
              <a:spcBef>
                <a:spcPts val="80"/>
              </a:spcBef>
            </a:pPr>
            <a:r>
              <a:rPr sz="350" spc="-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350" spc="-5" dirty="0">
                <a:solidFill>
                  <a:srgbClr val="231F20"/>
                </a:solidFill>
                <a:latin typeface="Arial"/>
                <a:cs typeface="Arial"/>
              </a:rPr>
              <a:t>40</a:t>
            </a:r>
            <a:endParaRPr sz="350">
              <a:latin typeface="Arial"/>
              <a:cs typeface="Arial"/>
            </a:endParaRPr>
          </a:p>
        </p:txBody>
      </p:sp>
      <p:sp>
        <p:nvSpPr>
          <p:cNvPr id="1194" name="object 1194"/>
          <p:cNvSpPr txBox="1"/>
          <p:nvPr/>
        </p:nvSpPr>
        <p:spPr>
          <a:xfrm>
            <a:off x="310128" y="4296718"/>
            <a:ext cx="424134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+14.20</a:t>
            </a:r>
            <a:r>
              <a:rPr sz="35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50" spc="1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endParaRPr sz="350">
              <a:latin typeface="Arial"/>
              <a:cs typeface="Arial"/>
            </a:endParaRPr>
          </a:p>
        </p:txBody>
      </p:sp>
      <p:sp>
        <p:nvSpPr>
          <p:cNvPr id="1195" name="object 1195"/>
          <p:cNvSpPr txBox="1"/>
          <p:nvPr/>
        </p:nvSpPr>
        <p:spPr>
          <a:xfrm>
            <a:off x="2555870" y="2270262"/>
            <a:ext cx="224827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350">
              <a:latin typeface="Arial"/>
              <a:cs typeface="Arial"/>
            </a:endParaRPr>
          </a:p>
        </p:txBody>
      </p:sp>
      <p:sp>
        <p:nvSpPr>
          <p:cNvPr id="1196" name="object 1196"/>
          <p:cNvSpPr txBox="1"/>
          <p:nvPr/>
        </p:nvSpPr>
        <p:spPr>
          <a:xfrm>
            <a:off x="5994719" y="3272656"/>
            <a:ext cx="350001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+9.0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0m</a:t>
            </a:r>
            <a:endParaRPr sz="350">
              <a:latin typeface="Arial"/>
              <a:cs typeface="Arial"/>
            </a:endParaRPr>
          </a:p>
        </p:txBody>
      </p:sp>
      <p:sp>
        <p:nvSpPr>
          <p:cNvPr id="1197" name="object 1197"/>
          <p:cNvSpPr txBox="1"/>
          <p:nvPr/>
        </p:nvSpPr>
        <p:spPr>
          <a:xfrm>
            <a:off x="14698675" y="3041913"/>
            <a:ext cx="399828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+1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0m</a:t>
            </a:r>
            <a:endParaRPr sz="350">
              <a:latin typeface="Arial"/>
              <a:cs typeface="Arial"/>
            </a:endParaRPr>
          </a:p>
        </p:txBody>
      </p:sp>
      <p:sp>
        <p:nvSpPr>
          <p:cNvPr id="1198" name="object 1198"/>
          <p:cNvSpPr/>
          <p:nvPr/>
        </p:nvSpPr>
        <p:spPr>
          <a:xfrm>
            <a:off x="2489221" y="2371836"/>
            <a:ext cx="273439" cy="37674"/>
          </a:xfrm>
          <a:custGeom>
            <a:avLst/>
            <a:gdLst/>
            <a:ahLst/>
            <a:cxnLst/>
            <a:rect l="l" t="t" r="r" b="b"/>
            <a:pathLst>
              <a:path w="142875" h="19685">
                <a:moveTo>
                  <a:pt x="142554" y="19503"/>
                </a:moveTo>
                <a:lnTo>
                  <a:pt x="0" y="18794"/>
                </a:lnTo>
                <a:lnTo>
                  <a:pt x="33688" y="0"/>
                </a:lnTo>
              </a:path>
            </a:pathLst>
          </a:custGeom>
          <a:ln w="319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 txBox="1"/>
          <p:nvPr/>
        </p:nvSpPr>
        <p:spPr>
          <a:xfrm>
            <a:off x="15650833" y="2610217"/>
            <a:ext cx="399828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+1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6m</a:t>
            </a:r>
            <a:endParaRPr sz="350">
              <a:latin typeface="Arial"/>
              <a:cs typeface="Arial"/>
            </a:endParaRPr>
          </a:p>
        </p:txBody>
      </p:sp>
      <p:sp>
        <p:nvSpPr>
          <p:cNvPr id="1200" name="object 1200"/>
          <p:cNvSpPr txBox="1"/>
          <p:nvPr/>
        </p:nvSpPr>
        <p:spPr>
          <a:xfrm>
            <a:off x="15312823" y="2763599"/>
            <a:ext cx="222397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1/10</a:t>
            </a:r>
            <a:endParaRPr sz="350">
              <a:latin typeface="Arial"/>
              <a:cs typeface="Arial"/>
            </a:endParaRPr>
          </a:p>
        </p:txBody>
      </p:sp>
      <p:sp>
        <p:nvSpPr>
          <p:cNvPr id="1201" name="object 1201"/>
          <p:cNvSpPr txBox="1"/>
          <p:nvPr/>
        </p:nvSpPr>
        <p:spPr>
          <a:xfrm>
            <a:off x="15542261" y="3360832"/>
            <a:ext cx="487328" cy="3405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>
              <a:lnSpc>
                <a:spcPct val="104700"/>
              </a:lnSpc>
              <a:spcBef>
                <a:spcPts val="95"/>
              </a:spcBef>
            </a:pP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zone  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nla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di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ng  oost</a:t>
            </a:r>
            <a:endParaRPr sz="350">
              <a:latin typeface="Arial"/>
              <a:cs typeface="Arial"/>
            </a:endParaRPr>
          </a:p>
        </p:txBody>
      </p:sp>
      <p:sp>
        <p:nvSpPr>
          <p:cNvPr id="1202" name="object 1202"/>
          <p:cNvSpPr txBox="1"/>
          <p:nvPr/>
        </p:nvSpPr>
        <p:spPr>
          <a:xfrm>
            <a:off x="17999042" y="1155834"/>
            <a:ext cx="399828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+15.16m</a:t>
            </a:r>
            <a:endParaRPr sz="350">
              <a:latin typeface="Arial"/>
              <a:cs typeface="Arial"/>
            </a:endParaRPr>
          </a:p>
        </p:txBody>
      </p:sp>
      <p:sp>
        <p:nvSpPr>
          <p:cNvPr id="1203" name="object 1203"/>
          <p:cNvSpPr txBox="1"/>
          <p:nvPr/>
        </p:nvSpPr>
        <p:spPr>
          <a:xfrm>
            <a:off x="17497875" y="1310563"/>
            <a:ext cx="103081" cy="285591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50" dirty="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sz="350" spc="-5" dirty="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sz="350" dirty="0">
                <a:solidFill>
                  <a:srgbClr val="231F20"/>
                </a:solidFill>
                <a:latin typeface="Tahoma"/>
                <a:cs typeface="Tahoma"/>
              </a:rPr>
              <a:t>434</a:t>
            </a:r>
            <a:endParaRPr sz="350">
              <a:latin typeface="Tahoma"/>
              <a:cs typeface="Tahoma"/>
            </a:endParaRPr>
          </a:p>
        </p:txBody>
      </p:sp>
      <p:sp>
        <p:nvSpPr>
          <p:cNvPr id="1204" name="object 1204"/>
          <p:cNvSpPr txBox="1"/>
          <p:nvPr/>
        </p:nvSpPr>
        <p:spPr>
          <a:xfrm rot="21240000">
            <a:off x="16053018" y="4358045"/>
            <a:ext cx="234268" cy="981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70"/>
              </a:lnSpc>
            </a:pP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dow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endParaRPr sz="350">
              <a:latin typeface="Arial"/>
              <a:cs typeface="Arial"/>
            </a:endParaRPr>
          </a:p>
        </p:txBody>
      </p:sp>
      <p:sp>
        <p:nvSpPr>
          <p:cNvPr id="1205" name="object 1205"/>
          <p:cNvSpPr txBox="1"/>
          <p:nvPr/>
        </p:nvSpPr>
        <p:spPr>
          <a:xfrm>
            <a:off x="6205755" y="3787036"/>
            <a:ext cx="854344" cy="23438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uitbreiding</a:t>
            </a:r>
            <a:endParaRPr sz="350">
              <a:latin typeface="Arial"/>
              <a:cs typeface="Arial"/>
            </a:endParaRPr>
          </a:p>
          <a:p>
            <a:pPr marL="14604">
              <a:spcBef>
                <a:spcPts val="25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van de huidige</a:t>
            </a:r>
            <a:r>
              <a:rPr sz="35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kade</a:t>
            </a:r>
            <a:endParaRPr sz="350">
              <a:latin typeface="Arial"/>
              <a:cs typeface="Arial"/>
            </a:endParaRPr>
          </a:p>
        </p:txBody>
      </p:sp>
      <p:grpSp>
        <p:nvGrpSpPr>
          <p:cNvPr id="1206" name="object 1206"/>
          <p:cNvGrpSpPr/>
          <p:nvPr/>
        </p:nvGrpSpPr>
        <p:grpSpPr>
          <a:xfrm>
            <a:off x="3717900" y="2364652"/>
            <a:ext cx="2926401" cy="1628479"/>
            <a:chOff x="12046077" y="1736805"/>
            <a:chExt cx="1529080" cy="850900"/>
          </a:xfrm>
        </p:grpSpPr>
        <p:sp>
          <p:nvSpPr>
            <p:cNvPr id="1207" name="object 1207"/>
            <p:cNvSpPr/>
            <p:nvPr/>
          </p:nvSpPr>
          <p:spPr>
            <a:xfrm>
              <a:off x="13030338" y="2395530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30" h="24130">
                  <a:moveTo>
                    <a:pt x="0" y="23759"/>
                  </a:moveTo>
                  <a:lnTo>
                    <a:pt x="23759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12985301" y="2383119"/>
              <a:ext cx="119380" cy="119380"/>
            </a:xfrm>
            <a:custGeom>
              <a:avLst/>
              <a:gdLst/>
              <a:ahLst/>
              <a:cxnLst/>
              <a:rect l="l" t="t" r="r" b="b"/>
              <a:pathLst>
                <a:path w="119380" h="119380">
                  <a:moveTo>
                    <a:pt x="0" y="119150"/>
                  </a:moveTo>
                  <a:lnTo>
                    <a:pt x="11915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12940265" y="2370707"/>
              <a:ext cx="214629" cy="214629"/>
            </a:xfrm>
            <a:custGeom>
              <a:avLst/>
              <a:gdLst/>
              <a:ahLst/>
              <a:cxnLst/>
              <a:rect l="l" t="t" r="r" b="b"/>
              <a:pathLst>
                <a:path w="214630" h="214630">
                  <a:moveTo>
                    <a:pt x="0" y="214187"/>
                  </a:moveTo>
                  <a:lnTo>
                    <a:pt x="214187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12988138" y="2357942"/>
              <a:ext cx="216535" cy="217170"/>
            </a:xfrm>
            <a:custGeom>
              <a:avLst/>
              <a:gdLst/>
              <a:ahLst/>
              <a:cxnLst/>
              <a:rect l="l" t="t" r="r" b="b"/>
              <a:pathLst>
                <a:path w="216534" h="217169">
                  <a:moveTo>
                    <a:pt x="0" y="216669"/>
                  </a:moveTo>
                  <a:lnTo>
                    <a:pt x="216314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13037429" y="2345529"/>
              <a:ext cx="217804" cy="217170"/>
            </a:xfrm>
            <a:custGeom>
              <a:avLst/>
              <a:gdLst/>
              <a:ahLst/>
              <a:cxnLst/>
              <a:rect l="l" t="t" r="r" b="b"/>
              <a:pathLst>
                <a:path w="217805" h="217169">
                  <a:moveTo>
                    <a:pt x="0" y="217023"/>
                  </a:moveTo>
                  <a:lnTo>
                    <a:pt x="217378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13087077" y="2332763"/>
              <a:ext cx="217804" cy="218440"/>
            </a:xfrm>
            <a:custGeom>
              <a:avLst/>
              <a:gdLst/>
              <a:ahLst/>
              <a:cxnLst/>
              <a:rect l="l" t="t" r="r" b="b"/>
              <a:pathLst>
                <a:path w="217805" h="218439">
                  <a:moveTo>
                    <a:pt x="0" y="218087"/>
                  </a:moveTo>
                  <a:lnTo>
                    <a:pt x="217733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13136367" y="2320352"/>
              <a:ext cx="219075" cy="218440"/>
            </a:xfrm>
            <a:custGeom>
              <a:avLst/>
              <a:gdLst/>
              <a:ahLst/>
              <a:cxnLst/>
              <a:rect l="l" t="t" r="r" b="b"/>
              <a:pathLst>
                <a:path w="219075" h="218439">
                  <a:moveTo>
                    <a:pt x="0" y="218442"/>
                  </a:moveTo>
                  <a:lnTo>
                    <a:pt x="218797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13186014" y="2307941"/>
              <a:ext cx="219710" cy="219710"/>
            </a:xfrm>
            <a:custGeom>
              <a:avLst/>
              <a:gdLst/>
              <a:ahLst/>
              <a:cxnLst/>
              <a:rect l="l" t="t" r="r" b="b"/>
              <a:pathLst>
                <a:path w="219709" h="219710">
                  <a:moveTo>
                    <a:pt x="0" y="219151"/>
                  </a:moveTo>
                  <a:lnTo>
                    <a:pt x="219151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13235305" y="2295174"/>
              <a:ext cx="220345" cy="220345"/>
            </a:xfrm>
            <a:custGeom>
              <a:avLst/>
              <a:gdLst/>
              <a:ahLst/>
              <a:cxnLst/>
              <a:rect l="l" t="t" r="r" b="b"/>
              <a:pathLst>
                <a:path w="220344" h="220344">
                  <a:moveTo>
                    <a:pt x="0" y="220215"/>
                  </a:moveTo>
                  <a:lnTo>
                    <a:pt x="21986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13284951" y="2282763"/>
              <a:ext cx="220979" cy="220979"/>
            </a:xfrm>
            <a:custGeom>
              <a:avLst/>
              <a:gdLst/>
              <a:ahLst/>
              <a:cxnLst/>
              <a:rect l="l" t="t" r="r" b="b"/>
              <a:pathLst>
                <a:path w="220980" h="220980">
                  <a:moveTo>
                    <a:pt x="0" y="220570"/>
                  </a:moveTo>
                  <a:lnTo>
                    <a:pt x="22057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13334242" y="2270351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4">
                  <a:moveTo>
                    <a:pt x="0" y="221279"/>
                  </a:moveTo>
                  <a:lnTo>
                    <a:pt x="221279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13383889" y="2290210"/>
              <a:ext cx="189865" cy="189865"/>
            </a:xfrm>
            <a:custGeom>
              <a:avLst/>
              <a:gdLst/>
              <a:ahLst/>
              <a:cxnLst/>
              <a:rect l="l" t="t" r="r" b="b"/>
              <a:pathLst>
                <a:path w="189865" h="189864">
                  <a:moveTo>
                    <a:pt x="0" y="189364"/>
                  </a:moveTo>
                  <a:lnTo>
                    <a:pt x="189364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13433180" y="2330281"/>
              <a:ext cx="137795" cy="137795"/>
            </a:xfrm>
            <a:custGeom>
              <a:avLst/>
              <a:gdLst/>
              <a:ahLst/>
              <a:cxnLst/>
              <a:rect l="l" t="t" r="r" b="b"/>
              <a:pathLst>
                <a:path w="137794" h="137794">
                  <a:moveTo>
                    <a:pt x="0" y="137590"/>
                  </a:moveTo>
                  <a:lnTo>
                    <a:pt x="137590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13495947" y="239233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0" y="50355"/>
                  </a:moveTo>
                  <a:lnTo>
                    <a:pt x="50355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13570414" y="2266451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69" h="5080">
                  <a:moveTo>
                    <a:pt x="0" y="0"/>
                  </a:moveTo>
                  <a:lnTo>
                    <a:pt x="1063" y="4964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13571833" y="2273897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69" h="5714">
                  <a:moveTo>
                    <a:pt x="0" y="0"/>
                  </a:moveTo>
                  <a:lnTo>
                    <a:pt x="709" y="5319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13573074" y="2280990"/>
              <a:ext cx="635" cy="15240"/>
            </a:xfrm>
            <a:custGeom>
              <a:avLst/>
              <a:gdLst/>
              <a:ahLst/>
              <a:cxnLst/>
              <a:rect l="l" t="t" r="r" b="b"/>
              <a:pathLst>
                <a:path w="634" h="15239">
                  <a:moveTo>
                    <a:pt x="0" y="0"/>
                  </a:moveTo>
                  <a:lnTo>
                    <a:pt x="0" y="6737"/>
                  </a:lnTo>
                </a:path>
                <a:path w="634" h="15239">
                  <a:moveTo>
                    <a:pt x="355" y="8156"/>
                  </a:moveTo>
                  <a:lnTo>
                    <a:pt x="355" y="1489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13573607" y="2297657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0" y="0"/>
                  </a:moveTo>
                  <a:lnTo>
                    <a:pt x="0" y="5319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13573252" y="2305814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4">
                  <a:moveTo>
                    <a:pt x="177" y="-709"/>
                  </a:moveTo>
                  <a:lnTo>
                    <a:pt x="177" y="602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13572543" y="2313615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69" h="5714">
                  <a:moveTo>
                    <a:pt x="709" y="0"/>
                  </a:moveTo>
                  <a:lnTo>
                    <a:pt x="0" y="5319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13571478" y="2321771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69" h="5714">
                  <a:moveTo>
                    <a:pt x="709" y="0"/>
                  </a:moveTo>
                  <a:lnTo>
                    <a:pt x="0" y="5319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13570060" y="2329573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69" h="5714">
                  <a:moveTo>
                    <a:pt x="1063" y="0"/>
                  </a:moveTo>
                  <a:lnTo>
                    <a:pt x="0" y="5319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13568287" y="2337374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69" h="5714">
                  <a:moveTo>
                    <a:pt x="1063" y="0"/>
                  </a:moveTo>
                  <a:lnTo>
                    <a:pt x="0" y="5319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13566160" y="2345175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80">
                  <a:moveTo>
                    <a:pt x="1418" y="0"/>
                  </a:moveTo>
                  <a:lnTo>
                    <a:pt x="0" y="4964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13563323" y="2352623"/>
              <a:ext cx="1905" cy="5715"/>
            </a:xfrm>
            <a:custGeom>
              <a:avLst/>
              <a:gdLst/>
              <a:ahLst/>
              <a:cxnLst/>
              <a:rect l="l" t="t" r="r" b="b"/>
              <a:pathLst>
                <a:path w="1905" h="5714">
                  <a:moveTo>
                    <a:pt x="1773" y="0"/>
                  </a:moveTo>
                  <a:lnTo>
                    <a:pt x="0" y="5319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13560487" y="2360424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2127" y="0"/>
                  </a:moveTo>
                  <a:lnTo>
                    <a:pt x="0" y="4609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13557294" y="236751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2127" y="0"/>
                  </a:moveTo>
                  <a:lnTo>
                    <a:pt x="0" y="4964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13553748" y="2374963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2482" y="0"/>
                  </a:moveTo>
                  <a:lnTo>
                    <a:pt x="0" y="4609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13549848" y="2382056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80">
                  <a:moveTo>
                    <a:pt x="2836" y="0"/>
                  </a:moveTo>
                  <a:lnTo>
                    <a:pt x="0" y="4609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13545594" y="2388793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80">
                  <a:moveTo>
                    <a:pt x="2836" y="0"/>
                  </a:moveTo>
                  <a:lnTo>
                    <a:pt x="0" y="4609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13540982" y="2395532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3191" y="0"/>
                  </a:moveTo>
                  <a:lnTo>
                    <a:pt x="0" y="4255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13536373" y="2401914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3191" y="0"/>
                  </a:moveTo>
                  <a:lnTo>
                    <a:pt x="0" y="4255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13531053" y="2408297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3546" y="0"/>
                  </a:moveTo>
                  <a:lnTo>
                    <a:pt x="0" y="390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13525735" y="2414325"/>
              <a:ext cx="3810" cy="4445"/>
            </a:xfrm>
            <a:custGeom>
              <a:avLst/>
              <a:gdLst/>
              <a:ahLst/>
              <a:cxnLst/>
              <a:rect l="l" t="t" r="r" b="b"/>
              <a:pathLst>
                <a:path w="3809" h="4444">
                  <a:moveTo>
                    <a:pt x="3546" y="0"/>
                  </a:moveTo>
                  <a:lnTo>
                    <a:pt x="0" y="390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13520060" y="2419999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4" h="4444">
                  <a:moveTo>
                    <a:pt x="3900" y="0"/>
                  </a:moveTo>
                  <a:lnTo>
                    <a:pt x="0" y="390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13514031" y="2425673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10">
                  <a:moveTo>
                    <a:pt x="3900" y="0"/>
                  </a:moveTo>
                  <a:lnTo>
                    <a:pt x="0" y="3546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13508003" y="2430992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4" h="3810">
                  <a:moveTo>
                    <a:pt x="4255" y="0"/>
                  </a:moveTo>
                  <a:lnTo>
                    <a:pt x="0" y="3191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13501620" y="2435957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4" h="3175">
                  <a:moveTo>
                    <a:pt x="4255" y="0"/>
                  </a:moveTo>
                  <a:lnTo>
                    <a:pt x="0" y="2836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13494882" y="2440567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80" h="3175">
                  <a:moveTo>
                    <a:pt x="4609" y="0"/>
                  </a:moveTo>
                  <a:lnTo>
                    <a:pt x="0" y="2836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13488144" y="2444822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80" h="3175">
                  <a:moveTo>
                    <a:pt x="4609" y="0"/>
                  </a:moveTo>
                  <a:lnTo>
                    <a:pt x="0" y="2836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13481052" y="2448723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4609" y="0"/>
                  </a:moveTo>
                  <a:lnTo>
                    <a:pt x="0" y="2482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13473960" y="2452624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4609" y="0"/>
                  </a:moveTo>
                  <a:lnTo>
                    <a:pt x="0" y="2127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13466512" y="2455815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4964" y="0"/>
                  </a:moveTo>
                  <a:lnTo>
                    <a:pt x="0" y="2127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13459065" y="2459007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4964" y="0"/>
                  </a:moveTo>
                  <a:lnTo>
                    <a:pt x="0" y="177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13451619" y="2461490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4964" y="0"/>
                  </a:moveTo>
                  <a:lnTo>
                    <a:pt x="0" y="177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13441335" y="2463971"/>
              <a:ext cx="7620" cy="1905"/>
            </a:xfrm>
            <a:custGeom>
              <a:avLst/>
              <a:gdLst/>
              <a:ahLst/>
              <a:cxnLst/>
              <a:rect l="l" t="t" r="r" b="b"/>
              <a:pathLst>
                <a:path w="7619" h="1905">
                  <a:moveTo>
                    <a:pt x="7446" y="0"/>
                  </a:moveTo>
                  <a:lnTo>
                    <a:pt x="2836" y="1063"/>
                  </a:lnTo>
                  <a:lnTo>
                    <a:pt x="0" y="177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13433533" y="2466455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13425732" y="2468227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13418286" y="2470355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4964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13410483" y="2472128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4964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13402681" y="2473901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4964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13394880" y="2475674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4964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13387079" y="2477801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13379277" y="2479575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13371475" y="2481348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13363673" y="2483121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13355873" y="2485248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13348425" y="2487021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4964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13340624" y="2488794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4964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13332823" y="2490567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4964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13325020" y="2492340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13317219" y="2494467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13309417" y="2496241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13301617" y="2498014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13293814" y="2499787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13286367" y="2501914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4964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13278567" y="2503687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4964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13270764" y="2505460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4964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13262962" y="2507233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13255161" y="2509361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13247360" y="2511133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13239558" y="2512907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13231756" y="2514680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13224309" y="2516807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4964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13216508" y="2518580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4964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13208706" y="2520353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4964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13200905" y="2522127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4964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13193104" y="2524254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13185301" y="2526026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13177500" y="2527800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13169698" y="2529573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13162252" y="2531700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4964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13154450" y="2533473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4964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13146648" y="2535246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4964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13138848" y="2537019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4964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13131045" y="2539147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13123243" y="2540920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13115442" y="2542693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13107641" y="2544466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13099839" y="2546594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13092392" y="2548366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4964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13084590" y="2550139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4964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13076789" y="2551913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4964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13068987" y="2554040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13061186" y="2555813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13053385" y="2557586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13045583" y="2559359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13037781" y="2561487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13030334" y="2563259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4964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13022533" y="2565033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4964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13014731" y="2566806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4964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13006930" y="2568933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12999129" y="2570706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12991327" y="2572480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12983524" y="2574252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5319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12975724" y="2576380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5319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12968277" y="2578153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69">
                  <a:moveTo>
                    <a:pt x="4964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1314"/>
            <p:cNvSpPr/>
            <p:nvPr/>
          </p:nvSpPr>
          <p:spPr>
            <a:xfrm>
              <a:off x="12960475" y="2579926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5">
                  <a:moveTo>
                    <a:pt x="4964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1315"/>
            <p:cNvSpPr/>
            <p:nvPr/>
          </p:nvSpPr>
          <p:spPr>
            <a:xfrm>
              <a:off x="12952674" y="2581699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5">
                  <a:moveTo>
                    <a:pt x="4964" y="0"/>
                  </a:moveTo>
                  <a:lnTo>
                    <a:pt x="0" y="1418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12944871" y="2583826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69">
                  <a:moveTo>
                    <a:pt x="4964" y="0"/>
                  </a:moveTo>
                  <a:lnTo>
                    <a:pt x="0" y="1063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12939553" y="2581345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80">
                  <a:moveTo>
                    <a:pt x="2836" y="4255"/>
                  </a:moveTo>
                  <a:lnTo>
                    <a:pt x="0" y="4964"/>
                  </a:ln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12943454" y="257425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12947354" y="256716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12950900" y="2560067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80">
                  <a:moveTo>
                    <a:pt x="0" y="4964"/>
                  </a:moveTo>
                  <a:lnTo>
                    <a:pt x="2836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12954801" y="25533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12958701" y="2546237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12962602" y="2539145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12966147" y="2532052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80">
                  <a:moveTo>
                    <a:pt x="0" y="4964"/>
                  </a:moveTo>
                  <a:lnTo>
                    <a:pt x="2836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12970049" y="2525315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12973949" y="251822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12977849" y="251113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12981751" y="250403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12985296" y="2497300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80">
                  <a:moveTo>
                    <a:pt x="0" y="4609"/>
                  </a:moveTo>
                  <a:lnTo>
                    <a:pt x="2836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12989196" y="2490207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12993097" y="248311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12996999" y="247602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13000544" y="2469285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80">
                  <a:moveTo>
                    <a:pt x="0" y="4609"/>
                  </a:moveTo>
                  <a:lnTo>
                    <a:pt x="2836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13004444" y="2462193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13008345" y="24551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13012246" y="244800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13015792" y="2441270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80">
                  <a:moveTo>
                    <a:pt x="0" y="4609"/>
                  </a:moveTo>
                  <a:lnTo>
                    <a:pt x="2836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13019692" y="243417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13023592" y="242708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13027494" y="2419993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13031394" y="241325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80">
                  <a:moveTo>
                    <a:pt x="0" y="4609"/>
                  </a:moveTo>
                  <a:lnTo>
                    <a:pt x="2482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13034940" y="2406163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80">
                  <a:moveTo>
                    <a:pt x="0" y="4609"/>
                  </a:moveTo>
                  <a:lnTo>
                    <a:pt x="2836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13038842" y="2397653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4" h="6350">
                  <a:moveTo>
                    <a:pt x="0" y="6028"/>
                  </a:moveTo>
                  <a:lnTo>
                    <a:pt x="2836" y="1063"/>
                  </a:lnTo>
                  <a:lnTo>
                    <a:pt x="6737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13048061" y="2395880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13055861" y="2393752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13063309" y="2391978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13071111" y="2390206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0" y="1063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13078912" y="2388078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13086714" y="2386305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0" y="1063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13094516" y="2384177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13102317" y="2382404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0" y="1063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13109764" y="2380277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13117565" y="2378504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0" y="1063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13125367" y="2376376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13133169" y="2374604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13140970" y="2372476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13148772" y="2370702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13156218" y="2368930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0" y="1063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13164020" y="2366802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13171822" y="2365029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0" y="1063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13179623" y="2362901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13187425" y="2361128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0" y="1063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13195226" y="2359001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13202673" y="2357228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0" y="1063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13210476" y="2355100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13218276" y="2353328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13226078" y="2351200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13233880" y="2349426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13241681" y="2347654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0" y="1063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13249128" y="2345526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13256929" y="2343753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0" y="1063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13264732" y="2341625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13272533" y="2339852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0" y="1063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13280334" y="2337725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13287782" y="2335951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0" y="1063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13295583" y="2333824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13303384" y="2332052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0" y="1063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13311186" y="2329924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13318988" y="2328151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13326789" y="2326023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13334236" y="2324250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13342038" y="2322477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0" y="1063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13349840" y="2320349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13357640" y="2318576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0" y="1063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13365442" y="2316449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13373245" y="2314675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0" y="1063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13380691" y="2312549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13388492" y="2310776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0" y="1063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13396294" y="2308648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13404096" y="2306875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13411898" y="2304747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13419698" y="2302974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13427146" y="2301201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0" y="1063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13434947" y="2299073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13442748" y="2297301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0" y="1063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13450550" y="2295173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13458352" y="2293399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0" y="1063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13466154" y="2291273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13473600" y="2289500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0" y="1063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13481402" y="2287372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13489203" y="2285599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13497004" y="2283471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13504806" y="2281698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13512254" y="2279925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0" y="1063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13520055" y="2277797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13527856" y="2276025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0" y="1063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1407"/>
            <p:cNvSpPr/>
            <p:nvPr/>
          </p:nvSpPr>
          <p:spPr>
            <a:xfrm>
              <a:off x="13535659" y="2273897"/>
              <a:ext cx="5715" cy="1905"/>
            </a:xfrm>
            <a:custGeom>
              <a:avLst/>
              <a:gdLst/>
              <a:ahLst/>
              <a:cxnLst/>
              <a:rect l="l" t="t" r="r" b="b"/>
              <a:pathLst>
                <a:path w="5715" h="1905">
                  <a:moveTo>
                    <a:pt x="0" y="1418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13543460" y="2272123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80" h="1269">
                  <a:moveTo>
                    <a:pt x="0" y="1063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13551262" y="2269997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80" h="1905">
                  <a:moveTo>
                    <a:pt x="0" y="1418"/>
                  </a:moveTo>
                  <a:lnTo>
                    <a:pt x="4964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13558708" y="2268224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5" h="1269">
                  <a:moveTo>
                    <a:pt x="0" y="1063"/>
                  </a:moveTo>
                  <a:lnTo>
                    <a:pt x="5319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13566510" y="2266450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4" h="1269">
                  <a:moveTo>
                    <a:pt x="0" y="1063"/>
                  </a:moveTo>
                  <a:lnTo>
                    <a:pt x="3900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12047347" y="1738075"/>
              <a:ext cx="167640" cy="224790"/>
            </a:xfrm>
            <a:custGeom>
              <a:avLst/>
              <a:gdLst/>
              <a:ahLst/>
              <a:cxnLst/>
              <a:rect l="l" t="t" r="r" b="b"/>
              <a:pathLst>
                <a:path w="167640" h="224789">
                  <a:moveTo>
                    <a:pt x="167377" y="224470"/>
                  </a:moveTo>
                  <a:lnTo>
                    <a:pt x="8156" y="224470"/>
                  </a:lnTo>
                  <a:lnTo>
                    <a:pt x="4964" y="224116"/>
                  </a:lnTo>
                  <a:lnTo>
                    <a:pt x="2482" y="221988"/>
                  </a:lnTo>
                  <a:lnTo>
                    <a:pt x="709" y="219506"/>
                  </a:lnTo>
                  <a:lnTo>
                    <a:pt x="0" y="216314"/>
                  </a:lnTo>
                  <a:lnTo>
                    <a:pt x="0" y="8510"/>
                  </a:lnTo>
                  <a:lnTo>
                    <a:pt x="709" y="5319"/>
                  </a:lnTo>
                  <a:lnTo>
                    <a:pt x="2482" y="2482"/>
                  </a:lnTo>
                  <a:lnTo>
                    <a:pt x="4964" y="709"/>
                  </a:lnTo>
                  <a:lnTo>
                    <a:pt x="8156" y="0"/>
                  </a:lnTo>
                  <a:lnTo>
                    <a:pt x="167377" y="0"/>
                  </a:lnTo>
                  <a:lnTo>
                    <a:pt x="167377" y="22447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13" name="object 1413"/>
          <p:cNvSpPr txBox="1"/>
          <p:nvPr/>
        </p:nvSpPr>
        <p:spPr>
          <a:xfrm>
            <a:off x="3315969" y="2199360"/>
            <a:ext cx="410764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u="sng" spc="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+15.46m</a:t>
            </a:r>
            <a:endParaRPr sz="350">
              <a:latin typeface="Tahoma"/>
              <a:cs typeface="Tahoma"/>
            </a:endParaRPr>
          </a:p>
        </p:txBody>
      </p:sp>
      <p:grpSp>
        <p:nvGrpSpPr>
          <p:cNvPr id="1414" name="object 1414"/>
          <p:cNvGrpSpPr/>
          <p:nvPr/>
        </p:nvGrpSpPr>
        <p:grpSpPr>
          <a:xfrm>
            <a:off x="268135" y="25485"/>
            <a:ext cx="18505058" cy="4969816"/>
            <a:chOff x="10243588" y="514464"/>
            <a:chExt cx="9669169" cy="2596294"/>
          </a:xfrm>
        </p:grpSpPr>
        <p:sp>
          <p:nvSpPr>
            <p:cNvPr id="1415" name="object 1415"/>
            <p:cNvSpPr/>
            <p:nvPr/>
          </p:nvSpPr>
          <p:spPr>
            <a:xfrm>
              <a:off x="12148478" y="175157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1063"/>
                  </a:lnTo>
                  <a:lnTo>
                    <a:pt x="1063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12148478" y="175157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1063" y="709"/>
                  </a:lnTo>
                  <a:lnTo>
                    <a:pt x="0" y="106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12148478" y="17522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063" y="0"/>
                  </a:moveTo>
                  <a:lnTo>
                    <a:pt x="0" y="354"/>
                  </a:lnTo>
                  <a:lnTo>
                    <a:pt x="709" y="709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12148478" y="17522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354"/>
                  </a:moveTo>
                  <a:lnTo>
                    <a:pt x="1063" y="0"/>
                  </a:lnTo>
                  <a:lnTo>
                    <a:pt x="709" y="709"/>
                  </a:lnTo>
                  <a:lnTo>
                    <a:pt x="0" y="35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12149187" y="17522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354" y="0"/>
                  </a:moveTo>
                  <a:lnTo>
                    <a:pt x="0" y="709"/>
                  </a:lnTo>
                  <a:lnTo>
                    <a:pt x="709" y="1063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12149187" y="17522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709"/>
                  </a:moveTo>
                  <a:lnTo>
                    <a:pt x="354" y="0"/>
                  </a:lnTo>
                  <a:lnTo>
                    <a:pt x="709" y="1063"/>
                  </a:lnTo>
                  <a:lnTo>
                    <a:pt x="0" y="70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12149543" y="17522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54" y="1063"/>
                  </a:lnTo>
                  <a:lnTo>
                    <a:pt x="1063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12149543" y="17522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354" y="1063"/>
                  </a:moveTo>
                  <a:lnTo>
                    <a:pt x="0" y="0"/>
                  </a:lnTo>
                  <a:lnTo>
                    <a:pt x="1063" y="354"/>
                  </a:lnTo>
                  <a:lnTo>
                    <a:pt x="354" y="106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12149542" y="175192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063" y="0"/>
                  </a:moveTo>
                  <a:lnTo>
                    <a:pt x="0" y="354"/>
                  </a:lnTo>
                  <a:lnTo>
                    <a:pt x="1063" y="709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12149542" y="175192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063" y="709"/>
                  </a:moveTo>
                  <a:lnTo>
                    <a:pt x="0" y="354"/>
                  </a:lnTo>
                  <a:lnTo>
                    <a:pt x="1063" y="0"/>
                  </a:lnTo>
                  <a:lnTo>
                    <a:pt x="1063" y="70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12149542" y="175121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354" y="0"/>
                  </a:moveTo>
                  <a:lnTo>
                    <a:pt x="0" y="1063"/>
                  </a:lnTo>
                  <a:lnTo>
                    <a:pt x="1063" y="709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12149542" y="175121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063" y="709"/>
                  </a:moveTo>
                  <a:lnTo>
                    <a:pt x="0" y="1063"/>
                  </a:lnTo>
                  <a:lnTo>
                    <a:pt x="354" y="0"/>
                  </a:lnTo>
                  <a:lnTo>
                    <a:pt x="1063" y="70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12149187" y="175121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709" y="0"/>
                  </a:moveTo>
                  <a:lnTo>
                    <a:pt x="0" y="0"/>
                  </a:lnTo>
                  <a:lnTo>
                    <a:pt x="354" y="1063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12149187" y="175121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709" y="0"/>
                  </a:moveTo>
                  <a:lnTo>
                    <a:pt x="354" y="1063"/>
                  </a:lnTo>
                  <a:lnTo>
                    <a:pt x="0" y="0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12148478" y="175121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709" y="0"/>
                  </a:moveTo>
                  <a:lnTo>
                    <a:pt x="0" y="354"/>
                  </a:lnTo>
                  <a:lnTo>
                    <a:pt x="1063" y="1063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12148478" y="175121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709" y="0"/>
                  </a:moveTo>
                  <a:lnTo>
                    <a:pt x="1063" y="1063"/>
                  </a:lnTo>
                  <a:lnTo>
                    <a:pt x="0" y="354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12043512" y="1716117"/>
              <a:ext cx="105411" cy="35553"/>
            </a:xfrm>
            <a:custGeom>
              <a:avLst/>
              <a:gdLst/>
              <a:ahLst/>
              <a:cxnLst/>
              <a:rect l="l" t="t" r="r" b="b"/>
              <a:pathLst>
                <a:path w="105409" h="35560">
                  <a:moveTo>
                    <a:pt x="104965" y="35461"/>
                  </a:moveTo>
                  <a:lnTo>
                    <a:pt x="104256" y="35106"/>
                  </a:lnTo>
                  <a:lnTo>
                    <a:pt x="35106" y="0"/>
                  </a:lnTo>
                  <a:lnTo>
                    <a:pt x="0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10243588" y="514464"/>
              <a:ext cx="9669169" cy="259629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17792194" y="1896227"/>
              <a:ext cx="447678" cy="26029"/>
            </a:xfrm>
            <a:custGeom>
              <a:avLst/>
              <a:gdLst/>
              <a:ahLst/>
              <a:cxnLst/>
              <a:rect l="l" t="t" r="r" b="b"/>
              <a:pathLst>
                <a:path w="447675" h="26035">
                  <a:moveTo>
                    <a:pt x="447168" y="0"/>
                  </a:moveTo>
                  <a:lnTo>
                    <a:pt x="39362" y="7092"/>
                  </a:lnTo>
                  <a:lnTo>
                    <a:pt x="37589" y="7092"/>
                  </a:lnTo>
                  <a:lnTo>
                    <a:pt x="35816" y="7092"/>
                  </a:lnTo>
                  <a:lnTo>
                    <a:pt x="34042" y="7446"/>
                  </a:lnTo>
                  <a:lnTo>
                    <a:pt x="32269" y="7446"/>
                  </a:lnTo>
                  <a:lnTo>
                    <a:pt x="30496" y="7801"/>
                  </a:lnTo>
                  <a:lnTo>
                    <a:pt x="28723" y="8156"/>
                  </a:lnTo>
                  <a:lnTo>
                    <a:pt x="26950" y="8510"/>
                  </a:lnTo>
                  <a:lnTo>
                    <a:pt x="25177" y="8865"/>
                  </a:lnTo>
                  <a:lnTo>
                    <a:pt x="23404" y="9574"/>
                  </a:lnTo>
                  <a:lnTo>
                    <a:pt x="21631" y="9929"/>
                  </a:lnTo>
                  <a:lnTo>
                    <a:pt x="19858" y="10638"/>
                  </a:lnTo>
                  <a:lnTo>
                    <a:pt x="18085" y="11347"/>
                  </a:lnTo>
                  <a:lnTo>
                    <a:pt x="16312" y="12056"/>
                  </a:lnTo>
                  <a:lnTo>
                    <a:pt x="14893" y="12766"/>
                  </a:lnTo>
                  <a:lnTo>
                    <a:pt x="13475" y="13475"/>
                  </a:lnTo>
                  <a:lnTo>
                    <a:pt x="12056" y="14184"/>
                  </a:lnTo>
                  <a:lnTo>
                    <a:pt x="11347" y="14539"/>
                  </a:lnTo>
                  <a:lnTo>
                    <a:pt x="10638" y="14893"/>
                  </a:lnTo>
                  <a:lnTo>
                    <a:pt x="9929" y="15603"/>
                  </a:lnTo>
                  <a:lnTo>
                    <a:pt x="9219" y="15957"/>
                  </a:lnTo>
                  <a:lnTo>
                    <a:pt x="8510" y="16312"/>
                  </a:lnTo>
                  <a:lnTo>
                    <a:pt x="7801" y="16666"/>
                  </a:lnTo>
                  <a:lnTo>
                    <a:pt x="7446" y="17376"/>
                  </a:lnTo>
                  <a:lnTo>
                    <a:pt x="6737" y="17730"/>
                  </a:lnTo>
                  <a:lnTo>
                    <a:pt x="6028" y="18085"/>
                  </a:lnTo>
                  <a:lnTo>
                    <a:pt x="5673" y="18794"/>
                  </a:lnTo>
                  <a:lnTo>
                    <a:pt x="4964" y="19149"/>
                  </a:lnTo>
                  <a:lnTo>
                    <a:pt x="4609" y="19503"/>
                  </a:lnTo>
                  <a:lnTo>
                    <a:pt x="3900" y="20213"/>
                  </a:lnTo>
                  <a:lnTo>
                    <a:pt x="3546" y="20567"/>
                  </a:lnTo>
                  <a:lnTo>
                    <a:pt x="2836" y="21276"/>
                  </a:lnTo>
                  <a:lnTo>
                    <a:pt x="2482" y="21631"/>
                  </a:lnTo>
                  <a:lnTo>
                    <a:pt x="2127" y="22340"/>
                  </a:lnTo>
                  <a:lnTo>
                    <a:pt x="1773" y="22695"/>
                  </a:lnTo>
                  <a:lnTo>
                    <a:pt x="1418" y="23404"/>
                  </a:lnTo>
                  <a:lnTo>
                    <a:pt x="709" y="23759"/>
                  </a:lnTo>
                  <a:lnTo>
                    <a:pt x="354" y="24468"/>
                  </a:lnTo>
                  <a:lnTo>
                    <a:pt x="354" y="24823"/>
                  </a:lnTo>
                  <a:lnTo>
                    <a:pt x="0" y="25532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17790421" y="1919626"/>
              <a:ext cx="1905" cy="8888"/>
            </a:xfrm>
            <a:custGeom>
              <a:avLst/>
              <a:gdLst/>
              <a:ahLst/>
              <a:cxnLst/>
              <a:rect l="l" t="t" r="r" b="b"/>
              <a:pathLst>
                <a:path w="1905" h="8889">
                  <a:moveTo>
                    <a:pt x="1774" y="0"/>
                  </a:moveTo>
                  <a:lnTo>
                    <a:pt x="1774" y="4255"/>
                  </a:lnTo>
                </a:path>
                <a:path w="1905" h="8889">
                  <a:moveTo>
                    <a:pt x="1420" y="354"/>
                  </a:moveTo>
                  <a:lnTo>
                    <a:pt x="1420" y="4609"/>
                  </a:lnTo>
                </a:path>
                <a:path w="1905" h="8889">
                  <a:moveTo>
                    <a:pt x="1420" y="354"/>
                  </a:moveTo>
                  <a:lnTo>
                    <a:pt x="1420" y="4609"/>
                  </a:lnTo>
                </a:path>
                <a:path w="1905" h="8889">
                  <a:moveTo>
                    <a:pt x="1065" y="710"/>
                  </a:moveTo>
                  <a:lnTo>
                    <a:pt x="1065" y="4965"/>
                  </a:lnTo>
                </a:path>
                <a:path w="1905" h="8889">
                  <a:moveTo>
                    <a:pt x="1065" y="1064"/>
                  </a:moveTo>
                  <a:lnTo>
                    <a:pt x="1065" y="5320"/>
                  </a:lnTo>
                </a:path>
                <a:path w="1905" h="8889">
                  <a:moveTo>
                    <a:pt x="1065" y="1419"/>
                  </a:moveTo>
                  <a:lnTo>
                    <a:pt x="1065" y="5674"/>
                  </a:lnTo>
                </a:path>
                <a:path w="1905" h="8889">
                  <a:moveTo>
                    <a:pt x="1065" y="1419"/>
                  </a:moveTo>
                  <a:lnTo>
                    <a:pt x="1065" y="5674"/>
                  </a:lnTo>
                </a:path>
                <a:path w="1905" h="8889">
                  <a:moveTo>
                    <a:pt x="711" y="1773"/>
                  </a:moveTo>
                  <a:lnTo>
                    <a:pt x="711" y="6028"/>
                  </a:lnTo>
                </a:path>
                <a:path w="1905" h="8889">
                  <a:moveTo>
                    <a:pt x="711" y="2127"/>
                  </a:moveTo>
                  <a:lnTo>
                    <a:pt x="711" y="6383"/>
                  </a:lnTo>
                </a:path>
                <a:path w="1905" h="8889">
                  <a:moveTo>
                    <a:pt x="711" y="2482"/>
                  </a:moveTo>
                  <a:lnTo>
                    <a:pt x="711" y="6737"/>
                  </a:lnTo>
                </a:path>
                <a:path w="1905" h="8889">
                  <a:moveTo>
                    <a:pt x="711" y="2482"/>
                  </a:moveTo>
                  <a:lnTo>
                    <a:pt x="711" y="6737"/>
                  </a:lnTo>
                </a:path>
                <a:path w="1905" h="8889">
                  <a:moveTo>
                    <a:pt x="357" y="2836"/>
                  </a:moveTo>
                  <a:lnTo>
                    <a:pt x="357" y="7092"/>
                  </a:lnTo>
                </a:path>
                <a:path w="1905" h="8889">
                  <a:moveTo>
                    <a:pt x="357" y="3191"/>
                  </a:moveTo>
                  <a:lnTo>
                    <a:pt x="357" y="7446"/>
                  </a:lnTo>
                </a:path>
                <a:path w="1905" h="8889">
                  <a:moveTo>
                    <a:pt x="357" y="3546"/>
                  </a:moveTo>
                  <a:lnTo>
                    <a:pt x="357" y="7801"/>
                  </a:lnTo>
                </a:path>
                <a:path w="1905" h="8889">
                  <a:moveTo>
                    <a:pt x="357" y="3546"/>
                  </a:moveTo>
                  <a:lnTo>
                    <a:pt x="357" y="7801"/>
                  </a:lnTo>
                </a:path>
                <a:path w="1905" h="8889">
                  <a:moveTo>
                    <a:pt x="357" y="3900"/>
                  </a:moveTo>
                  <a:lnTo>
                    <a:pt x="357" y="8156"/>
                  </a:lnTo>
                </a:path>
                <a:path w="1905" h="8889">
                  <a:moveTo>
                    <a:pt x="0" y="4255"/>
                  </a:moveTo>
                  <a:lnTo>
                    <a:pt x="0" y="8510"/>
                  </a:lnTo>
                </a:path>
                <a:path w="1905" h="8889">
                  <a:moveTo>
                    <a:pt x="0" y="4255"/>
                  </a:moveTo>
                  <a:lnTo>
                    <a:pt x="0" y="85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17752125" y="1926363"/>
              <a:ext cx="38735" cy="283156"/>
            </a:xfrm>
            <a:custGeom>
              <a:avLst/>
              <a:gdLst/>
              <a:ahLst/>
              <a:cxnLst/>
              <a:rect l="l" t="t" r="r" b="b"/>
              <a:pathLst>
                <a:path w="38734" h="283210">
                  <a:moveTo>
                    <a:pt x="38298" y="0"/>
                  </a:moveTo>
                  <a:lnTo>
                    <a:pt x="0" y="282627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17748220" y="2206809"/>
              <a:ext cx="4445" cy="10158"/>
            </a:xfrm>
            <a:custGeom>
              <a:avLst/>
              <a:gdLst/>
              <a:ahLst/>
              <a:cxnLst/>
              <a:rect l="l" t="t" r="r" b="b"/>
              <a:pathLst>
                <a:path w="4444" h="10160">
                  <a:moveTo>
                    <a:pt x="3904" y="0"/>
                  </a:moveTo>
                  <a:lnTo>
                    <a:pt x="3904" y="4255"/>
                  </a:lnTo>
                </a:path>
                <a:path w="4444" h="10160">
                  <a:moveTo>
                    <a:pt x="3904" y="354"/>
                  </a:moveTo>
                  <a:lnTo>
                    <a:pt x="3904" y="4609"/>
                  </a:lnTo>
                </a:path>
                <a:path w="4444" h="10160">
                  <a:moveTo>
                    <a:pt x="3904" y="354"/>
                  </a:moveTo>
                  <a:lnTo>
                    <a:pt x="3904" y="4609"/>
                  </a:lnTo>
                </a:path>
                <a:path w="4444" h="10160">
                  <a:moveTo>
                    <a:pt x="3904" y="354"/>
                  </a:moveTo>
                  <a:lnTo>
                    <a:pt x="3904" y="4609"/>
                  </a:lnTo>
                </a:path>
                <a:path w="4444" h="10160">
                  <a:moveTo>
                    <a:pt x="3904" y="709"/>
                  </a:moveTo>
                  <a:lnTo>
                    <a:pt x="3904" y="4964"/>
                  </a:lnTo>
                </a:path>
                <a:path w="4444" h="10160">
                  <a:moveTo>
                    <a:pt x="3904" y="709"/>
                  </a:moveTo>
                  <a:lnTo>
                    <a:pt x="3904" y="4964"/>
                  </a:lnTo>
                </a:path>
                <a:path w="4444" h="10160">
                  <a:moveTo>
                    <a:pt x="3904" y="1063"/>
                  </a:moveTo>
                  <a:lnTo>
                    <a:pt x="3904" y="5319"/>
                  </a:lnTo>
                </a:path>
                <a:path w="4444" h="10160">
                  <a:moveTo>
                    <a:pt x="3904" y="1063"/>
                  </a:moveTo>
                  <a:lnTo>
                    <a:pt x="3904" y="5319"/>
                  </a:lnTo>
                </a:path>
                <a:path w="4444" h="10160">
                  <a:moveTo>
                    <a:pt x="3904" y="1063"/>
                  </a:moveTo>
                  <a:lnTo>
                    <a:pt x="3904" y="5319"/>
                  </a:lnTo>
                </a:path>
                <a:path w="4444" h="10160">
                  <a:moveTo>
                    <a:pt x="3549" y="1418"/>
                  </a:moveTo>
                  <a:lnTo>
                    <a:pt x="3549" y="5673"/>
                  </a:lnTo>
                </a:path>
                <a:path w="4444" h="10160">
                  <a:moveTo>
                    <a:pt x="3549" y="1418"/>
                  </a:moveTo>
                  <a:lnTo>
                    <a:pt x="3549" y="5673"/>
                  </a:lnTo>
                </a:path>
                <a:path w="4444" h="10160">
                  <a:moveTo>
                    <a:pt x="3549" y="1418"/>
                  </a:moveTo>
                  <a:lnTo>
                    <a:pt x="3549" y="5673"/>
                  </a:lnTo>
                </a:path>
                <a:path w="4444" h="10160">
                  <a:moveTo>
                    <a:pt x="3549" y="1773"/>
                  </a:moveTo>
                  <a:lnTo>
                    <a:pt x="3549" y="6028"/>
                  </a:lnTo>
                </a:path>
                <a:path w="4444" h="10160">
                  <a:moveTo>
                    <a:pt x="3549" y="1773"/>
                  </a:moveTo>
                  <a:lnTo>
                    <a:pt x="3549" y="6028"/>
                  </a:lnTo>
                </a:path>
                <a:path w="4444" h="10160">
                  <a:moveTo>
                    <a:pt x="3194" y="2127"/>
                  </a:moveTo>
                  <a:lnTo>
                    <a:pt x="3194" y="6383"/>
                  </a:lnTo>
                </a:path>
                <a:path w="4444" h="10160">
                  <a:moveTo>
                    <a:pt x="3194" y="2127"/>
                  </a:moveTo>
                  <a:lnTo>
                    <a:pt x="3194" y="6383"/>
                  </a:lnTo>
                </a:path>
                <a:path w="4444" h="10160">
                  <a:moveTo>
                    <a:pt x="3194" y="2127"/>
                  </a:moveTo>
                  <a:lnTo>
                    <a:pt x="3194" y="6383"/>
                  </a:lnTo>
                </a:path>
                <a:path w="4444" h="10160">
                  <a:moveTo>
                    <a:pt x="3194" y="2482"/>
                  </a:moveTo>
                  <a:lnTo>
                    <a:pt x="3194" y="6737"/>
                  </a:lnTo>
                </a:path>
                <a:path w="4444" h="10160">
                  <a:moveTo>
                    <a:pt x="2838" y="2482"/>
                  </a:moveTo>
                  <a:lnTo>
                    <a:pt x="2838" y="6737"/>
                  </a:lnTo>
                </a:path>
                <a:path w="4444" h="10160">
                  <a:moveTo>
                    <a:pt x="2838" y="2482"/>
                  </a:moveTo>
                  <a:lnTo>
                    <a:pt x="2838" y="6737"/>
                  </a:lnTo>
                </a:path>
                <a:path w="4444" h="10160">
                  <a:moveTo>
                    <a:pt x="2838" y="2836"/>
                  </a:moveTo>
                  <a:lnTo>
                    <a:pt x="2838" y="7092"/>
                  </a:lnTo>
                </a:path>
                <a:path w="4444" h="10160">
                  <a:moveTo>
                    <a:pt x="2838" y="2836"/>
                  </a:moveTo>
                  <a:lnTo>
                    <a:pt x="2838" y="7092"/>
                  </a:lnTo>
                </a:path>
                <a:path w="4444" h="10160">
                  <a:moveTo>
                    <a:pt x="2483" y="3191"/>
                  </a:moveTo>
                  <a:lnTo>
                    <a:pt x="2483" y="7446"/>
                  </a:lnTo>
                </a:path>
                <a:path w="4444" h="10160">
                  <a:moveTo>
                    <a:pt x="2483" y="3191"/>
                  </a:moveTo>
                  <a:lnTo>
                    <a:pt x="2483" y="7446"/>
                  </a:lnTo>
                </a:path>
                <a:path w="4444" h="10160">
                  <a:moveTo>
                    <a:pt x="2483" y="3191"/>
                  </a:moveTo>
                  <a:lnTo>
                    <a:pt x="2483" y="7446"/>
                  </a:lnTo>
                </a:path>
                <a:path w="4444" h="10160">
                  <a:moveTo>
                    <a:pt x="2129" y="3546"/>
                  </a:moveTo>
                  <a:lnTo>
                    <a:pt x="2129" y="7801"/>
                  </a:lnTo>
                </a:path>
                <a:path w="4444" h="10160">
                  <a:moveTo>
                    <a:pt x="2129" y="3546"/>
                  </a:moveTo>
                  <a:lnTo>
                    <a:pt x="2129" y="7801"/>
                  </a:lnTo>
                </a:path>
                <a:path w="4444" h="10160">
                  <a:moveTo>
                    <a:pt x="2129" y="3546"/>
                  </a:moveTo>
                  <a:lnTo>
                    <a:pt x="2129" y="7801"/>
                  </a:lnTo>
                </a:path>
                <a:path w="4444" h="10160">
                  <a:moveTo>
                    <a:pt x="1773" y="3900"/>
                  </a:moveTo>
                  <a:lnTo>
                    <a:pt x="1773" y="8156"/>
                  </a:lnTo>
                </a:path>
                <a:path w="4444" h="10160">
                  <a:moveTo>
                    <a:pt x="1418" y="4255"/>
                  </a:moveTo>
                  <a:lnTo>
                    <a:pt x="1418" y="8510"/>
                  </a:lnTo>
                </a:path>
                <a:path w="4444" h="10160">
                  <a:moveTo>
                    <a:pt x="1063" y="4255"/>
                  </a:moveTo>
                  <a:lnTo>
                    <a:pt x="1063" y="8510"/>
                  </a:lnTo>
                </a:path>
                <a:path w="4444" h="10160">
                  <a:moveTo>
                    <a:pt x="1063" y="4609"/>
                  </a:moveTo>
                  <a:lnTo>
                    <a:pt x="1063" y="8865"/>
                  </a:lnTo>
                </a:path>
                <a:path w="4444" h="10160">
                  <a:moveTo>
                    <a:pt x="709" y="4964"/>
                  </a:moveTo>
                  <a:lnTo>
                    <a:pt x="709" y="9219"/>
                  </a:lnTo>
                </a:path>
                <a:path w="4444" h="10160">
                  <a:moveTo>
                    <a:pt x="354" y="5319"/>
                  </a:moveTo>
                  <a:lnTo>
                    <a:pt x="354" y="9574"/>
                  </a:lnTo>
                </a:path>
                <a:path w="4444" h="10160">
                  <a:moveTo>
                    <a:pt x="0" y="5319"/>
                  </a:moveTo>
                  <a:lnTo>
                    <a:pt x="0" y="957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17732261" y="2214609"/>
              <a:ext cx="15875" cy="3174"/>
            </a:xfrm>
            <a:custGeom>
              <a:avLst/>
              <a:gdLst/>
              <a:ahLst/>
              <a:cxnLst/>
              <a:rect l="l" t="t" r="r" b="b"/>
              <a:pathLst>
                <a:path w="15875" h="3175">
                  <a:moveTo>
                    <a:pt x="15603" y="0"/>
                  </a:moveTo>
                  <a:lnTo>
                    <a:pt x="15248" y="0"/>
                  </a:lnTo>
                  <a:lnTo>
                    <a:pt x="14893" y="354"/>
                  </a:lnTo>
                  <a:lnTo>
                    <a:pt x="14539" y="354"/>
                  </a:lnTo>
                  <a:lnTo>
                    <a:pt x="14184" y="709"/>
                  </a:lnTo>
                  <a:lnTo>
                    <a:pt x="13829" y="709"/>
                  </a:lnTo>
                  <a:lnTo>
                    <a:pt x="13475" y="1063"/>
                  </a:lnTo>
                  <a:lnTo>
                    <a:pt x="13120" y="1063"/>
                  </a:lnTo>
                  <a:lnTo>
                    <a:pt x="12411" y="1418"/>
                  </a:lnTo>
                  <a:lnTo>
                    <a:pt x="12056" y="1418"/>
                  </a:lnTo>
                  <a:lnTo>
                    <a:pt x="11702" y="1773"/>
                  </a:lnTo>
                  <a:lnTo>
                    <a:pt x="11347" y="1773"/>
                  </a:lnTo>
                  <a:lnTo>
                    <a:pt x="10993" y="2127"/>
                  </a:lnTo>
                  <a:lnTo>
                    <a:pt x="10638" y="2127"/>
                  </a:lnTo>
                  <a:lnTo>
                    <a:pt x="9929" y="2127"/>
                  </a:lnTo>
                  <a:lnTo>
                    <a:pt x="9574" y="2482"/>
                  </a:lnTo>
                  <a:lnTo>
                    <a:pt x="9219" y="2482"/>
                  </a:lnTo>
                  <a:lnTo>
                    <a:pt x="8865" y="2482"/>
                  </a:lnTo>
                  <a:lnTo>
                    <a:pt x="8156" y="2482"/>
                  </a:lnTo>
                  <a:lnTo>
                    <a:pt x="7801" y="2836"/>
                  </a:lnTo>
                  <a:lnTo>
                    <a:pt x="1418" y="2836"/>
                  </a:lnTo>
                  <a:lnTo>
                    <a:pt x="1063" y="2482"/>
                  </a:lnTo>
                  <a:lnTo>
                    <a:pt x="709" y="2482"/>
                  </a:lnTo>
                  <a:lnTo>
                    <a:pt x="354" y="2482"/>
                  </a:lnTo>
                  <a:lnTo>
                    <a:pt x="0" y="2482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17730487" y="2213899"/>
              <a:ext cx="1905" cy="5079"/>
            </a:xfrm>
            <a:custGeom>
              <a:avLst/>
              <a:gdLst/>
              <a:ahLst/>
              <a:cxnLst/>
              <a:rect l="l" t="t" r="r" b="b"/>
              <a:pathLst>
                <a:path w="1905" h="5080">
                  <a:moveTo>
                    <a:pt x="1418" y="709"/>
                  </a:moveTo>
                  <a:lnTo>
                    <a:pt x="1418" y="4964"/>
                  </a:lnTo>
                </a:path>
                <a:path w="1905" h="5080">
                  <a:moveTo>
                    <a:pt x="1063" y="709"/>
                  </a:moveTo>
                  <a:lnTo>
                    <a:pt x="1063" y="4964"/>
                  </a:lnTo>
                </a:path>
                <a:path w="1905" h="5080">
                  <a:moveTo>
                    <a:pt x="709" y="709"/>
                  </a:moveTo>
                  <a:lnTo>
                    <a:pt x="709" y="4964"/>
                  </a:lnTo>
                </a:path>
                <a:path w="1905" h="5080">
                  <a:moveTo>
                    <a:pt x="709" y="354"/>
                  </a:moveTo>
                  <a:lnTo>
                    <a:pt x="709" y="4609"/>
                  </a:lnTo>
                </a:path>
                <a:path w="1905" h="5080">
                  <a:moveTo>
                    <a:pt x="354" y="354"/>
                  </a:moveTo>
                  <a:lnTo>
                    <a:pt x="354" y="4609"/>
                  </a:lnTo>
                </a:path>
                <a:path w="1905" h="5080">
                  <a:moveTo>
                    <a:pt x="354" y="354"/>
                  </a:moveTo>
                  <a:lnTo>
                    <a:pt x="354" y="4609"/>
                  </a:lnTo>
                </a:path>
                <a:path w="1905" h="5080">
                  <a:moveTo>
                    <a:pt x="0" y="354"/>
                  </a:moveTo>
                  <a:lnTo>
                    <a:pt x="0" y="4609"/>
                  </a:lnTo>
                </a:path>
                <a:path w="1905" h="5080">
                  <a:moveTo>
                    <a:pt x="0" y="354"/>
                  </a:moveTo>
                  <a:lnTo>
                    <a:pt x="0" y="4609"/>
                  </a:lnTo>
                </a:path>
                <a:path w="1905" h="5080">
                  <a:moveTo>
                    <a:pt x="0" y="0"/>
                  </a:moveTo>
                  <a:lnTo>
                    <a:pt x="0" y="42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13291401" y="1909343"/>
              <a:ext cx="4439309" cy="307281"/>
            </a:xfrm>
            <a:custGeom>
              <a:avLst/>
              <a:gdLst/>
              <a:ahLst/>
              <a:cxnLst/>
              <a:rect l="l" t="t" r="r" b="b"/>
              <a:pathLst>
                <a:path w="4439284" h="307339">
                  <a:moveTo>
                    <a:pt x="4438707" y="306741"/>
                  </a:moveTo>
                  <a:lnTo>
                    <a:pt x="3952531" y="40071"/>
                  </a:lnTo>
                  <a:lnTo>
                    <a:pt x="3948630" y="37943"/>
                  </a:lnTo>
                  <a:lnTo>
                    <a:pt x="3944729" y="35816"/>
                  </a:lnTo>
                  <a:lnTo>
                    <a:pt x="3940474" y="34042"/>
                  </a:lnTo>
                  <a:lnTo>
                    <a:pt x="3935864" y="31915"/>
                  </a:lnTo>
                  <a:lnTo>
                    <a:pt x="3931609" y="29787"/>
                  </a:lnTo>
                  <a:lnTo>
                    <a:pt x="3926999" y="28014"/>
                  </a:lnTo>
                  <a:lnTo>
                    <a:pt x="3922034" y="26241"/>
                  </a:lnTo>
                  <a:lnTo>
                    <a:pt x="3917069" y="24468"/>
                  </a:lnTo>
                  <a:lnTo>
                    <a:pt x="3907140" y="20922"/>
                  </a:lnTo>
                  <a:lnTo>
                    <a:pt x="3862459" y="9929"/>
                  </a:lnTo>
                  <a:lnTo>
                    <a:pt x="3813522" y="3191"/>
                  </a:lnTo>
                  <a:lnTo>
                    <a:pt x="3801110" y="2127"/>
                  </a:lnTo>
                  <a:lnTo>
                    <a:pt x="3788344" y="1773"/>
                  </a:lnTo>
                  <a:lnTo>
                    <a:pt x="3775933" y="1418"/>
                  </a:lnTo>
                  <a:lnTo>
                    <a:pt x="3685506" y="0"/>
                  </a:lnTo>
                  <a:lnTo>
                    <a:pt x="200002" y="3546"/>
                  </a:lnTo>
                  <a:lnTo>
                    <a:pt x="111703" y="5319"/>
                  </a:lnTo>
                  <a:lnTo>
                    <a:pt x="106738" y="5319"/>
                  </a:lnTo>
                  <a:lnTo>
                    <a:pt x="101774" y="5673"/>
                  </a:lnTo>
                  <a:lnTo>
                    <a:pt x="96809" y="6028"/>
                  </a:lnTo>
                  <a:lnTo>
                    <a:pt x="91845" y="6383"/>
                  </a:lnTo>
                  <a:lnTo>
                    <a:pt x="86880" y="7092"/>
                  </a:lnTo>
                  <a:lnTo>
                    <a:pt x="81915" y="7446"/>
                  </a:lnTo>
                  <a:lnTo>
                    <a:pt x="76951" y="8510"/>
                  </a:lnTo>
                  <a:lnTo>
                    <a:pt x="71986" y="9219"/>
                  </a:lnTo>
                  <a:lnTo>
                    <a:pt x="67022" y="10283"/>
                  </a:lnTo>
                  <a:lnTo>
                    <a:pt x="62057" y="11347"/>
                  </a:lnTo>
                  <a:lnTo>
                    <a:pt x="57447" y="12766"/>
                  </a:lnTo>
                  <a:lnTo>
                    <a:pt x="52482" y="13829"/>
                  </a:lnTo>
                  <a:lnTo>
                    <a:pt x="48227" y="15248"/>
                  </a:lnTo>
                  <a:lnTo>
                    <a:pt x="43617" y="17021"/>
                  </a:lnTo>
                  <a:lnTo>
                    <a:pt x="39362" y="18439"/>
                  </a:lnTo>
                  <a:lnTo>
                    <a:pt x="35106" y="20213"/>
                  </a:lnTo>
                  <a:lnTo>
                    <a:pt x="30851" y="22340"/>
                  </a:lnTo>
                  <a:lnTo>
                    <a:pt x="26950" y="24113"/>
                  </a:lnTo>
                  <a:lnTo>
                    <a:pt x="25177" y="25177"/>
                  </a:lnTo>
                  <a:lnTo>
                    <a:pt x="23404" y="26241"/>
                  </a:lnTo>
                  <a:lnTo>
                    <a:pt x="21631" y="27305"/>
                  </a:lnTo>
                  <a:lnTo>
                    <a:pt x="19858" y="28369"/>
                  </a:lnTo>
                  <a:lnTo>
                    <a:pt x="18085" y="29432"/>
                  </a:lnTo>
                  <a:lnTo>
                    <a:pt x="16312" y="30496"/>
                  </a:lnTo>
                  <a:lnTo>
                    <a:pt x="14893" y="31560"/>
                  </a:lnTo>
                  <a:lnTo>
                    <a:pt x="13120" y="32624"/>
                  </a:lnTo>
                  <a:lnTo>
                    <a:pt x="11702" y="33688"/>
                  </a:lnTo>
                  <a:lnTo>
                    <a:pt x="10283" y="34752"/>
                  </a:lnTo>
                  <a:lnTo>
                    <a:pt x="8865" y="36170"/>
                  </a:lnTo>
                  <a:lnTo>
                    <a:pt x="7446" y="37234"/>
                  </a:lnTo>
                  <a:lnTo>
                    <a:pt x="6028" y="38298"/>
                  </a:lnTo>
                  <a:lnTo>
                    <a:pt x="4609" y="39716"/>
                  </a:lnTo>
                  <a:lnTo>
                    <a:pt x="3546" y="40780"/>
                  </a:lnTo>
                  <a:lnTo>
                    <a:pt x="2482" y="42199"/>
                  </a:lnTo>
                  <a:lnTo>
                    <a:pt x="1063" y="43262"/>
                  </a:lnTo>
                  <a:lnTo>
                    <a:pt x="0" y="44681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13089985" y="1954018"/>
              <a:ext cx="201931" cy="456478"/>
            </a:xfrm>
            <a:custGeom>
              <a:avLst/>
              <a:gdLst/>
              <a:ahLst/>
              <a:cxnLst/>
              <a:rect l="l" t="t" r="r" b="b"/>
              <a:pathLst>
                <a:path w="201930" h="456564">
                  <a:moveTo>
                    <a:pt x="201420" y="0"/>
                  </a:moveTo>
                  <a:lnTo>
                    <a:pt x="200711" y="1063"/>
                  </a:lnTo>
                  <a:lnTo>
                    <a:pt x="199647" y="2482"/>
                  </a:lnTo>
                  <a:lnTo>
                    <a:pt x="198584" y="3546"/>
                  </a:lnTo>
                  <a:lnTo>
                    <a:pt x="197874" y="4964"/>
                  </a:lnTo>
                  <a:lnTo>
                    <a:pt x="196810" y="6028"/>
                  </a:lnTo>
                  <a:lnTo>
                    <a:pt x="196101" y="7446"/>
                  </a:lnTo>
                  <a:lnTo>
                    <a:pt x="195392" y="8510"/>
                  </a:lnTo>
                  <a:lnTo>
                    <a:pt x="194683" y="9929"/>
                  </a:lnTo>
                  <a:lnTo>
                    <a:pt x="194328" y="10993"/>
                  </a:lnTo>
                  <a:lnTo>
                    <a:pt x="193619" y="12411"/>
                  </a:lnTo>
                  <a:lnTo>
                    <a:pt x="0" y="456034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13086439" y="2407838"/>
              <a:ext cx="3810" cy="7618"/>
            </a:xfrm>
            <a:custGeom>
              <a:avLst/>
              <a:gdLst/>
              <a:ahLst/>
              <a:cxnLst/>
              <a:rect l="l" t="t" r="r" b="b"/>
              <a:pathLst>
                <a:path w="3809" h="7619">
                  <a:moveTo>
                    <a:pt x="3546" y="0"/>
                  </a:moveTo>
                  <a:lnTo>
                    <a:pt x="3546" y="4255"/>
                  </a:lnTo>
                </a:path>
                <a:path w="3809" h="7619">
                  <a:moveTo>
                    <a:pt x="3546" y="354"/>
                  </a:moveTo>
                  <a:lnTo>
                    <a:pt x="3546" y="4609"/>
                  </a:lnTo>
                </a:path>
                <a:path w="3809" h="7619">
                  <a:moveTo>
                    <a:pt x="3191" y="354"/>
                  </a:moveTo>
                  <a:lnTo>
                    <a:pt x="3191" y="4609"/>
                  </a:lnTo>
                </a:path>
                <a:path w="3809" h="7619">
                  <a:moveTo>
                    <a:pt x="3191" y="354"/>
                  </a:moveTo>
                  <a:lnTo>
                    <a:pt x="3191" y="4609"/>
                  </a:lnTo>
                </a:path>
                <a:path w="3809" h="7619">
                  <a:moveTo>
                    <a:pt x="3191" y="709"/>
                  </a:moveTo>
                  <a:lnTo>
                    <a:pt x="3191" y="4964"/>
                  </a:lnTo>
                </a:path>
                <a:path w="3809" h="7619">
                  <a:moveTo>
                    <a:pt x="3191" y="709"/>
                  </a:moveTo>
                  <a:lnTo>
                    <a:pt x="3191" y="4964"/>
                  </a:lnTo>
                </a:path>
                <a:path w="3809" h="7619">
                  <a:moveTo>
                    <a:pt x="3191" y="709"/>
                  </a:moveTo>
                  <a:lnTo>
                    <a:pt x="3191" y="4964"/>
                  </a:lnTo>
                </a:path>
                <a:path w="3809" h="7619">
                  <a:moveTo>
                    <a:pt x="2836" y="1062"/>
                  </a:moveTo>
                  <a:lnTo>
                    <a:pt x="2836" y="5318"/>
                  </a:lnTo>
                </a:path>
                <a:path w="3809" h="7619">
                  <a:moveTo>
                    <a:pt x="2836" y="1062"/>
                  </a:moveTo>
                  <a:lnTo>
                    <a:pt x="2836" y="5318"/>
                  </a:lnTo>
                </a:path>
                <a:path w="3809" h="7619">
                  <a:moveTo>
                    <a:pt x="2836" y="1062"/>
                  </a:moveTo>
                  <a:lnTo>
                    <a:pt x="2836" y="5318"/>
                  </a:lnTo>
                </a:path>
                <a:path w="3809" h="7619">
                  <a:moveTo>
                    <a:pt x="2836" y="1417"/>
                  </a:moveTo>
                  <a:lnTo>
                    <a:pt x="2836" y="5672"/>
                  </a:lnTo>
                </a:path>
                <a:path w="3809" h="7619">
                  <a:moveTo>
                    <a:pt x="2482" y="1417"/>
                  </a:moveTo>
                  <a:lnTo>
                    <a:pt x="2482" y="5672"/>
                  </a:lnTo>
                </a:path>
                <a:path w="3809" h="7619">
                  <a:moveTo>
                    <a:pt x="2482" y="1417"/>
                  </a:moveTo>
                  <a:lnTo>
                    <a:pt x="2482" y="5672"/>
                  </a:lnTo>
                </a:path>
                <a:path w="3809" h="7619">
                  <a:moveTo>
                    <a:pt x="2482" y="1417"/>
                  </a:moveTo>
                  <a:lnTo>
                    <a:pt x="2482" y="5672"/>
                  </a:lnTo>
                </a:path>
                <a:path w="3809" h="7619">
                  <a:moveTo>
                    <a:pt x="2482" y="1772"/>
                  </a:moveTo>
                  <a:lnTo>
                    <a:pt x="2482" y="6027"/>
                  </a:lnTo>
                </a:path>
                <a:path w="3809" h="7619">
                  <a:moveTo>
                    <a:pt x="2127" y="1772"/>
                  </a:moveTo>
                  <a:lnTo>
                    <a:pt x="2127" y="6027"/>
                  </a:lnTo>
                </a:path>
                <a:path w="3809" h="7619">
                  <a:moveTo>
                    <a:pt x="2127" y="1772"/>
                  </a:moveTo>
                  <a:lnTo>
                    <a:pt x="2127" y="6027"/>
                  </a:lnTo>
                </a:path>
                <a:path w="3809" h="7619">
                  <a:moveTo>
                    <a:pt x="2127" y="2126"/>
                  </a:moveTo>
                  <a:lnTo>
                    <a:pt x="2127" y="6382"/>
                  </a:lnTo>
                </a:path>
                <a:path w="3809" h="7619">
                  <a:moveTo>
                    <a:pt x="1773" y="2126"/>
                  </a:moveTo>
                  <a:lnTo>
                    <a:pt x="1773" y="6382"/>
                  </a:lnTo>
                </a:path>
                <a:path w="3809" h="7619">
                  <a:moveTo>
                    <a:pt x="1773" y="2126"/>
                  </a:moveTo>
                  <a:lnTo>
                    <a:pt x="1773" y="6382"/>
                  </a:lnTo>
                </a:path>
                <a:path w="3809" h="7619">
                  <a:moveTo>
                    <a:pt x="1419" y="2126"/>
                  </a:moveTo>
                  <a:lnTo>
                    <a:pt x="1419" y="6382"/>
                  </a:lnTo>
                </a:path>
                <a:path w="3809" h="7619">
                  <a:moveTo>
                    <a:pt x="1419" y="2481"/>
                  </a:moveTo>
                  <a:lnTo>
                    <a:pt x="1419" y="6736"/>
                  </a:lnTo>
                </a:path>
                <a:path w="3809" h="7619">
                  <a:moveTo>
                    <a:pt x="1419" y="2481"/>
                  </a:moveTo>
                  <a:lnTo>
                    <a:pt x="1419" y="6736"/>
                  </a:lnTo>
                </a:path>
                <a:path w="3809" h="7619">
                  <a:moveTo>
                    <a:pt x="1064" y="2481"/>
                  </a:moveTo>
                  <a:lnTo>
                    <a:pt x="1064" y="6736"/>
                  </a:lnTo>
                </a:path>
                <a:path w="3809" h="7619">
                  <a:moveTo>
                    <a:pt x="1064" y="2481"/>
                  </a:moveTo>
                  <a:lnTo>
                    <a:pt x="1064" y="6736"/>
                  </a:lnTo>
                </a:path>
                <a:path w="3809" h="7619">
                  <a:moveTo>
                    <a:pt x="710" y="2836"/>
                  </a:moveTo>
                  <a:lnTo>
                    <a:pt x="710" y="7091"/>
                  </a:lnTo>
                </a:path>
                <a:path w="3809" h="7619">
                  <a:moveTo>
                    <a:pt x="710" y="2836"/>
                  </a:moveTo>
                  <a:lnTo>
                    <a:pt x="710" y="7091"/>
                  </a:lnTo>
                </a:path>
                <a:path w="3809" h="7619">
                  <a:moveTo>
                    <a:pt x="710" y="2836"/>
                  </a:moveTo>
                  <a:lnTo>
                    <a:pt x="710" y="7091"/>
                  </a:lnTo>
                </a:path>
                <a:path w="3809" h="7619">
                  <a:moveTo>
                    <a:pt x="354" y="2836"/>
                  </a:moveTo>
                  <a:lnTo>
                    <a:pt x="354" y="7091"/>
                  </a:lnTo>
                </a:path>
                <a:path w="3809" h="7619">
                  <a:moveTo>
                    <a:pt x="354" y="2836"/>
                  </a:moveTo>
                  <a:lnTo>
                    <a:pt x="354" y="7091"/>
                  </a:lnTo>
                </a:path>
                <a:path w="3809" h="7619">
                  <a:moveTo>
                    <a:pt x="0" y="3190"/>
                  </a:moveTo>
                  <a:lnTo>
                    <a:pt x="0" y="7446"/>
                  </a:lnTo>
                </a:path>
                <a:path w="3809" h="7619">
                  <a:moveTo>
                    <a:pt x="0" y="3190"/>
                  </a:moveTo>
                  <a:lnTo>
                    <a:pt x="0" y="744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13069771" y="2410674"/>
              <a:ext cx="16510" cy="3809"/>
            </a:xfrm>
            <a:custGeom>
              <a:avLst/>
              <a:gdLst/>
              <a:ahLst/>
              <a:cxnLst/>
              <a:rect l="l" t="t" r="r" b="b"/>
              <a:pathLst>
                <a:path w="16509" h="3810">
                  <a:moveTo>
                    <a:pt x="16312" y="2482"/>
                  </a:moveTo>
                  <a:lnTo>
                    <a:pt x="15957" y="2482"/>
                  </a:lnTo>
                  <a:lnTo>
                    <a:pt x="15603" y="2836"/>
                  </a:lnTo>
                  <a:lnTo>
                    <a:pt x="15248" y="2836"/>
                  </a:lnTo>
                  <a:lnTo>
                    <a:pt x="14893" y="2836"/>
                  </a:lnTo>
                  <a:lnTo>
                    <a:pt x="14539" y="2836"/>
                  </a:lnTo>
                  <a:lnTo>
                    <a:pt x="14184" y="3191"/>
                  </a:lnTo>
                  <a:lnTo>
                    <a:pt x="8156" y="3191"/>
                  </a:lnTo>
                  <a:lnTo>
                    <a:pt x="7446" y="2836"/>
                  </a:lnTo>
                  <a:lnTo>
                    <a:pt x="7092" y="2836"/>
                  </a:lnTo>
                  <a:lnTo>
                    <a:pt x="6737" y="2836"/>
                  </a:lnTo>
                  <a:lnTo>
                    <a:pt x="6383" y="2836"/>
                  </a:lnTo>
                  <a:lnTo>
                    <a:pt x="5673" y="2482"/>
                  </a:lnTo>
                  <a:lnTo>
                    <a:pt x="5319" y="2482"/>
                  </a:lnTo>
                  <a:lnTo>
                    <a:pt x="4964" y="2482"/>
                  </a:lnTo>
                  <a:lnTo>
                    <a:pt x="4255" y="2127"/>
                  </a:lnTo>
                  <a:lnTo>
                    <a:pt x="3900" y="2127"/>
                  </a:lnTo>
                  <a:lnTo>
                    <a:pt x="3546" y="1773"/>
                  </a:lnTo>
                  <a:lnTo>
                    <a:pt x="3191" y="1773"/>
                  </a:lnTo>
                  <a:lnTo>
                    <a:pt x="2482" y="1418"/>
                  </a:lnTo>
                  <a:lnTo>
                    <a:pt x="2127" y="1418"/>
                  </a:lnTo>
                  <a:lnTo>
                    <a:pt x="1773" y="1063"/>
                  </a:lnTo>
                  <a:lnTo>
                    <a:pt x="1418" y="1063"/>
                  </a:lnTo>
                  <a:lnTo>
                    <a:pt x="1063" y="709"/>
                  </a:lnTo>
                  <a:lnTo>
                    <a:pt x="709" y="354"/>
                  </a:lnTo>
                  <a:lnTo>
                    <a:pt x="354" y="354"/>
                  </a:ln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13067289" y="2406420"/>
              <a:ext cx="2540" cy="6984"/>
            </a:xfrm>
            <a:custGeom>
              <a:avLst/>
              <a:gdLst/>
              <a:ahLst/>
              <a:cxnLst/>
              <a:rect l="l" t="t" r="r" b="b"/>
              <a:pathLst>
                <a:path w="2540" h="6985">
                  <a:moveTo>
                    <a:pt x="2127" y="2127"/>
                  </a:moveTo>
                  <a:lnTo>
                    <a:pt x="2127" y="6383"/>
                  </a:lnTo>
                </a:path>
                <a:path w="2540" h="6985">
                  <a:moveTo>
                    <a:pt x="1773" y="1773"/>
                  </a:moveTo>
                  <a:lnTo>
                    <a:pt x="1773" y="6028"/>
                  </a:lnTo>
                </a:path>
                <a:path w="2540" h="6985">
                  <a:moveTo>
                    <a:pt x="1418" y="1418"/>
                  </a:moveTo>
                  <a:lnTo>
                    <a:pt x="1418" y="5673"/>
                  </a:lnTo>
                </a:path>
                <a:path w="2540" h="6985">
                  <a:moveTo>
                    <a:pt x="1063" y="1418"/>
                  </a:moveTo>
                  <a:lnTo>
                    <a:pt x="1063" y="5673"/>
                  </a:lnTo>
                </a:path>
                <a:path w="2540" h="6985">
                  <a:moveTo>
                    <a:pt x="1063" y="1063"/>
                  </a:moveTo>
                  <a:lnTo>
                    <a:pt x="1063" y="5319"/>
                  </a:lnTo>
                </a:path>
                <a:path w="2540" h="6985">
                  <a:moveTo>
                    <a:pt x="709" y="709"/>
                  </a:moveTo>
                  <a:lnTo>
                    <a:pt x="709" y="4964"/>
                  </a:lnTo>
                </a:path>
                <a:path w="2540" h="6985">
                  <a:moveTo>
                    <a:pt x="354" y="709"/>
                  </a:moveTo>
                  <a:lnTo>
                    <a:pt x="354" y="4964"/>
                  </a:lnTo>
                </a:path>
                <a:path w="2540" h="6985">
                  <a:moveTo>
                    <a:pt x="0" y="354"/>
                  </a:moveTo>
                  <a:lnTo>
                    <a:pt x="0" y="4609"/>
                  </a:lnTo>
                </a:path>
                <a:path w="2540" h="6985">
                  <a:moveTo>
                    <a:pt x="0" y="0"/>
                  </a:moveTo>
                  <a:lnTo>
                    <a:pt x="0" y="4255"/>
                  </a:lnTo>
                </a:path>
                <a:path w="2540" h="6985">
                  <a:moveTo>
                    <a:pt x="0" y="0"/>
                  </a:moveTo>
                  <a:lnTo>
                    <a:pt x="0" y="42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12646359" y="1923881"/>
              <a:ext cx="421008" cy="485047"/>
            </a:xfrm>
            <a:custGeom>
              <a:avLst/>
              <a:gdLst/>
              <a:ahLst/>
              <a:cxnLst/>
              <a:rect l="l" t="t" r="r" b="b"/>
              <a:pathLst>
                <a:path w="421005" h="485139">
                  <a:moveTo>
                    <a:pt x="420572" y="484757"/>
                  </a:moveTo>
                  <a:lnTo>
                    <a:pt x="15957" y="12411"/>
                  </a:lnTo>
                  <a:lnTo>
                    <a:pt x="15603" y="11702"/>
                  </a:lnTo>
                  <a:lnTo>
                    <a:pt x="15248" y="11347"/>
                  </a:lnTo>
                  <a:lnTo>
                    <a:pt x="14539" y="10638"/>
                  </a:lnTo>
                  <a:lnTo>
                    <a:pt x="14184" y="10283"/>
                  </a:lnTo>
                  <a:lnTo>
                    <a:pt x="13120" y="9219"/>
                  </a:lnTo>
                  <a:lnTo>
                    <a:pt x="12056" y="8156"/>
                  </a:lnTo>
                  <a:lnTo>
                    <a:pt x="10638" y="7092"/>
                  </a:lnTo>
                  <a:lnTo>
                    <a:pt x="9219" y="6028"/>
                  </a:lnTo>
                  <a:lnTo>
                    <a:pt x="7801" y="4964"/>
                  </a:lnTo>
                  <a:lnTo>
                    <a:pt x="6383" y="3900"/>
                  </a:lnTo>
                  <a:lnTo>
                    <a:pt x="4964" y="2836"/>
                  </a:lnTo>
                  <a:lnTo>
                    <a:pt x="3546" y="2127"/>
                  </a:lnTo>
                  <a:lnTo>
                    <a:pt x="1773" y="1063"/>
                  </a:ln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12644586" y="1923171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73" y="709"/>
                  </a:move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12642813" y="1922109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73" y="1063"/>
                  </a:move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12639267" y="1920690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09" h="1905">
                  <a:moveTo>
                    <a:pt x="3546" y="1418"/>
                  </a:moveTo>
                  <a:lnTo>
                    <a:pt x="1773" y="709"/>
                  </a:ln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12637138" y="191998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69">
                  <a:moveTo>
                    <a:pt x="2127" y="709"/>
                  </a:move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12635366" y="191927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73" y="709"/>
                  </a:move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12633239" y="1918563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69">
                  <a:moveTo>
                    <a:pt x="2127" y="709"/>
                  </a:move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12631465" y="191785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73" y="709"/>
                  </a:move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12627210" y="1916789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69">
                  <a:moveTo>
                    <a:pt x="4255" y="1063"/>
                  </a:moveTo>
                  <a:lnTo>
                    <a:pt x="2127" y="354"/>
                  </a:ln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12625436" y="191608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73" y="709"/>
                  </a:move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12214792" y="1904381"/>
              <a:ext cx="410847" cy="12063"/>
            </a:xfrm>
            <a:custGeom>
              <a:avLst/>
              <a:gdLst/>
              <a:ahLst/>
              <a:cxnLst/>
              <a:rect l="l" t="t" r="r" b="b"/>
              <a:pathLst>
                <a:path w="410845" h="12064">
                  <a:moveTo>
                    <a:pt x="410643" y="11702"/>
                  </a:moveTo>
                  <a:lnTo>
                    <a:pt x="408515" y="11347"/>
                  </a:lnTo>
                  <a:lnTo>
                    <a:pt x="406388" y="10993"/>
                  </a:lnTo>
                  <a:lnTo>
                    <a:pt x="404614" y="10638"/>
                  </a:lnTo>
                  <a:lnTo>
                    <a:pt x="402487" y="10283"/>
                  </a:lnTo>
                  <a:lnTo>
                    <a:pt x="400714" y="10283"/>
                  </a:lnTo>
                  <a:lnTo>
                    <a:pt x="398586" y="9929"/>
                  </a:lnTo>
                  <a:lnTo>
                    <a:pt x="396813" y="9929"/>
                  </a:lnTo>
                  <a:lnTo>
                    <a:pt x="395040" y="9574"/>
                  </a:lnTo>
                  <a:lnTo>
                    <a:pt x="393267" y="9574"/>
                  </a:ln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10243588" y="514464"/>
              <a:ext cx="9669169" cy="259629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17382258" y="1415107"/>
              <a:ext cx="857255" cy="389181"/>
            </a:xfrm>
            <a:custGeom>
              <a:avLst/>
              <a:gdLst/>
              <a:ahLst/>
              <a:cxnLst/>
              <a:rect l="l" t="t" r="r" b="b"/>
              <a:pathLst>
                <a:path w="857250" h="389255">
                  <a:moveTo>
                    <a:pt x="857102" y="389011"/>
                  </a:moveTo>
                  <a:lnTo>
                    <a:pt x="396813" y="370571"/>
                  </a:lnTo>
                  <a:lnTo>
                    <a:pt x="394685" y="370217"/>
                  </a:lnTo>
                  <a:lnTo>
                    <a:pt x="392558" y="370217"/>
                  </a:lnTo>
                  <a:lnTo>
                    <a:pt x="390430" y="370217"/>
                  </a:lnTo>
                  <a:lnTo>
                    <a:pt x="388302" y="369862"/>
                  </a:lnTo>
                  <a:lnTo>
                    <a:pt x="386175" y="369508"/>
                  </a:lnTo>
                  <a:lnTo>
                    <a:pt x="384047" y="369153"/>
                  </a:lnTo>
                  <a:lnTo>
                    <a:pt x="381919" y="368798"/>
                  </a:lnTo>
                  <a:lnTo>
                    <a:pt x="379791" y="368444"/>
                  </a:lnTo>
                  <a:lnTo>
                    <a:pt x="377664" y="368089"/>
                  </a:lnTo>
                  <a:lnTo>
                    <a:pt x="375536" y="367380"/>
                  </a:lnTo>
                  <a:lnTo>
                    <a:pt x="373408" y="366671"/>
                  </a:lnTo>
                  <a:lnTo>
                    <a:pt x="371281" y="366316"/>
                  </a:lnTo>
                  <a:lnTo>
                    <a:pt x="369153" y="365607"/>
                  </a:lnTo>
                  <a:lnTo>
                    <a:pt x="367025" y="364898"/>
                  </a:lnTo>
                  <a:lnTo>
                    <a:pt x="364898" y="364188"/>
                  </a:lnTo>
                  <a:lnTo>
                    <a:pt x="362770" y="363125"/>
                  </a:lnTo>
                  <a:lnTo>
                    <a:pt x="360642" y="362415"/>
                  </a:lnTo>
                  <a:lnTo>
                    <a:pt x="358515" y="361706"/>
                  </a:lnTo>
                  <a:lnTo>
                    <a:pt x="356742" y="360642"/>
                  </a:lnTo>
                  <a:lnTo>
                    <a:pt x="354614" y="359578"/>
                  </a:lnTo>
                  <a:lnTo>
                    <a:pt x="352841" y="358869"/>
                  </a:lnTo>
                  <a:lnTo>
                    <a:pt x="351068" y="357805"/>
                  </a:lnTo>
                  <a:lnTo>
                    <a:pt x="349295" y="356742"/>
                  </a:lnTo>
                  <a:lnTo>
                    <a:pt x="347522" y="355678"/>
                  </a:lnTo>
                  <a:lnTo>
                    <a:pt x="346103" y="354614"/>
                  </a:lnTo>
                  <a:lnTo>
                    <a:pt x="344330" y="353550"/>
                  </a:lnTo>
                  <a:lnTo>
                    <a:pt x="342912" y="352486"/>
                  </a:lnTo>
                  <a:lnTo>
                    <a:pt x="341493" y="351422"/>
                  </a:lnTo>
                  <a:lnTo>
                    <a:pt x="340075" y="350004"/>
                  </a:lnTo>
                  <a:lnTo>
                    <a:pt x="338656" y="348940"/>
                  </a:lnTo>
                  <a:lnTo>
                    <a:pt x="337592" y="347876"/>
                  </a:lnTo>
                  <a:lnTo>
                    <a:pt x="336528" y="346812"/>
                  </a:ln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17379066" y="1410498"/>
              <a:ext cx="3810" cy="6984"/>
            </a:xfrm>
            <a:custGeom>
              <a:avLst/>
              <a:gdLst/>
              <a:ahLst/>
              <a:cxnLst/>
              <a:rect l="l" t="t" r="r" b="b"/>
              <a:pathLst>
                <a:path w="3809" h="6984">
                  <a:moveTo>
                    <a:pt x="3192" y="2126"/>
                  </a:moveTo>
                  <a:lnTo>
                    <a:pt x="3192" y="6382"/>
                  </a:lnTo>
                </a:path>
                <a:path w="3809" h="6984">
                  <a:moveTo>
                    <a:pt x="2837" y="2126"/>
                  </a:moveTo>
                  <a:lnTo>
                    <a:pt x="2837" y="6382"/>
                  </a:lnTo>
                </a:path>
                <a:path w="3809" h="6984">
                  <a:moveTo>
                    <a:pt x="2483" y="1772"/>
                  </a:moveTo>
                  <a:lnTo>
                    <a:pt x="2483" y="6027"/>
                  </a:lnTo>
                </a:path>
                <a:path w="3809" h="6984">
                  <a:moveTo>
                    <a:pt x="2128" y="1417"/>
                  </a:moveTo>
                  <a:lnTo>
                    <a:pt x="2128" y="5672"/>
                  </a:lnTo>
                </a:path>
                <a:path w="3809" h="6984">
                  <a:moveTo>
                    <a:pt x="2128" y="1417"/>
                  </a:moveTo>
                  <a:lnTo>
                    <a:pt x="2128" y="5672"/>
                  </a:lnTo>
                </a:path>
                <a:path w="3809" h="6984">
                  <a:moveTo>
                    <a:pt x="1772" y="1062"/>
                  </a:moveTo>
                  <a:lnTo>
                    <a:pt x="1772" y="5318"/>
                  </a:lnTo>
                </a:path>
                <a:path w="3809" h="6984">
                  <a:moveTo>
                    <a:pt x="1417" y="1062"/>
                  </a:moveTo>
                  <a:lnTo>
                    <a:pt x="1417" y="5318"/>
                  </a:lnTo>
                </a:path>
                <a:path w="3809" h="6984">
                  <a:moveTo>
                    <a:pt x="1062" y="709"/>
                  </a:moveTo>
                  <a:lnTo>
                    <a:pt x="1062" y="4964"/>
                  </a:lnTo>
                </a:path>
                <a:path w="3809" h="6984">
                  <a:moveTo>
                    <a:pt x="708" y="354"/>
                  </a:moveTo>
                  <a:lnTo>
                    <a:pt x="708" y="4609"/>
                  </a:lnTo>
                </a:path>
                <a:path w="3809" h="6984">
                  <a:moveTo>
                    <a:pt x="353" y="354"/>
                  </a:moveTo>
                  <a:lnTo>
                    <a:pt x="353" y="4609"/>
                  </a:lnTo>
                </a:path>
                <a:path w="3809" h="6984">
                  <a:moveTo>
                    <a:pt x="0" y="0"/>
                  </a:moveTo>
                  <a:lnTo>
                    <a:pt x="0" y="42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17364526" y="1410143"/>
              <a:ext cx="14604" cy="2539"/>
            </a:xfrm>
            <a:custGeom>
              <a:avLst/>
              <a:gdLst/>
              <a:ahLst/>
              <a:cxnLst/>
              <a:rect l="l" t="t" r="r" b="b"/>
              <a:pathLst>
                <a:path w="14605" h="2540">
                  <a:moveTo>
                    <a:pt x="14539" y="2482"/>
                  </a:moveTo>
                  <a:lnTo>
                    <a:pt x="14184" y="2127"/>
                  </a:lnTo>
                  <a:lnTo>
                    <a:pt x="13829" y="2127"/>
                  </a:lnTo>
                  <a:lnTo>
                    <a:pt x="13475" y="1773"/>
                  </a:lnTo>
                  <a:lnTo>
                    <a:pt x="12766" y="1773"/>
                  </a:lnTo>
                  <a:lnTo>
                    <a:pt x="12411" y="1418"/>
                  </a:lnTo>
                  <a:lnTo>
                    <a:pt x="12056" y="1418"/>
                  </a:lnTo>
                  <a:lnTo>
                    <a:pt x="11702" y="1063"/>
                  </a:lnTo>
                  <a:lnTo>
                    <a:pt x="11347" y="1063"/>
                  </a:lnTo>
                  <a:lnTo>
                    <a:pt x="10993" y="1063"/>
                  </a:lnTo>
                  <a:lnTo>
                    <a:pt x="10283" y="709"/>
                  </a:lnTo>
                  <a:lnTo>
                    <a:pt x="9929" y="709"/>
                  </a:lnTo>
                  <a:lnTo>
                    <a:pt x="9574" y="709"/>
                  </a:lnTo>
                  <a:lnTo>
                    <a:pt x="9219" y="354"/>
                  </a:lnTo>
                  <a:lnTo>
                    <a:pt x="8865" y="354"/>
                  </a:lnTo>
                  <a:lnTo>
                    <a:pt x="8156" y="354"/>
                  </a:lnTo>
                  <a:lnTo>
                    <a:pt x="7801" y="354"/>
                  </a:lnTo>
                  <a:lnTo>
                    <a:pt x="7446" y="0"/>
                  </a:lnTo>
                  <a:lnTo>
                    <a:pt x="7092" y="0"/>
                  </a:lnTo>
                  <a:lnTo>
                    <a:pt x="1418" y="0"/>
                  </a:lnTo>
                  <a:lnTo>
                    <a:pt x="1063" y="354"/>
                  </a:lnTo>
                  <a:lnTo>
                    <a:pt x="709" y="354"/>
                  </a:lnTo>
                  <a:lnTo>
                    <a:pt x="354" y="354"/>
                  </a:lnTo>
                  <a:lnTo>
                    <a:pt x="0" y="354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17360267" y="1408371"/>
              <a:ext cx="4445" cy="7618"/>
            </a:xfrm>
            <a:custGeom>
              <a:avLst/>
              <a:gdLst/>
              <a:ahLst/>
              <a:cxnLst/>
              <a:rect l="l" t="t" r="r" b="b"/>
              <a:pathLst>
                <a:path w="4444" h="7619">
                  <a:moveTo>
                    <a:pt x="3904" y="0"/>
                  </a:moveTo>
                  <a:lnTo>
                    <a:pt x="3904" y="4255"/>
                  </a:lnTo>
                </a:path>
                <a:path w="4444" h="7619">
                  <a:moveTo>
                    <a:pt x="3549" y="353"/>
                  </a:moveTo>
                  <a:lnTo>
                    <a:pt x="3549" y="4609"/>
                  </a:lnTo>
                </a:path>
                <a:path w="4444" h="7619">
                  <a:moveTo>
                    <a:pt x="3194" y="353"/>
                  </a:moveTo>
                  <a:lnTo>
                    <a:pt x="3194" y="4609"/>
                  </a:lnTo>
                </a:path>
                <a:path w="4444" h="7619">
                  <a:moveTo>
                    <a:pt x="2840" y="353"/>
                  </a:moveTo>
                  <a:lnTo>
                    <a:pt x="2840" y="4609"/>
                  </a:lnTo>
                </a:path>
                <a:path w="4444" h="7619">
                  <a:moveTo>
                    <a:pt x="2840" y="708"/>
                  </a:moveTo>
                  <a:lnTo>
                    <a:pt x="2840" y="4963"/>
                  </a:lnTo>
                </a:path>
                <a:path w="4444" h="7619">
                  <a:moveTo>
                    <a:pt x="2485" y="708"/>
                  </a:moveTo>
                  <a:lnTo>
                    <a:pt x="2485" y="4963"/>
                  </a:lnTo>
                </a:path>
                <a:path w="4444" h="7619">
                  <a:moveTo>
                    <a:pt x="2485" y="708"/>
                  </a:moveTo>
                  <a:lnTo>
                    <a:pt x="2485" y="4963"/>
                  </a:lnTo>
                </a:path>
                <a:path w="4444" h="7619">
                  <a:moveTo>
                    <a:pt x="2131" y="708"/>
                  </a:moveTo>
                  <a:lnTo>
                    <a:pt x="2131" y="4963"/>
                  </a:lnTo>
                </a:path>
                <a:path w="4444" h="7619">
                  <a:moveTo>
                    <a:pt x="2131" y="1062"/>
                  </a:moveTo>
                  <a:lnTo>
                    <a:pt x="2131" y="5318"/>
                  </a:lnTo>
                </a:path>
                <a:path w="4444" h="7619">
                  <a:moveTo>
                    <a:pt x="2131" y="1062"/>
                  </a:moveTo>
                  <a:lnTo>
                    <a:pt x="2131" y="5318"/>
                  </a:lnTo>
                </a:path>
                <a:path w="4444" h="7619">
                  <a:moveTo>
                    <a:pt x="1774" y="1062"/>
                  </a:moveTo>
                  <a:lnTo>
                    <a:pt x="1774" y="5318"/>
                  </a:lnTo>
                </a:path>
                <a:path w="4444" h="7619">
                  <a:moveTo>
                    <a:pt x="1774" y="1062"/>
                  </a:moveTo>
                  <a:lnTo>
                    <a:pt x="1774" y="5318"/>
                  </a:lnTo>
                </a:path>
                <a:path w="4444" h="7619">
                  <a:moveTo>
                    <a:pt x="1420" y="1062"/>
                  </a:moveTo>
                  <a:lnTo>
                    <a:pt x="1420" y="5318"/>
                  </a:lnTo>
                </a:path>
                <a:path w="4444" h="7619">
                  <a:moveTo>
                    <a:pt x="1420" y="1418"/>
                  </a:moveTo>
                  <a:lnTo>
                    <a:pt x="1420" y="5673"/>
                  </a:lnTo>
                </a:path>
                <a:path w="4444" h="7619">
                  <a:moveTo>
                    <a:pt x="1420" y="1418"/>
                  </a:moveTo>
                  <a:lnTo>
                    <a:pt x="1420" y="5673"/>
                  </a:lnTo>
                </a:path>
                <a:path w="4444" h="7619">
                  <a:moveTo>
                    <a:pt x="1065" y="1418"/>
                  </a:moveTo>
                  <a:lnTo>
                    <a:pt x="1065" y="5673"/>
                  </a:lnTo>
                </a:path>
                <a:path w="4444" h="7619">
                  <a:moveTo>
                    <a:pt x="1065" y="1418"/>
                  </a:moveTo>
                  <a:lnTo>
                    <a:pt x="1065" y="5673"/>
                  </a:lnTo>
                </a:path>
                <a:path w="4444" h="7619">
                  <a:moveTo>
                    <a:pt x="1065" y="1773"/>
                  </a:moveTo>
                  <a:lnTo>
                    <a:pt x="1065" y="6028"/>
                  </a:lnTo>
                </a:path>
                <a:path w="4444" h="7619">
                  <a:moveTo>
                    <a:pt x="710" y="1773"/>
                  </a:moveTo>
                  <a:lnTo>
                    <a:pt x="710" y="6028"/>
                  </a:lnTo>
                </a:path>
                <a:path w="4444" h="7619">
                  <a:moveTo>
                    <a:pt x="710" y="1773"/>
                  </a:moveTo>
                  <a:lnTo>
                    <a:pt x="710" y="6028"/>
                  </a:lnTo>
                </a:path>
                <a:path w="4444" h="7619">
                  <a:moveTo>
                    <a:pt x="710" y="1773"/>
                  </a:moveTo>
                  <a:lnTo>
                    <a:pt x="710" y="6028"/>
                  </a:lnTo>
                </a:path>
                <a:path w="4444" h="7619">
                  <a:moveTo>
                    <a:pt x="710" y="2127"/>
                  </a:moveTo>
                  <a:lnTo>
                    <a:pt x="710" y="6383"/>
                  </a:lnTo>
                </a:path>
                <a:path w="4444" h="7619">
                  <a:moveTo>
                    <a:pt x="354" y="2127"/>
                  </a:moveTo>
                  <a:lnTo>
                    <a:pt x="354" y="6383"/>
                  </a:lnTo>
                </a:path>
                <a:path w="4444" h="7619">
                  <a:moveTo>
                    <a:pt x="354" y="2127"/>
                  </a:moveTo>
                  <a:lnTo>
                    <a:pt x="354" y="6383"/>
                  </a:lnTo>
                </a:path>
                <a:path w="4444" h="7619">
                  <a:moveTo>
                    <a:pt x="354" y="2127"/>
                  </a:moveTo>
                  <a:lnTo>
                    <a:pt x="354" y="6383"/>
                  </a:lnTo>
                </a:path>
                <a:path w="4444" h="7619">
                  <a:moveTo>
                    <a:pt x="0" y="2482"/>
                  </a:moveTo>
                  <a:lnTo>
                    <a:pt x="0" y="6737"/>
                  </a:lnTo>
                </a:path>
                <a:path w="4444" h="7619">
                  <a:moveTo>
                    <a:pt x="0" y="2482"/>
                  </a:moveTo>
                  <a:lnTo>
                    <a:pt x="0" y="6737"/>
                  </a:lnTo>
                </a:path>
                <a:path w="4444" h="7619">
                  <a:moveTo>
                    <a:pt x="0" y="2482"/>
                  </a:moveTo>
                  <a:lnTo>
                    <a:pt x="0" y="6737"/>
                  </a:lnTo>
                </a:path>
                <a:path w="4444" h="7619">
                  <a:moveTo>
                    <a:pt x="0" y="2836"/>
                  </a:moveTo>
                  <a:lnTo>
                    <a:pt x="0" y="7092"/>
                  </a:lnTo>
                </a:path>
                <a:path w="4444" h="7619">
                  <a:moveTo>
                    <a:pt x="0" y="2836"/>
                  </a:moveTo>
                  <a:lnTo>
                    <a:pt x="0" y="709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13286080" y="1413335"/>
              <a:ext cx="4074183" cy="387911"/>
            </a:xfrm>
            <a:custGeom>
              <a:avLst/>
              <a:gdLst/>
              <a:ahLst/>
              <a:cxnLst/>
              <a:rect l="l" t="t" r="r" b="b"/>
              <a:pathLst>
                <a:path w="4074159" h="387985">
                  <a:moveTo>
                    <a:pt x="4074164" y="0"/>
                  </a:moveTo>
                  <a:lnTo>
                    <a:pt x="3862813" y="318798"/>
                  </a:lnTo>
                  <a:lnTo>
                    <a:pt x="3862104" y="319862"/>
                  </a:lnTo>
                  <a:lnTo>
                    <a:pt x="3861395" y="321280"/>
                  </a:lnTo>
                  <a:lnTo>
                    <a:pt x="3860331" y="322344"/>
                  </a:lnTo>
                  <a:lnTo>
                    <a:pt x="3859267" y="323762"/>
                  </a:lnTo>
                  <a:lnTo>
                    <a:pt x="3858203" y="324826"/>
                  </a:lnTo>
                  <a:lnTo>
                    <a:pt x="3857140" y="326245"/>
                  </a:lnTo>
                  <a:lnTo>
                    <a:pt x="3856076" y="327309"/>
                  </a:lnTo>
                  <a:lnTo>
                    <a:pt x="3855012" y="328727"/>
                  </a:lnTo>
                  <a:lnTo>
                    <a:pt x="3853593" y="329791"/>
                  </a:lnTo>
                  <a:lnTo>
                    <a:pt x="3852530" y="330855"/>
                  </a:lnTo>
                  <a:lnTo>
                    <a:pt x="3851111" y="332273"/>
                  </a:lnTo>
                  <a:lnTo>
                    <a:pt x="3849693" y="333337"/>
                  </a:lnTo>
                  <a:lnTo>
                    <a:pt x="3848274" y="334755"/>
                  </a:lnTo>
                  <a:lnTo>
                    <a:pt x="3846856" y="335819"/>
                  </a:lnTo>
                  <a:lnTo>
                    <a:pt x="3845437" y="336883"/>
                  </a:lnTo>
                  <a:lnTo>
                    <a:pt x="3843664" y="337947"/>
                  </a:lnTo>
                  <a:lnTo>
                    <a:pt x="3842246" y="339011"/>
                  </a:lnTo>
                  <a:lnTo>
                    <a:pt x="3840473" y="340429"/>
                  </a:lnTo>
                  <a:lnTo>
                    <a:pt x="3838700" y="341493"/>
                  </a:lnTo>
                  <a:lnTo>
                    <a:pt x="3836927" y="342557"/>
                  </a:lnTo>
                  <a:lnTo>
                    <a:pt x="3833380" y="344685"/>
                  </a:lnTo>
                  <a:lnTo>
                    <a:pt x="3829834" y="346812"/>
                  </a:lnTo>
                  <a:lnTo>
                    <a:pt x="3825933" y="348585"/>
                  </a:lnTo>
                  <a:lnTo>
                    <a:pt x="3821678" y="350713"/>
                  </a:lnTo>
                  <a:lnTo>
                    <a:pt x="3817423" y="352486"/>
                  </a:lnTo>
                  <a:lnTo>
                    <a:pt x="3813167" y="354259"/>
                  </a:lnTo>
                  <a:lnTo>
                    <a:pt x="3808557" y="355678"/>
                  </a:lnTo>
                  <a:lnTo>
                    <a:pt x="3803947" y="357451"/>
                  </a:lnTo>
                  <a:lnTo>
                    <a:pt x="3779479" y="363479"/>
                  </a:lnTo>
                  <a:lnTo>
                    <a:pt x="3774514" y="364543"/>
                  </a:lnTo>
                  <a:lnTo>
                    <a:pt x="3769195" y="365607"/>
                  </a:lnTo>
                  <a:lnTo>
                    <a:pt x="3764231" y="366316"/>
                  </a:lnTo>
                  <a:lnTo>
                    <a:pt x="3758911" y="366671"/>
                  </a:lnTo>
                  <a:lnTo>
                    <a:pt x="3753592" y="367380"/>
                  </a:lnTo>
                  <a:lnTo>
                    <a:pt x="3748628" y="367735"/>
                  </a:lnTo>
                  <a:lnTo>
                    <a:pt x="3743308" y="368089"/>
                  </a:lnTo>
                  <a:lnTo>
                    <a:pt x="3737989" y="368444"/>
                  </a:lnTo>
                  <a:lnTo>
                    <a:pt x="3733025" y="368444"/>
                  </a:lnTo>
                  <a:lnTo>
                    <a:pt x="3711393" y="369153"/>
                  </a:lnTo>
                  <a:lnTo>
                    <a:pt x="1934066" y="387593"/>
                  </a:lnTo>
                  <a:lnTo>
                    <a:pt x="156384" y="373054"/>
                  </a:lnTo>
                  <a:lnTo>
                    <a:pt x="117022" y="372345"/>
                  </a:lnTo>
                  <a:lnTo>
                    <a:pt x="112058" y="372345"/>
                  </a:lnTo>
                  <a:lnTo>
                    <a:pt x="107093" y="371990"/>
                  </a:lnTo>
                  <a:lnTo>
                    <a:pt x="102128" y="371635"/>
                  </a:lnTo>
                  <a:lnTo>
                    <a:pt x="97164" y="371281"/>
                  </a:lnTo>
                  <a:lnTo>
                    <a:pt x="92199" y="370571"/>
                  </a:lnTo>
                  <a:lnTo>
                    <a:pt x="87235" y="369862"/>
                  </a:lnTo>
                  <a:lnTo>
                    <a:pt x="81915" y="369153"/>
                  </a:lnTo>
                  <a:lnTo>
                    <a:pt x="77305" y="368444"/>
                  </a:lnTo>
                  <a:lnTo>
                    <a:pt x="72341" y="367380"/>
                  </a:lnTo>
                  <a:lnTo>
                    <a:pt x="67376" y="366316"/>
                  </a:lnTo>
                  <a:lnTo>
                    <a:pt x="62766" y="364898"/>
                  </a:lnTo>
                  <a:lnTo>
                    <a:pt x="57802" y="363479"/>
                  </a:lnTo>
                  <a:lnTo>
                    <a:pt x="53192" y="362061"/>
                  </a:lnTo>
                  <a:lnTo>
                    <a:pt x="48936" y="360642"/>
                  </a:lnTo>
                  <a:lnTo>
                    <a:pt x="44681" y="358869"/>
                  </a:lnTo>
                  <a:lnTo>
                    <a:pt x="40426" y="357096"/>
                  </a:lnTo>
                  <a:lnTo>
                    <a:pt x="36170" y="355323"/>
                  </a:lnTo>
                  <a:lnTo>
                    <a:pt x="32269" y="353550"/>
                  </a:lnTo>
                  <a:lnTo>
                    <a:pt x="30496" y="352486"/>
                  </a:lnTo>
                  <a:lnTo>
                    <a:pt x="28723" y="351422"/>
                  </a:lnTo>
                  <a:lnTo>
                    <a:pt x="26950" y="350358"/>
                  </a:lnTo>
                  <a:lnTo>
                    <a:pt x="25177" y="349295"/>
                  </a:lnTo>
                  <a:lnTo>
                    <a:pt x="23404" y="348231"/>
                  </a:lnTo>
                  <a:lnTo>
                    <a:pt x="21631" y="347167"/>
                  </a:lnTo>
                  <a:lnTo>
                    <a:pt x="20213" y="346103"/>
                  </a:lnTo>
                  <a:lnTo>
                    <a:pt x="18439" y="345039"/>
                  </a:lnTo>
                  <a:lnTo>
                    <a:pt x="17021" y="343975"/>
                  </a:lnTo>
                  <a:lnTo>
                    <a:pt x="15603" y="342557"/>
                  </a:lnTo>
                  <a:lnTo>
                    <a:pt x="14184" y="341493"/>
                  </a:lnTo>
                  <a:lnTo>
                    <a:pt x="12766" y="340429"/>
                  </a:lnTo>
                  <a:lnTo>
                    <a:pt x="11347" y="339011"/>
                  </a:lnTo>
                  <a:lnTo>
                    <a:pt x="9929" y="337947"/>
                  </a:lnTo>
                  <a:lnTo>
                    <a:pt x="8865" y="336883"/>
                  </a:lnTo>
                  <a:lnTo>
                    <a:pt x="7801" y="335465"/>
                  </a:lnTo>
                  <a:lnTo>
                    <a:pt x="6383" y="334401"/>
                  </a:lnTo>
                  <a:lnTo>
                    <a:pt x="5319" y="332982"/>
                  </a:lnTo>
                  <a:lnTo>
                    <a:pt x="4609" y="331919"/>
                  </a:lnTo>
                  <a:lnTo>
                    <a:pt x="3546" y="330500"/>
                  </a:lnTo>
                  <a:lnTo>
                    <a:pt x="2482" y="329436"/>
                  </a:lnTo>
                  <a:lnTo>
                    <a:pt x="1773" y="328018"/>
                  </a:lnTo>
                  <a:lnTo>
                    <a:pt x="709" y="326599"/>
                  </a:lnTo>
                  <a:lnTo>
                    <a:pt x="0" y="325535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13089984" y="1289951"/>
              <a:ext cx="196216" cy="448859"/>
            </a:xfrm>
            <a:custGeom>
              <a:avLst/>
              <a:gdLst/>
              <a:ahLst/>
              <a:cxnLst/>
              <a:rect l="l" t="t" r="r" b="b"/>
              <a:pathLst>
                <a:path w="196215" h="448944">
                  <a:moveTo>
                    <a:pt x="196101" y="448941"/>
                  </a:moveTo>
                  <a:lnTo>
                    <a:pt x="195392" y="447523"/>
                  </a:lnTo>
                  <a:lnTo>
                    <a:pt x="194683" y="446459"/>
                  </a:lnTo>
                  <a:lnTo>
                    <a:pt x="194328" y="445040"/>
                  </a:lnTo>
                  <a:lnTo>
                    <a:pt x="193619" y="443977"/>
                  </a:ln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13086438" y="1284988"/>
              <a:ext cx="3810" cy="7618"/>
            </a:xfrm>
            <a:custGeom>
              <a:avLst/>
              <a:gdLst/>
              <a:ahLst/>
              <a:cxnLst/>
              <a:rect l="l" t="t" r="r" b="b"/>
              <a:pathLst>
                <a:path w="3809" h="7619">
                  <a:moveTo>
                    <a:pt x="3546" y="2836"/>
                  </a:moveTo>
                  <a:lnTo>
                    <a:pt x="3546" y="7092"/>
                  </a:lnTo>
                </a:path>
                <a:path w="3809" h="7619">
                  <a:moveTo>
                    <a:pt x="3546" y="2836"/>
                  </a:moveTo>
                  <a:lnTo>
                    <a:pt x="3546" y="7092"/>
                  </a:lnTo>
                </a:path>
                <a:path w="3809" h="7619">
                  <a:moveTo>
                    <a:pt x="3191" y="2482"/>
                  </a:moveTo>
                  <a:lnTo>
                    <a:pt x="3191" y="6737"/>
                  </a:lnTo>
                </a:path>
                <a:path w="3809" h="7619">
                  <a:moveTo>
                    <a:pt x="3191" y="2482"/>
                  </a:moveTo>
                  <a:lnTo>
                    <a:pt x="3191" y="6737"/>
                  </a:lnTo>
                </a:path>
                <a:path w="3809" h="7619">
                  <a:moveTo>
                    <a:pt x="3191" y="2482"/>
                  </a:moveTo>
                  <a:lnTo>
                    <a:pt x="3191" y="6737"/>
                  </a:lnTo>
                </a:path>
                <a:path w="3809" h="7619">
                  <a:moveTo>
                    <a:pt x="3191" y="2482"/>
                  </a:moveTo>
                  <a:lnTo>
                    <a:pt x="3191" y="6737"/>
                  </a:lnTo>
                </a:path>
                <a:path w="3809" h="7619">
                  <a:moveTo>
                    <a:pt x="3191" y="2127"/>
                  </a:moveTo>
                  <a:lnTo>
                    <a:pt x="3191" y="6383"/>
                  </a:lnTo>
                </a:path>
                <a:path w="3809" h="7619">
                  <a:moveTo>
                    <a:pt x="2836" y="2127"/>
                  </a:moveTo>
                  <a:lnTo>
                    <a:pt x="2836" y="6383"/>
                  </a:lnTo>
                </a:path>
                <a:path w="3809" h="7619">
                  <a:moveTo>
                    <a:pt x="2836" y="2127"/>
                  </a:moveTo>
                  <a:lnTo>
                    <a:pt x="2836" y="6383"/>
                  </a:lnTo>
                </a:path>
                <a:path w="3809" h="7619">
                  <a:moveTo>
                    <a:pt x="2836" y="1773"/>
                  </a:moveTo>
                  <a:lnTo>
                    <a:pt x="2836" y="6029"/>
                  </a:lnTo>
                </a:path>
                <a:path w="3809" h="7619">
                  <a:moveTo>
                    <a:pt x="2836" y="1773"/>
                  </a:moveTo>
                  <a:lnTo>
                    <a:pt x="2836" y="6029"/>
                  </a:lnTo>
                </a:path>
                <a:path w="3809" h="7619">
                  <a:moveTo>
                    <a:pt x="2482" y="1773"/>
                  </a:moveTo>
                  <a:lnTo>
                    <a:pt x="2482" y="6029"/>
                  </a:lnTo>
                </a:path>
                <a:path w="3809" h="7619">
                  <a:moveTo>
                    <a:pt x="2482" y="1419"/>
                  </a:moveTo>
                  <a:lnTo>
                    <a:pt x="2482" y="5674"/>
                  </a:lnTo>
                </a:path>
                <a:path w="3809" h="7619">
                  <a:moveTo>
                    <a:pt x="2482" y="1419"/>
                  </a:moveTo>
                  <a:lnTo>
                    <a:pt x="2482" y="5674"/>
                  </a:lnTo>
                </a:path>
                <a:path w="3809" h="7619">
                  <a:moveTo>
                    <a:pt x="2482" y="1419"/>
                  </a:moveTo>
                  <a:lnTo>
                    <a:pt x="2482" y="5674"/>
                  </a:lnTo>
                </a:path>
                <a:path w="3809" h="7619">
                  <a:moveTo>
                    <a:pt x="2127" y="1419"/>
                  </a:moveTo>
                  <a:lnTo>
                    <a:pt x="2127" y="5674"/>
                  </a:lnTo>
                </a:path>
                <a:path w="3809" h="7619">
                  <a:moveTo>
                    <a:pt x="2127" y="1064"/>
                  </a:moveTo>
                  <a:lnTo>
                    <a:pt x="2127" y="5320"/>
                  </a:lnTo>
                </a:path>
                <a:path w="3809" h="7619">
                  <a:moveTo>
                    <a:pt x="2127" y="1064"/>
                  </a:moveTo>
                  <a:lnTo>
                    <a:pt x="2127" y="5320"/>
                  </a:lnTo>
                </a:path>
                <a:path w="3809" h="7619">
                  <a:moveTo>
                    <a:pt x="1773" y="1064"/>
                  </a:moveTo>
                  <a:lnTo>
                    <a:pt x="1773" y="5320"/>
                  </a:lnTo>
                </a:path>
                <a:path w="3809" h="7619">
                  <a:moveTo>
                    <a:pt x="1773" y="710"/>
                  </a:moveTo>
                  <a:lnTo>
                    <a:pt x="1773" y="4965"/>
                  </a:lnTo>
                </a:path>
                <a:path w="3809" h="7619">
                  <a:moveTo>
                    <a:pt x="1419" y="710"/>
                  </a:moveTo>
                  <a:lnTo>
                    <a:pt x="1419" y="4965"/>
                  </a:lnTo>
                </a:path>
                <a:path w="3809" h="7619">
                  <a:moveTo>
                    <a:pt x="1419" y="710"/>
                  </a:moveTo>
                  <a:lnTo>
                    <a:pt x="1419" y="4965"/>
                  </a:lnTo>
                </a:path>
                <a:path w="3809" h="7619">
                  <a:moveTo>
                    <a:pt x="1419" y="710"/>
                  </a:moveTo>
                  <a:lnTo>
                    <a:pt x="1419" y="4965"/>
                  </a:lnTo>
                </a:path>
                <a:path w="3809" h="7619">
                  <a:moveTo>
                    <a:pt x="1064" y="354"/>
                  </a:moveTo>
                  <a:lnTo>
                    <a:pt x="1064" y="4609"/>
                  </a:lnTo>
                </a:path>
                <a:path w="3809" h="7619">
                  <a:moveTo>
                    <a:pt x="1064" y="354"/>
                  </a:moveTo>
                  <a:lnTo>
                    <a:pt x="1064" y="4609"/>
                  </a:lnTo>
                </a:path>
                <a:path w="3809" h="7619">
                  <a:moveTo>
                    <a:pt x="710" y="354"/>
                  </a:moveTo>
                  <a:lnTo>
                    <a:pt x="710" y="4609"/>
                  </a:lnTo>
                </a:path>
                <a:path w="3809" h="7619">
                  <a:moveTo>
                    <a:pt x="710" y="354"/>
                  </a:moveTo>
                  <a:lnTo>
                    <a:pt x="710" y="4609"/>
                  </a:lnTo>
                </a:path>
                <a:path w="3809" h="7619">
                  <a:moveTo>
                    <a:pt x="710" y="354"/>
                  </a:moveTo>
                  <a:lnTo>
                    <a:pt x="710" y="4609"/>
                  </a:lnTo>
                </a:path>
                <a:path w="3809" h="7619">
                  <a:moveTo>
                    <a:pt x="354" y="0"/>
                  </a:moveTo>
                  <a:lnTo>
                    <a:pt x="354" y="4255"/>
                  </a:lnTo>
                </a:path>
                <a:path w="3809" h="7619">
                  <a:moveTo>
                    <a:pt x="354" y="0"/>
                  </a:moveTo>
                  <a:lnTo>
                    <a:pt x="354" y="4255"/>
                  </a:lnTo>
                </a:path>
                <a:path w="3809" h="7619">
                  <a:moveTo>
                    <a:pt x="0" y="0"/>
                  </a:moveTo>
                  <a:lnTo>
                    <a:pt x="0" y="4255"/>
                  </a:lnTo>
                </a:path>
                <a:path w="3809" h="7619">
                  <a:moveTo>
                    <a:pt x="0" y="0"/>
                  </a:moveTo>
                  <a:lnTo>
                    <a:pt x="0" y="42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13069771" y="1286052"/>
              <a:ext cx="16510" cy="3809"/>
            </a:xfrm>
            <a:custGeom>
              <a:avLst/>
              <a:gdLst/>
              <a:ahLst/>
              <a:cxnLst/>
              <a:rect l="l" t="t" r="r" b="b"/>
              <a:pathLst>
                <a:path w="16509" h="3809">
                  <a:moveTo>
                    <a:pt x="16312" y="1063"/>
                  </a:moveTo>
                  <a:lnTo>
                    <a:pt x="15957" y="709"/>
                  </a:lnTo>
                  <a:lnTo>
                    <a:pt x="15603" y="709"/>
                  </a:lnTo>
                  <a:lnTo>
                    <a:pt x="15248" y="709"/>
                  </a:lnTo>
                  <a:lnTo>
                    <a:pt x="14893" y="354"/>
                  </a:lnTo>
                  <a:lnTo>
                    <a:pt x="14539" y="354"/>
                  </a:lnTo>
                  <a:lnTo>
                    <a:pt x="14184" y="354"/>
                  </a:lnTo>
                  <a:lnTo>
                    <a:pt x="13829" y="354"/>
                  </a:lnTo>
                  <a:lnTo>
                    <a:pt x="13120" y="354"/>
                  </a:lnTo>
                  <a:lnTo>
                    <a:pt x="12766" y="354"/>
                  </a:lnTo>
                  <a:lnTo>
                    <a:pt x="12411" y="0"/>
                  </a:lnTo>
                  <a:lnTo>
                    <a:pt x="9929" y="0"/>
                  </a:lnTo>
                  <a:lnTo>
                    <a:pt x="9219" y="354"/>
                  </a:lnTo>
                  <a:lnTo>
                    <a:pt x="7092" y="354"/>
                  </a:lnTo>
                  <a:lnTo>
                    <a:pt x="6737" y="709"/>
                  </a:lnTo>
                  <a:lnTo>
                    <a:pt x="6383" y="709"/>
                  </a:lnTo>
                  <a:lnTo>
                    <a:pt x="5673" y="709"/>
                  </a:lnTo>
                  <a:lnTo>
                    <a:pt x="5319" y="1063"/>
                  </a:lnTo>
                  <a:lnTo>
                    <a:pt x="4964" y="1063"/>
                  </a:lnTo>
                  <a:lnTo>
                    <a:pt x="4255" y="1418"/>
                  </a:lnTo>
                  <a:lnTo>
                    <a:pt x="3900" y="1418"/>
                  </a:lnTo>
                  <a:lnTo>
                    <a:pt x="3546" y="1418"/>
                  </a:lnTo>
                  <a:lnTo>
                    <a:pt x="3191" y="1773"/>
                  </a:lnTo>
                  <a:lnTo>
                    <a:pt x="2482" y="1773"/>
                  </a:lnTo>
                  <a:lnTo>
                    <a:pt x="2127" y="2127"/>
                  </a:lnTo>
                  <a:lnTo>
                    <a:pt x="1773" y="2127"/>
                  </a:lnTo>
                  <a:lnTo>
                    <a:pt x="1418" y="2482"/>
                  </a:lnTo>
                  <a:lnTo>
                    <a:pt x="1063" y="2836"/>
                  </a:lnTo>
                  <a:lnTo>
                    <a:pt x="709" y="2836"/>
                  </a:lnTo>
                  <a:lnTo>
                    <a:pt x="354" y="3191"/>
                  </a:lnTo>
                  <a:lnTo>
                    <a:pt x="0" y="3546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13067289" y="1287471"/>
              <a:ext cx="2540" cy="6984"/>
            </a:xfrm>
            <a:custGeom>
              <a:avLst/>
              <a:gdLst/>
              <a:ahLst/>
              <a:cxnLst/>
              <a:rect l="l" t="t" r="r" b="b"/>
              <a:pathLst>
                <a:path w="2540" h="6984">
                  <a:moveTo>
                    <a:pt x="2127" y="0"/>
                  </a:moveTo>
                  <a:lnTo>
                    <a:pt x="2127" y="4255"/>
                  </a:lnTo>
                </a:path>
                <a:path w="2540" h="6984">
                  <a:moveTo>
                    <a:pt x="1773" y="354"/>
                  </a:moveTo>
                  <a:lnTo>
                    <a:pt x="1773" y="4609"/>
                  </a:lnTo>
                </a:path>
                <a:path w="2540" h="6984">
                  <a:moveTo>
                    <a:pt x="1418" y="354"/>
                  </a:moveTo>
                  <a:lnTo>
                    <a:pt x="1418" y="4609"/>
                  </a:lnTo>
                </a:path>
                <a:path w="2540" h="6984">
                  <a:moveTo>
                    <a:pt x="1063" y="709"/>
                  </a:moveTo>
                  <a:lnTo>
                    <a:pt x="1063" y="4964"/>
                  </a:lnTo>
                </a:path>
                <a:path w="2540" h="6984">
                  <a:moveTo>
                    <a:pt x="1063" y="1063"/>
                  </a:moveTo>
                  <a:lnTo>
                    <a:pt x="1063" y="5319"/>
                  </a:lnTo>
                </a:path>
                <a:path w="2540" h="6984">
                  <a:moveTo>
                    <a:pt x="709" y="1063"/>
                  </a:moveTo>
                  <a:lnTo>
                    <a:pt x="709" y="5319"/>
                  </a:lnTo>
                </a:path>
                <a:path w="2540" h="6984">
                  <a:moveTo>
                    <a:pt x="354" y="1418"/>
                  </a:moveTo>
                  <a:lnTo>
                    <a:pt x="354" y="5673"/>
                  </a:lnTo>
                </a:path>
                <a:path w="2540" h="6984">
                  <a:moveTo>
                    <a:pt x="0" y="1773"/>
                  </a:moveTo>
                  <a:lnTo>
                    <a:pt x="0" y="6028"/>
                  </a:lnTo>
                </a:path>
                <a:path w="2540" h="6984">
                  <a:moveTo>
                    <a:pt x="0" y="1773"/>
                  </a:moveTo>
                  <a:lnTo>
                    <a:pt x="0" y="6028"/>
                  </a:lnTo>
                </a:path>
                <a:path w="2540" h="6984">
                  <a:moveTo>
                    <a:pt x="0" y="2127"/>
                  </a:moveTo>
                  <a:lnTo>
                    <a:pt x="0" y="638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12648132" y="1291726"/>
              <a:ext cx="419102" cy="483778"/>
            </a:xfrm>
            <a:custGeom>
              <a:avLst/>
              <a:gdLst/>
              <a:ahLst/>
              <a:cxnLst/>
              <a:rect l="l" t="t" r="r" b="b"/>
              <a:pathLst>
                <a:path w="419100" h="483869">
                  <a:moveTo>
                    <a:pt x="418799" y="0"/>
                  </a:moveTo>
                  <a:lnTo>
                    <a:pt x="14184" y="472346"/>
                  </a:lnTo>
                  <a:lnTo>
                    <a:pt x="13829" y="472700"/>
                  </a:lnTo>
                  <a:lnTo>
                    <a:pt x="13475" y="473410"/>
                  </a:lnTo>
                  <a:lnTo>
                    <a:pt x="12766" y="473764"/>
                  </a:lnTo>
                  <a:lnTo>
                    <a:pt x="12411" y="474473"/>
                  </a:lnTo>
                  <a:lnTo>
                    <a:pt x="11347" y="475537"/>
                  </a:lnTo>
                  <a:lnTo>
                    <a:pt x="10283" y="476601"/>
                  </a:lnTo>
                  <a:lnTo>
                    <a:pt x="8865" y="477665"/>
                  </a:lnTo>
                  <a:lnTo>
                    <a:pt x="7446" y="478729"/>
                  </a:lnTo>
                  <a:lnTo>
                    <a:pt x="6028" y="479793"/>
                  </a:lnTo>
                  <a:lnTo>
                    <a:pt x="4609" y="480502"/>
                  </a:lnTo>
                  <a:lnTo>
                    <a:pt x="3191" y="481566"/>
                  </a:lnTo>
                  <a:lnTo>
                    <a:pt x="1773" y="482630"/>
                  </a:lnTo>
                  <a:lnTo>
                    <a:pt x="0" y="483693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12646359" y="177532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73" y="0"/>
                  </a:moveTo>
                  <a:lnTo>
                    <a:pt x="0" y="709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12644586" y="177603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73" y="0"/>
                  </a:moveTo>
                  <a:lnTo>
                    <a:pt x="0" y="1063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12642813" y="1777099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73" y="0"/>
                  </a:moveTo>
                  <a:lnTo>
                    <a:pt x="0" y="709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12641040" y="177780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73" y="0"/>
                  </a:moveTo>
                  <a:lnTo>
                    <a:pt x="0" y="1063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12639266" y="177887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73" y="0"/>
                  </a:moveTo>
                  <a:lnTo>
                    <a:pt x="0" y="709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12637138" y="177958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69">
                  <a:moveTo>
                    <a:pt x="2127" y="0"/>
                  </a:moveTo>
                  <a:lnTo>
                    <a:pt x="0" y="709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12635366" y="178029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73" y="0"/>
                  </a:moveTo>
                  <a:lnTo>
                    <a:pt x="0" y="709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12633239" y="178099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69">
                  <a:moveTo>
                    <a:pt x="2127" y="0"/>
                  </a:moveTo>
                  <a:lnTo>
                    <a:pt x="0" y="709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12631465" y="1781709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773" y="0"/>
                  </a:moveTo>
                  <a:lnTo>
                    <a:pt x="0" y="709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12214792" y="1782417"/>
              <a:ext cx="417197" cy="13332"/>
            </a:xfrm>
            <a:custGeom>
              <a:avLst/>
              <a:gdLst/>
              <a:ahLst/>
              <a:cxnLst/>
              <a:rect l="l" t="t" r="r" b="b"/>
              <a:pathLst>
                <a:path w="417195" h="13335">
                  <a:moveTo>
                    <a:pt x="416671" y="0"/>
                  </a:moveTo>
                  <a:lnTo>
                    <a:pt x="414544" y="354"/>
                  </a:lnTo>
                  <a:lnTo>
                    <a:pt x="412416" y="1063"/>
                  </a:lnTo>
                  <a:lnTo>
                    <a:pt x="410643" y="1418"/>
                  </a:lnTo>
                  <a:lnTo>
                    <a:pt x="408515" y="1773"/>
                  </a:lnTo>
                  <a:lnTo>
                    <a:pt x="406388" y="2127"/>
                  </a:lnTo>
                  <a:lnTo>
                    <a:pt x="404614" y="2482"/>
                  </a:lnTo>
                  <a:lnTo>
                    <a:pt x="402487" y="2836"/>
                  </a:lnTo>
                  <a:lnTo>
                    <a:pt x="400714" y="3191"/>
                  </a:lnTo>
                  <a:lnTo>
                    <a:pt x="398586" y="3191"/>
                  </a:lnTo>
                  <a:lnTo>
                    <a:pt x="396813" y="3546"/>
                  </a:lnTo>
                  <a:lnTo>
                    <a:pt x="395040" y="3546"/>
                  </a:lnTo>
                  <a:lnTo>
                    <a:pt x="393267" y="3546"/>
                  </a:lnTo>
                  <a:lnTo>
                    <a:pt x="0" y="1312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17720918" y="2193692"/>
              <a:ext cx="1905" cy="5079"/>
            </a:xfrm>
            <a:custGeom>
              <a:avLst/>
              <a:gdLst/>
              <a:ahLst/>
              <a:cxnLst/>
              <a:rect l="l" t="t" r="r" b="b"/>
              <a:pathLst>
                <a:path w="1905" h="5080">
                  <a:moveTo>
                    <a:pt x="0" y="0"/>
                  </a:moveTo>
                  <a:lnTo>
                    <a:pt x="0" y="4255"/>
                  </a:lnTo>
                </a:path>
                <a:path w="1905" h="5080">
                  <a:moveTo>
                    <a:pt x="354" y="0"/>
                  </a:moveTo>
                  <a:lnTo>
                    <a:pt x="354" y="4255"/>
                  </a:lnTo>
                </a:path>
                <a:path w="1905" h="5080">
                  <a:moveTo>
                    <a:pt x="354" y="0"/>
                  </a:moveTo>
                  <a:lnTo>
                    <a:pt x="354" y="4255"/>
                  </a:lnTo>
                </a:path>
                <a:path w="1905" h="5080">
                  <a:moveTo>
                    <a:pt x="354" y="0"/>
                  </a:moveTo>
                  <a:lnTo>
                    <a:pt x="354" y="4255"/>
                  </a:lnTo>
                </a:path>
                <a:path w="1905" h="5080">
                  <a:moveTo>
                    <a:pt x="709" y="354"/>
                  </a:moveTo>
                  <a:lnTo>
                    <a:pt x="709" y="4609"/>
                  </a:lnTo>
                </a:path>
                <a:path w="1905" h="5080">
                  <a:moveTo>
                    <a:pt x="709" y="354"/>
                  </a:moveTo>
                  <a:lnTo>
                    <a:pt x="709" y="4609"/>
                  </a:lnTo>
                </a:path>
                <a:path w="1905" h="5080">
                  <a:moveTo>
                    <a:pt x="1063" y="354"/>
                  </a:moveTo>
                  <a:lnTo>
                    <a:pt x="1063" y="4609"/>
                  </a:lnTo>
                </a:path>
                <a:path w="1905" h="5080">
                  <a:moveTo>
                    <a:pt x="1063" y="354"/>
                  </a:moveTo>
                  <a:lnTo>
                    <a:pt x="1063" y="4609"/>
                  </a:lnTo>
                </a:path>
                <a:path w="1905" h="5080">
                  <a:moveTo>
                    <a:pt x="1418" y="354"/>
                  </a:moveTo>
                  <a:lnTo>
                    <a:pt x="1418" y="4609"/>
                  </a:lnTo>
                </a:path>
                <a:path w="1905" h="5080">
                  <a:moveTo>
                    <a:pt x="1418" y="709"/>
                  </a:moveTo>
                  <a:lnTo>
                    <a:pt x="1418" y="4964"/>
                  </a:lnTo>
                </a:path>
                <a:path w="1905" h="5080">
                  <a:moveTo>
                    <a:pt x="1773" y="709"/>
                  </a:moveTo>
                  <a:lnTo>
                    <a:pt x="1773" y="496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17722693" y="2194046"/>
              <a:ext cx="16510" cy="3809"/>
            </a:xfrm>
            <a:custGeom>
              <a:avLst/>
              <a:gdLst/>
              <a:ahLst/>
              <a:cxnLst/>
              <a:rect l="l" t="t" r="r" b="b"/>
              <a:pathLst>
                <a:path w="16509" h="3810">
                  <a:moveTo>
                    <a:pt x="0" y="2482"/>
                  </a:moveTo>
                  <a:lnTo>
                    <a:pt x="354" y="2482"/>
                  </a:lnTo>
                  <a:lnTo>
                    <a:pt x="1063" y="2836"/>
                  </a:lnTo>
                  <a:lnTo>
                    <a:pt x="1418" y="2836"/>
                  </a:lnTo>
                  <a:lnTo>
                    <a:pt x="1773" y="2836"/>
                  </a:lnTo>
                  <a:lnTo>
                    <a:pt x="2127" y="2836"/>
                  </a:lnTo>
                  <a:lnTo>
                    <a:pt x="2482" y="3191"/>
                  </a:lnTo>
                  <a:lnTo>
                    <a:pt x="7092" y="3191"/>
                  </a:lnTo>
                  <a:lnTo>
                    <a:pt x="7446" y="2836"/>
                  </a:lnTo>
                  <a:lnTo>
                    <a:pt x="8156" y="2836"/>
                  </a:lnTo>
                  <a:lnTo>
                    <a:pt x="8510" y="2836"/>
                  </a:lnTo>
                  <a:lnTo>
                    <a:pt x="8865" y="2836"/>
                  </a:lnTo>
                  <a:lnTo>
                    <a:pt x="9574" y="2482"/>
                  </a:lnTo>
                  <a:lnTo>
                    <a:pt x="9929" y="2482"/>
                  </a:lnTo>
                  <a:lnTo>
                    <a:pt x="10283" y="2482"/>
                  </a:lnTo>
                  <a:lnTo>
                    <a:pt x="10993" y="2127"/>
                  </a:lnTo>
                  <a:lnTo>
                    <a:pt x="11347" y="2127"/>
                  </a:lnTo>
                  <a:lnTo>
                    <a:pt x="11702" y="2127"/>
                  </a:lnTo>
                  <a:lnTo>
                    <a:pt x="12056" y="1773"/>
                  </a:lnTo>
                  <a:lnTo>
                    <a:pt x="12411" y="1773"/>
                  </a:lnTo>
                  <a:lnTo>
                    <a:pt x="12766" y="1418"/>
                  </a:lnTo>
                  <a:lnTo>
                    <a:pt x="13475" y="1418"/>
                  </a:lnTo>
                  <a:lnTo>
                    <a:pt x="13829" y="1063"/>
                  </a:lnTo>
                  <a:lnTo>
                    <a:pt x="14184" y="1063"/>
                  </a:lnTo>
                  <a:lnTo>
                    <a:pt x="14539" y="709"/>
                  </a:lnTo>
                  <a:lnTo>
                    <a:pt x="14893" y="709"/>
                  </a:lnTo>
                  <a:lnTo>
                    <a:pt x="15248" y="354"/>
                  </a:lnTo>
                  <a:lnTo>
                    <a:pt x="15603" y="0"/>
                  </a:lnTo>
                  <a:lnTo>
                    <a:pt x="15957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17739004" y="2185892"/>
              <a:ext cx="4445" cy="10158"/>
            </a:xfrm>
            <a:custGeom>
              <a:avLst/>
              <a:gdLst/>
              <a:ahLst/>
              <a:cxnLst/>
              <a:rect l="l" t="t" r="r" b="b"/>
              <a:pathLst>
                <a:path w="4444" h="10160">
                  <a:moveTo>
                    <a:pt x="0" y="5672"/>
                  </a:moveTo>
                  <a:lnTo>
                    <a:pt x="0" y="9928"/>
                  </a:lnTo>
                </a:path>
                <a:path w="4444" h="10160">
                  <a:moveTo>
                    <a:pt x="354" y="5672"/>
                  </a:moveTo>
                  <a:lnTo>
                    <a:pt x="354" y="9928"/>
                  </a:lnTo>
                </a:path>
                <a:path w="4444" h="10160">
                  <a:moveTo>
                    <a:pt x="709" y="5318"/>
                  </a:moveTo>
                  <a:lnTo>
                    <a:pt x="709" y="9573"/>
                  </a:lnTo>
                </a:path>
                <a:path w="4444" h="10160">
                  <a:moveTo>
                    <a:pt x="1063" y="4963"/>
                  </a:moveTo>
                  <a:lnTo>
                    <a:pt x="1063" y="9219"/>
                  </a:lnTo>
                </a:path>
                <a:path w="4444" h="10160">
                  <a:moveTo>
                    <a:pt x="1063" y="4609"/>
                  </a:moveTo>
                  <a:lnTo>
                    <a:pt x="1063" y="8864"/>
                  </a:lnTo>
                </a:path>
                <a:path w="4444" h="10160">
                  <a:moveTo>
                    <a:pt x="1420" y="4609"/>
                  </a:moveTo>
                  <a:lnTo>
                    <a:pt x="1420" y="8864"/>
                  </a:lnTo>
                </a:path>
                <a:path w="4444" h="10160">
                  <a:moveTo>
                    <a:pt x="1774" y="4254"/>
                  </a:moveTo>
                  <a:lnTo>
                    <a:pt x="1774" y="8509"/>
                  </a:lnTo>
                </a:path>
                <a:path w="4444" h="10160">
                  <a:moveTo>
                    <a:pt x="1774" y="4254"/>
                  </a:moveTo>
                  <a:lnTo>
                    <a:pt x="1774" y="8509"/>
                  </a:lnTo>
                </a:path>
                <a:path w="4444" h="10160">
                  <a:moveTo>
                    <a:pt x="2131" y="3899"/>
                  </a:moveTo>
                  <a:lnTo>
                    <a:pt x="2131" y="8155"/>
                  </a:lnTo>
                </a:path>
                <a:path w="4444" h="10160">
                  <a:moveTo>
                    <a:pt x="2131" y="3899"/>
                  </a:moveTo>
                  <a:lnTo>
                    <a:pt x="2131" y="8155"/>
                  </a:lnTo>
                </a:path>
                <a:path w="4444" h="10160">
                  <a:moveTo>
                    <a:pt x="2131" y="3545"/>
                  </a:moveTo>
                  <a:lnTo>
                    <a:pt x="2131" y="7800"/>
                  </a:lnTo>
                </a:path>
                <a:path w="4444" h="10160">
                  <a:moveTo>
                    <a:pt x="2486" y="3545"/>
                  </a:moveTo>
                  <a:lnTo>
                    <a:pt x="2486" y="7800"/>
                  </a:lnTo>
                </a:path>
                <a:path w="4444" h="10160">
                  <a:moveTo>
                    <a:pt x="2486" y="3545"/>
                  </a:moveTo>
                  <a:lnTo>
                    <a:pt x="2486" y="7800"/>
                  </a:lnTo>
                </a:path>
                <a:path w="4444" h="10160">
                  <a:moveTo>
                    <a:pt x="2486" y="3190"/>
                  </a:moveTo>
                  <a:lnTo>
                    <a:pt x="2486" y="7446"/>
                  </a:lnTo>
                </a:path>
                <a:path w="4444" h="10160">
                  <a:moveTo>
                    <a:pt x="2840" y="3190"/>
                  </a:moveTo>
                  <a:lnTo>
                    <a:pt x="2840" y="7446"/>
                  </a:lnTo>
                </a:path>
                <a:path w="4444" h="10160">
                  <a:moveTo>
                    <a:pt x="2840" y="2836"/>
                  </a:moveTo>
                  <a:lnTo>
                    <a:pt x="2840" y="7091"/>
                  </a:lnTo>
                </a:path>
                <a:path w="4444" h="10160">
                  <a:moveTo>
                    <a:pt x="2840" y="2836"/>
                  </a:moveTo>
                  <a:lnTo>
                    <a:pt x="2840" y="7091"/>
                  </a:lnTo>
                </a:path>
                <a:path w="4444" h="10160">
                  <a:moveTo>
                    <a:pt x="2840" y="2836"/>
                  </a:moveTo>
                  <a:lnTo>
                    <a:pt x="2840" y="7091"/>
                  </a:lnTo>
                </a:path>
                <a:path w="4444" h="10160">
                  <a:moveTo>
                    <a:pt x="3194" y="2481"/>
                  </a:moveTo>
                  <a:lnTo>
                    <a:pt x="3194" y="6736"/>
                  </a:lnTo>
                </a:path>
                <a:path w="4444" h="10160">
                  <a:moveTo>
                    <a:pt x="3194" y="2481"/>
                  </a:moveTo>
                  <a:lnTo>
                    <a:pt x="3194" y="6736"/>
                  </a:lnTo>
                </a:path>
                <a:path w="4444" h="10160">
                  <a:moveTo>
                    <a:pt x="3194" y="2126"/>
                  </a:moveTo>
                  <a:lnTo>
                    <a:pt x="3194" y="6382"/>
                  </a:lnTo>
                </a:path>
                <a:path w="4444" h="10160">
                  <a:moveTo>
                    <a:pt x="3194" y="2126"/>
                  </a:moveTo>
                  <a:lnTo>
                    <a:pt x="3194" y="6382"/>
                  </a:lnTo>
                </a:path>
                <a:path w="4444" h="10160">
                  <a:moveTo>
                    <a:pt x="3549" y="1772"/>
                  </a:moveTo>
                  <a:lnTo>
                    <a:pt x="3549" y="6027"/>
                  </a:lnTo>
                </a:path>
                <a:path w="4444" h="10160">
                  <a:moveTo>
                    <a:pt x="3549" y="1772"/>
                  </a:moveTo>
                  <a:lnTo>
                    <a:pt x="3549" y="6027"/>
                  </a:lnTo>
                </a:path>
                <a:path w="4444" h="10160">
                  <a:moveTo>
                    <a:pt x="3549" y="1772"/>
                  </a:moveTo>
                  <a:lnTo>
                    <a:pt x="3549" y="6027"/>
                  </a:lnTo>
                </a:path>
                <a:path w="4444" h="10160">
                  <a:moveTo>
                    <a:pt x="3549" y="1417"/>
                  </a:moveTo>
                  <a:lnTo>
                    <a:pt x="3549" y="5672"/>
                  </a:lnTo>
                </a:path>
                <a:path w="4444" h="10160">
                  <a:moveTo>
                    <a:pt x="3549" y="1417"/>
                  </a:moveTo>
                  <a:lnTo>
                    <a:pt x="3549" y="5672"/>
                  </a:lnTo>
                </a:path>
                <a:path w="4444" h="10160">
                  <a:moveTo>
                    <a:pt x="3549" y="1063"/>
                  </a:moveTo>
                  <a:lnTo>
                    <a:pt x="3549" y="5319"/>
                  </a:lnTo>
                </a:path>
                <a:path w="4444" h="10160">
                  <a:moveTo>
                    <a:pt x="3549" y="1063"/>
                  </a:moveTo>
                  <a:lnTo>
                    <a:pt x="3549" y="5319"/>
                  </a:lnTo>
                </a:path>
                <a:path w="4444" h="10160">
                  <a:moveTo>
                    <a:pt x="3904" y="1063"/>
                  </a:moveTo>
                  <a:lnTo>
                    <a:pt x="3904" y="5319"/>
                  </a:lnTo>
                </a:path>
                <a:path w="4444" h="10160">
                  <a:moveTo>
                    <a:pt x="3904" y="709"/>
                  </a:moveTo>
                  <a:lnTo>
                    <a:pt x="3904" y="4964"/>
                  </a:lnTo>
                </a:path>
                <a:path w="4444" h="10160">
                  <a:moveTo>
                    <a:pt x="3904" y="709"/>
                  </a:moveTo>
                  <a:lnTo>
                    <a:pt x="3904" y="4964"/>
                  </a:lnTo>
                </a:path>
                <a:path w="4444" h="10160">
                  <a:moveTo>
                    <a:pt x="3904" y="709"/>
                  </a:moveTo>
                  <a:lnTo>
                    <a:pt x="3904" y="4964"/>
                  </a:lnTo>
                </a:path>
                <a:path w="4444" h="10160">
                  <a:moveTo>
                    <a:pt x="3904" y="354"/>
                  </a:moveTo>
                  <a:lnTo>
                    <a:pt x="3904" y="4609"/>
                  </a:lnTo>
                </a:path>
                <a:path w="4444" h="10160">
                  <a:moveTo>
                    <a:pt x="3904" y="354"/>
                  </a:moveTo>
                  <a:lnTo>
                    <a:pt x="3904" y="4609"/>
                  </a:lnTo>
                </a:path>
                <a:path w="4444" h="10160">
                  <a:moveTo>
                    <a:pt x="3904" y="0"/>
                  </a:moveTo>
                  <a:lnTo>
                    <a:pt x="3904" y="42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17378717" y="1436381"/>
              <a:ext cx="389257" cy="751697"/>
            </a:xfrm>
            <a:custGeom>
              <a:avLst/>
              <a:gdLst/>
              <a:ahLst/>
              <a:cxnLst/>
              <a:rect l="l" t="t" r="r" b="b"/>
              <a:pathLst>
                <a:path w="389255" h="751839">
                  <a:moveTo>
                    <a:pt x="364188" y="751782"/>
                  </a:moveTo>
                  <a:lnTo>
                    <a:pt x="385465" y="488658"/>
                  </a:lnTo>
                  <a:lnTo>
                    <a:pt x="387238" y="463480"/>
                  </a:lnTo>
                  <a:lnTo>
                    <a:pt x="388302" y="451778"/>
                  </a:lnTo>
                  <a:lnTo>
                    <a:pt x="388657" y="441494"/>
                  </a:lnTo>
                  <a:lnTo>
                    <a:pt x="388657" y="436530"/>
                  </a:lnTo>
                  <a:lnTo>
                    <a:pt x="388657" y="431565"/>
                  </a:lnTo>
                  <a:lnTo>
                    <a:pt x="388657" y="429437"/>
                  </a:lnTo>
                  <a:lnTo>
                    <a:pt x="388657" y="426955"/>
                  </a:lnTo>
                  <a:lnTo>
                    <a:pt x="388302" y="424827"/>
                  </a:lnTo>
                  <a:lnTo>
                    <a:pt x="388302" y="422700"/>
                  </a:lnTo>
                  <a:lnTo>
                    <a:pt x="387948" y="420572"/>
                  </a:lnTo>
                  <a:lnTo>
                    <a:pt x="387593" y="418444"/>
                  </a:lnTo>
                  <a:lnTo>
                    <a:pt x="387238" y="416671"/>
                  </a:lnTo>
                  <a:lnTo>
                    <a:pt x="386884" y="414544"/>
                  </a:lnTo>
                  <a:lnTo>
                    <a:pt x="386175" y="412416"/>
                  </a:lnTo>
                  <a:lnTo>
                    <a:pt x="385465" y="410643"/>
                  </a:lnTo>
                  <a:lnTo>
                    <a:pt x="384756" y="408515"/>
                  </a:lnTo>
                  <a:lnTo>
                    <a:pt x="384047" y="406742"/>
                  </a:lnTo>
                  <a:lnTo>
                    <a:pt x="383338" y="404614"/>
                  </a:lnTo>
                  <a:lnTo>
                    <a:pt x="382628" y="402841"/>
                  </a:lnTo>
                  <a:lnTo>
                    <a:pt x="381565" y="400714"/>
                  </a:lnTo>
                  <a:lnTo>
                    <a:pt x="380501" y="398941"/>
                  </a:lnTo>
                  <a:lnTo>
                    <a:pt x="379437" y="396813"/>
                  </a:lnTo>
                  <a:lnTo>
                    <a:pt x="378018" y="394685"/>
                  </a:lnTo>
                  <a:lnTo>
                    <a:pt x="376955" y="392912"/>
                  </a:lnTo>
                  <a:lnTo>
                    <a:pt x="375536" y="390784"/>
                  </a:lnTo>
                  <a:lnTo>
                    <a:pt x="373763" y="388657"/>
                  </a:lnTo>
                  <a:lnTo>
                    <a:pt x="372345" y="386529"/>
                  </a:lnTo>
                  <a:lnTo>
                    <a:pt x="368798" y="382274"/>
                  </a:lnTo>
                  <a:lnTo>
                    <a:pt x="365252" y="377664"/>
                  </a:lnTo>
                  <a:lnTo>
                    <a:pt x="360997" y="373054"/>
                  </a:lnTo>
                  <a:lnTo>
                    <a:pt x="351777" y="362770"/>
                  </a:lnTo>
                  <a:lnTo>
                    <a:pt x="341493" y="351777"/>
                  </a:lnTo>
                  <a:lnTo>
                    <a:pt x="318089" y="328018"/>
                  </a:ln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17375879" y="1432125"/>
              <a:ext cx="3175" cy="6984"/>
            </a:xfrm>
            <a:custGeom>
              <a:avLst/>
              <a:gdLst/>
              <a:ahLst/>
              <a:cxnLst/>
              <a:rect l="l" t="t" r="r" b="b"/>
              <a:pathLst>
                <a:path w="3175" h="6984">
                  <a:moveTo>
                    <a:pt x="2840" y="2126"/>
                  </a:moveTo>
                  <a:lnTo>
                    <a:pt x="2840" y="6382"/>
                  </a:lnTo>
                </a:path>
                <a:path w="3175" h="6984">
                  <a:moveTo>
                    <a:pt x="2483" y="1772"/>
                  </a:moveTo>
                  <a:lnTo>
                    <a:pt x="2483" y="6027"/>
                  </a:lnTo>
                </a:path>
                <a:path w="3175" h="6984">
                  <a:moveTo>
                    <a:pt x="2483" y="1772"/>
                  </a:moveTo>
                  <a:lnTo>
                    <a:pt x="2483" y="6027"/>
                  </a:lnTo>
                </a:path>
                <a:path w="3175" h="6984">
                  <a:moveTo>
                    <a:pt x="2129" y="1418"/>
                  </a:moveTo>
                  <a:lnTo>
                    <a:pt x="2129" y="5673"/>
                  </a:lnTo>
                </a:path>
                <a:path w="3175" h="6984">
                  <a:moveTo>
                    <a:pt x="1774" y="1063"/>
                  </a:moveTo>
                  <a:lnTo>
                    <a:pt x="1774" y="5319"/>
                  </a:lnTo>
                </a:path>
                <a:path w="3175" h="6984">
                  <a:moveTo>
                    <a:pt x="1420" y="1063"/>
                  </a:moveTo>
                  <a:lnTo>
                    <a:pt x="1420" y="5319"/>
                  </a:lnTo>
                </a:path>
                <a:path w="3175" h="6984">
                  <a:moveTo>
                    <a:pt x="1063" y="709"/>
                  </a:moveTo>
                  <a:lnTo>
                    <a:pt x="1063" y="4964"/>
                  </a:lnTo>
                </a:path>
                <a:path w="3175" h="6984">
                  <a:moveTo>
                    <a:pt x="709" y="354"/>
                  </a:moveTo>
                  <a:lnTo>
                    <a:pt x="709" y="4609"/>
                  </a:lnTo>
                </a:path>
                <a:path w="3175" h="6984">
                  <a:moveTo>
                    <a:pt x="354" y="354"/>
                  </a:moveTo>
                  <a:lnTo>
                    <a:pt x="354" y="4609"/>
                  </a:lnTo>
                </a:path>
                <a:path w="3175" h="6984">
                  <a:moveTo>
                    <a:pt x="0" y="0"/>
                  </a:moveTo>
                  <a:lnTo>
                    <a:pt x="0" y="42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17360631" y="1431417"/>
              <a:ext cx="15875" cy="3174"/>
            </a:xfrm>
            <a:custGeom>
              <a:avLst/>
              <a:gdLst/>
              <a:ahLst/>
              <a:cxnLst/>
              <a:rect l="l" t="t" r="r" b="b"/>
              <a:pathLst>
                <a:path w="15875" h="3175">
                  <a:moveTo>
                    <a:pt x="15248" y="2836"/>
                  </a:moveTo>
                  <a:lnTo>
                    <a:pt x="14893" y="2482"/>
                  </a:lnTo>
                  <a:lnTo>
                    <a:pt x="14539" y="2482"/>
                  </a:lnTo>
                  <a:lnTo>
                    <a:pt x="14184" y="2127"/>
                  </a:lnTo>
                  <a:lnTo>
                    <a:pt x="13829" y="2127"/>
                  </a:lnTo>
                  <a:lnTo>
                    <a:pt x="13120" y="1773"/>
                  </a:lnTo>
                  <a:lnTo>
                    <a:pt x="12766" y="1773"/>
                  </a:lnTo>
                  <a:lnTo>
                    <a:pt x="12411" y="1418"/>
                  </a:lnTo>
                  <a:lnTo>
                    <a:pt x="12056" y="1418"/>
                  </a:lnTo>
                  <a:lnTo>
                    <a:pt x="11702" y="1063"/>
                  </a:lnTo>
                  <a:lnTo>
                    <a:pt x="11347" y="1063"/>
                  </a:lnTo>
                  <a:lnTo>
                    <a:pt x="10638" y="1063"/>
                  </a:lnTo>
                  <a:lnTo>
                    <a:pt x="10283" y="709"/>
                  </a:lnTo>
                  <a:lnTo>
                    <a:pt x="9929" y="709"/>
                  </a:lnTo>
                  <a:lnTo>
                    <a:pt x="9574" y="709"/>
                  </a:lnTo>
                  <a:lnTo>
                    <a:pt x="8865" y="354"/>
                  </a:lnTo>
                  <a:lnTo>
                    <a:pt x="8510" y="354"/>
                  </a:lnTo>
                  <a:lnTo>
                    <a:pt x="8156" y="354"/>
                  </a:lnTo>
                  <a:lnTo>
                    <a:pt x="7801" y="354"/>
                  </a:lnTo>
                  <a:lnTo>
                    <a:pt x="7092" y="354"/>
                  </a:lnTo>
                  <a:lnTo>
                    <a:pt x="6737" y="0"/>
                  </a:lnTo>
                  <a:lnTo>
                    <a:pt x="3191" y="0"/>
                  </a:lnTo>
                  <a:lnTo>
                    <a:pt x="2836" y="354"/>
                  </a:lnTo>
                  <a:lnTo>
                    <a:pt x="2482" y="354"/>
                  </a:lnTo>
                  <a:lnTo>
                    <a:pt x="1773" y="354"/>
                  </a:lnTo>
                  <a:lnTo>
                    <a:pt x="1418" y="354"/>
                  </a:lnTo>
                  <a:lnTo>
                    <a:pt x="1063" y="354"/>
                  </a:lnTo>
                  <a:lnTo>
                    <a:pt x="709" y="709"/>
                  </a:lnTo>
                  <a:lnTo>
                    <a:pt x="354" y="709"/>
                  </a:lnTo>
                  <a:lnTo>
                    <a:pt x="0" y="709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17356726" y="1429999"/>
              <a:ext cx="4445" cy="7618"/>
            </a:xfrm>
            <a:custGeom>
              <a:avLst/>
              <a:gdLst/>
              <a:ahLst/>
              <a:cxnLst/>
              <a:rect l="l" t="t" r="r" b="b"/>
              <a:pathLst>
                <a:path w="4444" h="7619">
                  <a:moveTo>
                    <a:pt x="3905" y="0"/>
                  </a:moveTo>
                  <a:lnTo>
                    <a:pt x="3905" y="4255"/>
                  </a:lnTo>
                </a:path>
                <a:path w="4444" h="7619">
                  <a:moveTo>
                    <a:pt x="3549" y="354"/>
                  </a:moveTo>
                  <a:lnTo>
                    <a:pt x="3549" y="4609"/>
                  </a:lnTo>
                </a:path>
                <a:path w="4444" h="7619">
                  <a:moveTo>
                    <a:pt x="3194" y="354"/>
                  </a:moveTo>
                  <a:lnTo>
                    <a:pt x="3194" y="4609"/>
                  </a:lnTo>
                </a:path>
                <a:path w="4444" h="7619">
                  <a:moveTo>
                    <a:pt x="3194" y="354"/>
                  </a:moveTo>
                  <a:lnTo>
                    <a:pt x="3194" y="4609"/>
                  </a:lnTo>
                </a:path>
                <a:path w="4444" h="7619">
                  <a:moveTo>
                    <a:pt x="2840" y="354"/>
                  </a:moveTo>
                  <a:lnTo>
                    <a:pt x="2840" y="4609"/>
                  </a:lnTo>
                </a:path>
                <a:path w="4444" h="7619">
                  <a:moveTo>
                    <a:pt x="2840" y="709"/>
                  </a:moveTo>
                  <a:lnTo>
                    <a:pt x="2840" y="4964"/>
                  </a:lnTo>
                </a:path>
                <a:path w="4444" h="7619">
                  <a:moveTo>
                    <a:pt x="2485" y="709"/>
                  </a:moveTo>
                  <a:lnTo>
                    <a:pt x="2485" y="4964"/>
                  </a:lnTo>
                </a:path>
                <a:path w="4444" h="7619">
                  <a:moveTo>
                    <a:pt x="2485" y="709"/>
                  </a:moveTo>
                  <a:lnTo>
                    <a:pt x="2485" y="4964"/>
                  </a:lnTo>
                </a:path>
                <a:path w="4444" h="7619">
                  <a:moveTo>
                    <a:pt x="2131" y="709"/>
                  </a:moveTo>
                  <a:lnTo>
                    <a:pt x="2131" y="4964"/>
                  </a:lnTo>
                </a:path>
                <a:path w="4444" h="7619">
                  <a:moveTo>
                    <a:pt x="2131" y="1063"/>
                  </a:moveTo>
                  <a:lnTo>
                    <a:pt x="2131" y="5319"/>
                  </a:lnTo>
                </a:path>
                <a:path w="4444" h="7619">
                  <a:moveTo>
                    <a:pt x="2131" y="1063"/>
                  </a:moveTo>
                  <a:lnTo>
                    <a:pt x="2131" y="5319"/>
                  </a:lnTo>
                </a:path>
                <a:path w="4444" h="7619">
                  <a:moveTo>
                    <a:pt x="1776" y="1063"/>
                  </a:moveTo>
                  <a:lnTo>
                    <a:pt x="1776" y="5319"/>
                  </a:lnTo>
                </a:path>
                <a:path w="4444" h="7619">
                  <a:moveTo>
                    <a:pt x="1776" y="1063"/>
                  </a:moveTo>
                  <a:lnTo>
                    <a:pt x="1776" y="5319"/>
                  </a:lnTo>
                </a:path>
                <a:path w="4444" h="7619">
                  <a:moveTo>
                    <a:pt x="1776" y="1063"/>
                  </a:moveTo>
                  <a:lnTo>
                    <a:pt x="1776" y="5319"/>
                  </a:lnTo>
                </a:path>
                <a:path w="4444" h="7619">
                  <a:moveTo>
                    <a:pt x="1420" y="1418"/>
                  </a:moveTo>
                  <a:lnTo>
                    <a:pt x="1420" y="5673"/>
                  </a:lnTo>
                </a:path>
                <a:path w="4444" h="7619">
                  <a:moveTo>
                    <a:pt x="1420" y="1418"/>
                  </a:moveTo>
                  <a:lnTo>
                    <a:pt x="1420" y="5673"/>
                  </a:lnTo>
                </a:path>
                <a:path w="4444" h="7619">
                  <a:moveTo>
                    <a:pt x="1065" y="1418"/>
                  </a:moveTo>
                  <a:lnTo>
                    <a:pt x="1065" y="5673"/>
                  </a:lnTo>
                </a:path>
                <a:path w="4444" h="7619">
                  <a:moveTo>
                    <a:pt x="1065" y="1418"/>
                  </a:moveTo>
                  <a:lnTo>
                    <a:pt x="1065" y="5673"/>
                  </a:lnTo>
                </a:path>
                <a:path w="4444" h="7619">
                  <a:moveTo>
                    <a:pt x="1065" y="1773"/>
                  </a:moveTo>
                  <a:lnTo>
                    <a:pt x="1065" y="6028"/>
                  </a:lnTo>
                </a:path>
                <a:path w="4444" h="7619">
                  <a:moveTo>
                    <a:pt x="1065" y="1773"/>
                  </a:moveTo>
                  <a:lnTo>
                    <a:pt x="1065" y="6028"/>
                  </a:lnTo>
                </a:path>
                <a:path w="4444" h="7619">
                  <a:moveTo>
                    <a:pt x="710" y="1773"/>
                  </a:moveTo>
                  <a:lnTo>
                    <a:pt x="710" y="6028"/>
                  </a:lnTo>
                </a:path>
                <a:path w="4444" h="7619">
                  <a:moveTo>
                    <a:pt x="710" y="2126"/>
                  </a:moveTo>
                  <a:lnTo>
                    <a:pt x="710" y="6382"/>
                  </a:lnTo>
                </a:path>
                <a:path w="4444" h="7619">
                  <a:moveTo>
                    <a:pt x="710" y="2126"/>
                  </a:moveTo>
                  <a:lnTo>
                    <a:pt x="710" y="6382"/>
                  </a:lnTo>
                </a:path>
                <a:path w="4444" h="7619">
                  <a:moveTo>
                    <a:pt x="356" y="2126"/>
                  </a:moveTo>
                  <a:lnTo>
                    <a:pt x="356" y="6382"/>
                  </a:lnTo>
                </a:path>
                <a:path w="4444" h="7619">
                  <a:moveTo>
                    <a:pt x="356" y="2126"/>
                  </a:moveTo>
                  <a:lnTo>
                    <a:pt x="356" y="6382"/>
                  </a:lnTo>
                </a:path>
                <a:path w="4444" h="7619">
                  <a:moveTo>
                    <a:pt x="356" y="2481"/>
                  </a:moveTo>
                  <a:lnTo>
                    <a:pt x="356" y="6736"/>
                  </a:lnTo>
                </a:path>
                <a:path w="4444" h="7619">
                  <a:moveTo>
                    <a:pt x="356" y="2481"/>
                  </a:moveTo>
                  <a:lnTo>
                    <a:pt x="356" y="6736"/>
                  </a:lnTo>
                </a:path>
                <a:path w="4444" h="7619">
                  <a:moveTo>
                    <a:pt x="356" y="2481"/>
                  </a:moveTo>
                  <a:lnTo>
                    <a:pt x="356" y="6736"/>
                  </a:lnTo>
                </a:path>
                <a:path w="4444" h="7619">
                  <a:moveTo>
                    <a:pt x="0" y="2836"/>
                  </a:moveTo>
                  <a:lnTo>
                    <a:pt x="0" y="7091"/>
                  </a:lnTo>
                </a:path>
                <a:path w="4444" h="7619">
                  <a:moveTo>
                    <a:pt x="0" y="2836"/>
                  </a:moveTo>
                  <a:lnTo>
                    <a:pt x="0" y="7091"/>
                  </a:lnTo>
                </a:path>
                <a:path w="4444" h="7619">
                  <a:moveTo>
                    <a:pt x="0" y="2836"/>
                  </a:moveTo>
                  <a:lnTo>
                    <a:pt x="0" y="7091"/>
                  </a:lnTo>
                </a:path>
                <a:path w="4444" h="7619">
                  <a:moveTo>
                    <a:pt x="0" y="3191"/>
                  </a:moveTo>
                  <a:lnTo>
                    <a:pt x="0" y="744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17170199" y="1435317"/>
              <a:ext cx="551183" cy="760585"/>
            </a:xfrm>
            <a:custGeom>
              <a:avLst/>
              <a:gdLst/>
              <a:ahLst/>
              <a:cxnLst/>
              <a:rect l="l" t="t" r="r" b="b"/>
              <a:pathLst>
                <a:path w="551180" h="760730">
                  <a:moveTo>
                    <a:pt x="186527" y="0"/>
                  </a:moveTo>
                  <a:lnTo>
                    <a:pt x="24823" y="304259"/>
                  </a:lnTo>
                  <a:lnTo>
                    <a:pt x="7446" y="340784"/>
                  </a:lnTo>
                  <a:lnTo>
                    <a:pt x="6028" y="344330"/>
                  </a:lnTo>
                  <a:lnTo>
                    <a:pt x="4964" y="347522"/>
                  </a:lnTo>
                  <a:lnTo>
                    <a:pt x="3900" y="350713"/>
                  </a:lnTo>
                  <a:lnTo>
                    <a:pt x="3191" y="354259"/>
                  </a:lnTo>
                  <a:lnTo>
                    <a:pt x="2482" y="357451"/>
                  </a:lnTo>
                  <a:lnTo>
                    <a:pt x="1773" y="360642"/>
                  </a:lnTo>
                  <a:lnTo>
                    <a:pt x="1063" y="364188"/>
                  </a:lnTo>
                  <a:lnTo>
                    <a:pt x="709" y="365961"/>
                  </a:lnTo>
                  <a:lnTo>
                    <a:pt x="709" y="367380"/>
                  </a:lnTo>
                  <a:lnTo>
                    <a:pt x="354" y="369153"/>
                  </a:lnTo>
                  <a:lnTo>
                    <a:pt x="354" y="370926"/>
                  </a:lnTo>
                  <a:lnTo>
                    <a:pt x="354" y="372345"/>
                  </a:lnTo>
                  <a:lnTo>
                    <a:pt x="0" y="374118"/>
                  </a:lnTo>
                  <a:lnTo>
                    <a:pt x="0" y="382274"/>
                  </a:lnTo>
                  <a:lnTo>
                    <a:pt x="354" y="384047"/>
                  </a:lnTo>
                  <a:lnTo>
                    <a:pt x="354" y="385465"/>
                  </a:lnTo>
                  <a:lnTo>
                    <a:pt x="709" y="387238"/>
                  </a:lnTo>
                  <a:lnTo>
                    <a:pt x="709" y="388657"/>
                  </a:lnTo>
                  <a:lnTo>
                    <a:pt x="1063" y="390430"/>
                  </a:lnTo>
                  <a:lnTo>
                    <a:pt x="1418" y="391848"/>
                  </a:lnTo>
                  <a:lnTo>
                    <a:pt x="1418" y="393621"/>
                  </a:lnTo>
                  <a:lnTo>
                    <a:pt x="1773" y="395394"/>
                  </a:lnTo>
                  <a:lnTo>
                    <a:pt x="2127" y="396813"/>
                  </a:lnTo>
                  <a:lnTo>
                    <a:pt x="2836" y="398586"/>
                  </a:lnTo>
                  <a:lnTo>
                    <a:pt x="3191" y="400004"/>
                  </a:lnTo>
                  <a:lnTo>
                    <a:pt x="3546" y="401778"/>
                  </a:lnTo>
                  <a:lnTo>
                    <a:pt x="4255" y="403196"/>
                  </a:lnTo>
                  <a:lnTo>
                    <a:pt x="4609" y="404614"/>
                  </a:lnTo>
                  <a:lnTo>
                    <a:pt x="5319" y="406388"/>
                  </a:lnTo>
                  <a:lnTo>
                    <a:pt x="5673" y="407806"/>
                  </a:lnTo>
                  <a:lnTo>
                    <a:pt x="6383" y="409579"/>
                  </a:lnTo>
                  <a:lnTo>
                    <a:pt x="7092" y="410998"/>
                  </a:lnTo>
                  <a:lnTo>
                    <a:pt x="7801" y="412416"/>
                  </a:lnTo>
                  <a:lnTo>
                    <a:pt x="8510" y="414189"/>
                  </a:lnTo>
                  <a:lnTo>
                    <a:pt x="9219" y="415607"/>
                  </a:lnTo>
                  <a:lnTo>
                    <a:pt x="10283" y="417026"/>
                  </a:lnTo>
                  <a:lnTo>
                    <a:pt x="10993" y="418799"/>
                  </a:lnTo>
                  <a:lnTo>
                    <a:pt x="11702" y="420217"/>
                  </a:lnTo>
                  <a:lnTo>
                    <a:pt x="12766" y="421636"/>
                  </a:lnTo>
                  <a:lnTo>
                    <a:pt x="14539" y="424827"/>
                  </a:lnTo>
                  <a:lnTo>
                    <a:pt x="16666" y="427664"/>
                  </a:lnTo>
                  <a:lnTo>
                    <a:pt x="18794" y="430856"/>
                  </a:lnTo>
                  <a:lnTo>
                    <a:pt x="21276" y="433693"/>
                  </a:lnTo>
                  <a:lnTo>
                    <a:pt x="37234" y="450360"/>
                  </a:lnTo>
                  <a:lnTo>
                    <a:pt x="40071" y="453197"/>
                  </a:lnTo>
                  <a:lnTo>
                    <a:pt x="43262" y="455679"/>
                  </a:lnTo>
                  <a:lnTo>
                    <a:pt x="46454" y="458516"/>
                  </a:lnTo>
                  <a:lnTo>
                    <a:pt x="50000" y="460998"/>
                  </a:lnTo>
                  <a:lnTo>
                    <a:pt x="86525" y="485821"/>
                  </a:lnTo>
                  <a:lnTo>
                    <a:pt x="102128" y="495041"/>
                  </a:lnTo>
                  <a:lnTo>
                    <a:pt x="550716" y="760647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12696004" y="1313352"/>
              <a:ext cx="375287" cy="462192"/>
            </a:xfrm>
            <a:custGeom>
              <a:avLst/>
              <a:gdLst/>
              <a:ahLst/>
              <a:cxnLst/>
              <a:rect l="l" t="t" r="r" b="b"/>
              <a:pathLst>
                <a:path w="375284" h="462280">
                  <a:moveTo>
                    <a:pt x="0" y="461707"/>
                  </a:moveTo>
                  <a:lnTo>
                    <a:pt x="375181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13071189" y="1309097"/>
              <a:ext cx="2540" cy="6984"/>
            </a:xfrm>
            <a:custGeom>
              <a:avLst/>
              <a:gdLst/>
              <a:ahLst/>
              <a:cxnLst/>
              <a:rect l="l" t="t" r="r" b="b"/>
              <a:pathLst>
                <a:path w="2540" h="6984">
                  <a:moveTo>
                    <a:pt x="0" y="2128"/>
                  </a:moveTo>
                  <a:lnTo>
                    <a:pt x="0" y="6383"/>
                  </a:lnTo>
                </a:path>
                <a:path w="2540" h="6984">
                  <a:moveTo>
                    <a:pt x="354" y="2128"/>
                  </a:moveTo>
                  <a:lnTo>
                    <a:pt x="354" y="6383"/>
                  </a:lnTo>
                </a:path>
                <a:path w="2540" h="6984">
                  <a:moveTo>
                    <a:pt x="354" y="1773"/>
                  </a:moveTo>
                  <a:lnTo>
                    <a:pt x="354" y="6029"/>
                  </a:lnTo>
                </a:path>
                <a:path w="2540" h="6984">
                  <a:moveTo>
                    <a:pt x="354" y="1773"/>
                  </a:moveTo>
                  <a:lnTo>
                    <a:pt x="354" y="6029"/>
                  </a:lnTo>
                </a:path>
                <a:path w="2540" h="6984">
                  <a:moveTo>
                    <a:pt x="709" y="1419"/>
                  </a:moveTo>
                  <a:lnTo>
                    <a:pt x="709" y="5674"/>
                  </a:lnTo>
                </a:path>
                <a:path w="2540" h="6984">
                  <a:moveTo>
                    <a:pt x="1063" y="1419"/>
                  </a:moveTo>
                  <a:lnTo>
                    <a:pt x="1063" y="5674"/>
                  </a:lnTo>
                </a:path>
                <a:path w="2540" h="6984">
                  <a:moveTo>
                    <a:pt x="1063" y="1063"/>
                  </a:moveTo>
                  <a:lnTo>
                    <a:pt x="1063" y="5319"/>
                  </a:lnTo>
                </a:path>
                <a:path w="2540" h="6984">
                  <a:moveTo>
                    <a:pt x="1418" y="709"/>
                  </a:moveTo>
                  <a:lnTo>
                    <a:pt x="1418" y="4964"/>
                  </a:lnTo>
                </a:path>
                <a:path w="2540" h="6984">
                  <a:moveTo>
                    <a:pt x="1773" y="354"/>
                  </a:moveTo>
                  <a:lnTo>
                    <a:pt x="1773" y="4609"/>
                  </a:lnTo>
                </a:path>
                <a:path w="2540" h="6984">
                  <a:moveTo>
                    <a:pt x="2127" y="354"/>
                  </a:moveTo>
                  <a:lnTo>
                    <a:pt x="2127" y="4609"/>
                  </a:lnTo>
                </a:path>
                <a:path w="2540" h="6984">
                  <a:moveTo>
                    <a:pt x="2482" y="0"/>
                  </a:moveTo>
                  <a:lnTo>
                    <a:pt x="2482" y="42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13073671" y="1307679"/>
              <a:ext cx="17145" cy="3809"/>
            </a:xfrm>
            <a:custGeom>
              <a:avLst/>
              <a:gdLst/>
              <a:ahLst/>
              <a:cxnLst/>
              <a:rect l="l" t="t" r="r" b="b"/>
              <a:pathLst>
                <a:path w="17144" h="3809">
                  <a:moveTo>
                    <a:pt x="0" y="3546"/>
                  </a:moveTo>
                  <a:lnTo>
                    <a:pt x="709" y="3191"/>
                  </a:lnTo>
                  <a:lnTo>
                    <a:pt x="1063" y="2836"/>
                  </a:lnTo>
                  <a:lnTo>
                    <a:pt x="1418" y="2836"/>
                  </a:lnTo>
                  <a:lnTo>
                    <a:pt x="1773" y="2482"/>
                  </a:lnTo>
                  <a:lnTo>
                    <a:pt x="2127" y="2127"/>
                  </a:lnTo>
                  <a:lnTo>
                    <a:pt x="2482" y="2127"/>
                  </a:lnTo>
                  <a:lnTo>
                    <a:pt x="2836" y="1773"/>
                  </a:lnTo>
                  <a:lnTo>
                    <a:pt x="3546" y="1773"/>
                  </a:lnTo>
                  <a:lnTo>
                    <a:pt x="3900" y="1418"/>
                  </a:lnTo>
                  <a:lnTo>
                    <a:pt x="4255" y="1418"/>
                  </a:lnTo>
                  <a:lnTo>
                    <a:pt x="4609" y="1063"/>
                  </a:lnTo>
                  <a:lnTo>
                    <a:pt x="5319" y="1063"/>
                  </a:lnTo>
                  <a:lnTo>
                    <a:pt x="5673" y="1063"/>
                  </a:lnTo>
                  <a:lnTo>
                    <a:pt x="6028" y="709"/>
                  </a:lnTo>
                  <a:lnTo>
                    <a:pt x="6737" y="709"/>
                  </a:lnTo>
                  <a:lnTo>
                    <a:pt x="7092" y="709"/>
                  </a:lnTo>
                  <a:lnTo>
                    <a:pt x="7446" y="354"/>
                  </a:lnTo>
                  <a:lnTo>
                    <a:pt x="7801" y="354"/>
                  </a:lnTo>
                  <a:lnTo>
                    <a:pt x="8510" y="354"/>
                  </a:lnTo>
                  <a:lnTo>
                    <a:pt x="8865" y="354"/>
                  </a:lnTo>
                  <a:lnTo>
                    <a:pt x="9219" y="354"/>
                  </a:lnTo>
                  <a:lnTo>
                    <a:pt x="9929" y="0"/>
                  </a:lnTo>
                  <a:lnTo>
                    <a:pt x="13475" y="0"/>
                  </a:lnTo>
                  <a:lnTo>
                    <a:pt x="13829" y="354"/>
                  </a:lnTo>
                  <a:lnTo>
                    <a:pt x="14184" y="354"/>
                  </a:lnTo>
                  <a:lnTo>
                    <a:pt x="14539" y="354"/>
                  </a:lnTo>
                  <a:lnTo>
                    <a:pt x="14893" y="354"/>
                  </a:lnTo>
                  <a:lnTo>
                    <a:pt x="15248" y="354"/>
                  </a:lnTo>
                  <a:lnTo>
                    <a:pt x="15957" y="709"/>
                  </a:lnTo>
                  <a:lnTo>
                    <a:pt x="16312" y="709"/>
                  </a:lnTo>
                  <a:lnTo>
                    <a:pt x="16666" y="709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13090339" y="1306261"/>
              <a:ext cx="4445" cy="8254"/>
            </a:xfrm>
            <a:custGeom>
              <a:avLst/>
              <a:gdLst/>
              <a:ahLst/>
              <a:cxnLst/>
              <a:rect l="l" t="t" r="r" b="b"/>
              <a:pathLst>
                <a:path w="4444" h="8255">
                  <a:moveTo>
                    <a:pt x="0" y="0"/>
                  </a:moveTo>
                  <a:lnTo>
                    <a:pt x="0" y="4255"/>
                  </a:lnTo>
                </a:path>
                <a:path w="4444" h="8255">
                  <a:moveTo>
                    <a:pt x="0" y="354"/>
                  </a:moveTo>
                  <a:lnTo>
                    <a:pt x="0" y="4609"/>
                  </a:lnTo>
                </a:path>
                <a:path w="4444" h="8255">
                  <a:moveTo>
                    <a:pt x="354" y="354"/>
                  </a:moveTo>
                  <a:lnTo>
                    <a:pt x="354" y="4609"/>
                  </a:lnTo>
                </a:path>
                <a:path w="4444" h="8255">
                  <a:moveTo>
                    <a:pt x="354" y="354"/>
                  </a:moveTo>
                  <a:lnTo>
                    <a:pt x="354" y="4609"/>
                  </a:lnTo>
                </a:path>
                <a:path w="4444" h="8255">
                  <a:moveTo>
                    <a:pt x="709" y="354"/>
                  </a:moveTo>
                  <a:lnTo>
                    <a:pt x="709" y="4609"/>
                  </a:lnTo>
                </a:path>
                <a:path w="4444" h="8255">
                  <a:moveTo>
                    <a:pt x="709" y="354"/>
                  </a:moveTo>
                  <a:lnTo>
                    <a:pt x="709" y="4609"/>
                  </a:lnTo>
                </a:path>
                <a:path w="4444" h="8255">
                  <a:moveTo>
                    <a:pt x="1063" y="709"/>
                  </a:moveTo>
                  <a:lnTo>
                    <a:pt x="1063" y="4964"/>
                  </a:lnTo>
                </a:path>
                <a:path w="4444" h="8255">
                  <a:moveTo>
                    <a:pt x="1063" y="709"/>
                  </a:moveTo>
                  <a:lnTo>
                    <a:pt x="1063" y="4964"/>
                  </a:lnTo>
                </a:path>
                <a:path w="4444" h="8255">
                  <a:moveTo>
                    <a:pt x="1417" y="709"/>
                  </a:moveTo>
                  <a:lnTo>
                    <a:pt x="1417" y="4964"/>
                  </a:lnTo>
                </a:path>
                <a:path w="4444" h="8255">
                  <a:moveTo>
                    <a:pt x="1417" y="709"/>
                  </a:moveTo>
                  <a:lnTo>
                    <a:pt x="1417" y="4964"/>
                  </a:lnTo>
                </a:path>
                <a:path w="4444" h="8255">
                  <a:moveTo>
                    <a:pt x="1773" y="1063"/>
                  </a:moveTo>
                  <a:lnTo>
                    <a:pt x="1773" y="5319"/>
                  </a:lnTo>
                </a:path>
                <a:path w="4444" h="8255">
                  <a:moveTo>
                    <a:pt x="1773" y="1063"/>
                  </a:moveTo>
                  <a:lnTo>
                    <a:pt x="1773" y="5319"/>
                  </a:lnTo>
                </a:path>
                <a:path w="4444" h="8255">
                  <a:moveTo>
                    <a:pt x="1773" y="1063"/>
                  </a:moveTo>
                  <a:lnTo>
                    <a:pt x="1773" y="5319"/>
                  </a:lnTo>
                </a:path>
                <a:path w="4444" h="8255">
                  <a:moveTo>
                    <a:pt x="2128" y="1063"/>
                  </a:moveTo>
                  <a:lnTo>
                    <a:pt x="2128" y="5319"/>
                  </a:lnTo>
                </a:path>
                <a:path w="4444" h="8255">
                  <a:moveTo>
                    <a:pt x="2128" y="1418"/>
                  </a:moveTo>
                  <a:lnTo>
                    <a:pt x="2128" y="5673"/>
                  </a:lnTo>
                </a:path>
                <a:path w="4444" h="8255">
                  <a:moveTo>
                    <a:pt x="2128" y="1418"/>
                  </a:moveTo>
                  <a:lnTo>
                    <a:pt x="2128" y="5673"/>
                  </a:lnTo>
                </a:path>
                <a:path w="4444" h="8255">
                  <a:moveTo>
                    <a:pt x="2482" y="1418"/>
                  </a:moveTo>
                  <a:lnTo>
                    <a:pt x="2482" y="5673"/>
                  </a:lnTo>
                </a:path>
                <a:path w="4444" h="8255">
                  <a:moveTo>
                    <a:pt x="2482" y="1773"/>
                  </a:moveTo>
                  <a:lnTo>
                    <a:pt x="2482" y="6028"/>
                  </a:lnTo>
                </a:path>
                <a:path w="4444" h="8255">
                  <a:moveTo>
                    <a:pt x="2836" y="1773"/>
                  </a:moveTo>
                  <a:lnTo>
                    <a:pt x="2836" y="6028"/>
                  </a:lnTo>
                </a:path>
                <a:path w="4444" h="8255">
                  <a:moveTo>
                    <a:pt x="2836" y="1773"/>
                  </a:moveTo>
                  <a:lnTo>
                    <a:pt x="2836" y="6028"/>
                  </a:lnTo>
                </a:path>
                <a:path w="4444" h="8255">
                  <a:moveTo>
                    <a:pt x="2836" y="1773"/>
                  </a:moveTo>
                  <a:lnTo>
                    <a:pt x="2836" y="6028"/>
                  </a:lnTo>
                </a:path>
                <a:path w="4444" h="8255">
                  <a:moveTo>
                    <a:pt x="2836" y="2127"/>
                  </a:moveTo>
                  <a:lnTo>
                    <a:pt x="2836" y="6383"/>
                  </a:lnTo>
                </a:path>
                <a:path w="4444" h="8255">
                  <a:moveTo>
                    <a:pt x="3191" y="2127"/>
                  </a:moveTo>
                  <a:lnTo>
                    <a:pt x="3191" y="6383"/>
                  </a:lnTo>
                </a:path>
                <a:path w="4444" h="8255">
                  <a:moveTo>
                    <a:pt x="3191" y="2127"/>
                  </a:moveTo>
                  <a:lnTo>
                    <a:pt x="3191" y="6383"/>
                  </a:lnTo>
                </a:path>
                <a:path w="4444" h="8255">
                  <a:moveTo>
                    <a:pt x="3191" y="2482"/>
                  </a:moveTo>
                  <a:lnTo>
                    <a:pt x="3191" y="6737"/>
                  </a:lnTo>
                </a:path>
                <a:path w="4444" h="8255">
                  <a:moveTo>
                    <a:pt x="3191" y="2482"/>
                  </a:moveTo>
                  <a:lnTo>
                    <a:pt x="3191" y="6737"/>
                  </a:lnTo>
                </a:path>
                <a:path w="4444" h="8255">
                  <a:moveTo>
                    <a:pt x="3546" y="2482"/>
                  </a:moveTo>
                  <a:lnTo>
                    <a:pt x="3546" y="6737"/>
                  </a:lnTo>
                </a:path>
                <a:path w="4444" h="8255">
                  <a:moveTo>
                    <a:pt x="3546" y="2836"/>
                  </a:moveTo>
                  <a:lnTo>
                    <a:pt x="3546" y="7092"/>
                  </a:lnTo>
                </a:path>
                <a:path w="4444" h="8255">
                  <a:moveTo>
                    <a:pt x="3546" y="2836"/>
                  </a:moveTo>
                  <a:lnTo>
                    <a:pt x="3546" y="7092"/>
                  </a:lnTo>
                </a:path>
                <a:path w="4444" h="8255">
                  <a:moveTo>
                    <a:pt x="3546" y="2836"/>
                  </a:moveTo>
                  <a:lnTo>
                    <a:pt x="3546" y="7092"/>
                  </a:lnTo>
                </a:path>
                <a:path w="4444" h="8255">
                  <a:moveTo>
                    <a:pt x="3546" y="3191"/>
                  </a:moveTo>
                  <a:lnTo>
                    <a:pt x="3546" y="7446"/>
                  </a:lnTo>
                </a:path>
                <a:path w="4444" h="8255">
                  <a:moveTo>
                    <a:pt x="3900" y="3191"/>
                  </a:moveTo>
                  <a:lnTo>
                    <a:pt x="3900" y="7446"/>
                  </a:lnTo>
                </a:path>
                <a:path w="4444" h="8255">
                  <a:moveTo>
                    <a:pt x="3900" y="3191"/>
                  </a:moveTo>
                  <a:lnTo>
                    <a:pt x="3900" y="7446"/>
                  </a:lnTo>
                </a:path>
                <a:path w="4444" h="8255">
                  <a:moveTo>
                    <a:pt x="3900" y="3546"/>
                  </a:moveTo>
                  <a:lnTo>
                    <a:pt x="3900" y="780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13094239" y="1311933"/>
              <a:ext cx="198121" cy="657735"/>
            </a:xfrm>
            <a:custGeom>
              <a:avLst/>
              <a:gdLst/>
              <a:ahLst/>
              <a:cxnLst/>
              <a:rect l="l" t="t" r="r" b="b"/>
              <a:pathLst>
                <a:path w="198119" h="657860">
                  <a:moveTo>
                    <a:pt x="0" y="0"/>
                  </a:moveTo>
                  <a:lnTo>
                    <a:pt x="165959" y="418799"/>
                  </a:lnTo>
                  <a:lnTo>
                    <a:pt x="183690" y="465608"/>
                  </a:lnTo>
                  <a:lnTo>
                    <a:pt x="188300" y="480857"/>
                  </a:lnTo>
                  <a:lnTo>
                    <a:pt x="190427" y="487949"/>
                  </a:lnTo>
                  <a:lnTo>
                    <a:pt x="192200" y="495396"/>
                  </a:lnTo>
                  <a:lnTo>
                    <a:pt x="193974" y="502843"/>
                  </a:lnTo>
                  <a:lnTo>
                    <a:pt x="194683" y="506389"/>
                  </a:lnTo>
                  <a:lnTo>
                    <a:pt x="195037" y="509935"/>
                  </a:lnTo>
                  <a:lnTo>
                    <a:pt x="195747" y="513481"/>
                  </a:lnTo>
                  <a:lnTo>
                    <a:pt x="196101" y="517027"/>
                  </a:lnTo>
                  <a:lnTo>
                    <a:pt x="196456" y="520573"/>
                  </a:lnTo>
                  <a:lnTo>
                    <a:pt x="196810" y="524119"/>
                  </a:lnTo>
                  <a:lnTo>
                    <a:pt x="197165" y="527666"/>
                  </a:lnTo>
                  <a:lnTo>
                    <a:pt x="197520" y="531212"/>
                  </a:lnTo>
                  <a:lnTo>
                    <a:pt x="197520" y="534758"/>
                  </a:lnTo>
                  <a:lnTo>
                    <a:pt x="197520" y="538304"/>
                  </a:lnTo>
                  <a:lnTo>
                    <a:pt x="197520" y="541850"/>
                  </a:lnTo>
                  <a:lnTo>
                    <a:pt x="197520" y="545396"/>
                  </a:lnTo>
                  <a:lnTo>
                    <a:pt x="197165" y="548942"/>
                  </a:lnTo>
                  <a:lnTo>
                    <a:pt x="196810" y="552489"/>
                  </a:lnTo>
                  <a:lnTo>
                    <a:pt x="196456" y="556035"/>
                  </a:lnTo>
                  <a:lnTo>
                    <a:pt x="196101" y="559581"/>
                  </a:lnTo>
                  <a:lnTo>
                    <a:pt x="195747" y="563127"/>
                  </a:lnTo>
                  <a:lnTo>
                    <a:pt x="195037" y="566673"/>
                  </a:lnTo>
                  <a:lnTo>
                    <a:pt x="183690" y="611000"/>
                  </a:lnTo>
                  <a:lnTo>
                    <a:pt x="178371" y="626248"/>
                  </a:lnTo>
                  <a:lnTo>
                    <a:pt x="165959" y="657809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13094239" y="1969618"/>
              <a:ext cx="166371" cy="419020"/>
            </a:xfrm>
            <a:custGeom>
              <a:avLst/>
              <a:gdLst/>
              <a:ahLst/>
              <a:cxnLst/>
              <a:rect l="l" t="t" r="r" b="b"/>
              <a:pathLst>
                <a:path w="166369" h="419100">
                  <a:moveTo>
                    <a:pt x="165959" y="0"/>
                  </a:moveTo>
                  <a:lnTo>
                    <a:pt x="0" y="418799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13090340" y="2386211"/>
              <a:ext cx="4445" cy="7618"/>
            </a:xfrm>
            <a:custGeom>
              <a:avLst/>
              <a:gdLst/>
              <a:ahLst/>
              <a:cxnLst/>
              <a:rect l="l" t="t" r="r" b="b"/>
              <a:pathLst>
                <a:path w="4444" h="7619">
                  <a:moveTo>
                    <a:pt x="3899" y="0"/>
                  </a:moveTo>
                  <a:lnTo>
                    <a:pt x="3899" y="4255"/>
                  </a:lnTo>
                </a:path>
                <a:path w="4444" h="7619">
                  <a:moveTo>
                    <a:pt x="3899" y="0"/>
                  </a:moveTo>
                  <a:lnTo>
                    <a:pt x="3899" y="4255"/>
                  </a:lnTo>
                </a:path>
                <a:path w="4444" h="7619">
                  <a:moveTo>
                    <a:pt x="3899" y="353"/>
                  </a:moveTo>
                  <a:lnTo>
                    <a:pt x="3899" y="4609"/>
                  </a:lnTo>
                </a:path>
                <a:path w="4444" h="7619">
                  <a:moveTo>
                    <a:pt x="3545" y="353"/>
                  </a:moveTo>
                  <a:lnTo>
                    <a:pt x="3545" y="4609"/>
                  </a:lnTo>
                </a:path>
                <a:path w="4444" h="7619">
                  <a:moveTo>
                    <a:pt x="3545" y="353"/>
                  </a:moveTo>
                  <a:lnTo>
                    <a:pt x="3545" y="4609"/>
                  </a:lnTo>
                </a:path>
                <a:path w="4444" h="7619">
                  <a:moveTo>
                    <a:pt x="3545" y="708"/>
                  </a:moveTo>
                  <a:lnTo>
                    <a:pt x="3545" y="4963"/>
                  </a:lnTo>
                </a:path>
                <a:path w="4444" h="7619">
                  <a:moveTo>
                    <a:pt x="3545" y="708"/>
                  </a:moveTo>
                  <a:lnTo>
                    <a:pt x="3545" y="4963"/>
                  </a:lnTo>
                </a:path>
                <a:path w="4444" h="7619">
                  <a:moveTo>
                    <a:pt x="3545" y="708"/>
                  </a:moveTo>
                  <a:lnTo>
                    <a:pt x="3545" y="4963"/>
                  </a:lnTo>
                </a:path>
                <a:path w="4444" h="7619">
                  <a:moveTo>
                    <a:pt x="3190" y="1062"/>
                  </a:moveTo>
                  <a:lnTo>
                    <a:pt x="3190" y="5318"/>
                  </a:lnTo>
                </a:path>
                <a:path w="4444" h="7619">
                  <a:moveTo>
                    <a:pt x="3190" y="1062"/>
                  </a:moveTo>
                  <a:lnTo>
                    <a:pt x="3190" y="5318"/>
                  </a:lnTo>
                </a:path>
                <a:path w="4444" h="7619">
                  <a:moveTo>
                    <a:pt x="3190" y="1062"/>
                  </a:moveTo>
                  <a:lnTo>
                    <a:pt x="3190" y="5318"/>
                  </a:lnTo>
                </a:path>
                <a:path w="4444" h="7619">
                  <a:moveTo>
                    <a:pt x="3190" y="1417"/>
                  </a:moveTo>
                  <a:lnTo>
                    <a:pt x="3190" y="5672"/>
                  </a:lnTo>
                </a:path>
                <a:path w="4444" h="7619">
                  <a:moveTo>
                    <a:pt x="2836" y="1417"/>
                  </a:moveTo>
                  <a:lnTo>
                    <a:pt x="2836" y="5672"/>
                  </a:lnTo>
                </a:path>
                <a:path w="4444" h="7619">
                  <a:moveTo>
                    <a:pt x="2836" y="1417"/>
                  </a:moveTo>
                  <a:lnTo>
                    <a:pt x="2836" y="5672"/>
                  </a:lnTo>
                </a:path>
                <a:path w="4444" h="7619">
                  <a:moveTo>
                    <a:pt x="2836" y="1417"/>
                  </a:moveTo>
                  <a:lnTo>
                    <a:pt x="2836" y="5672"/>
                  </a:lnTo>
                </a:path>
                <a:path w="4444" h="7619">
                  <a:moveTo>
                    <a:pt x="2836" y="1772"/>
                  </a:moveTo>
                  <a:lnTo>
                    <a:pt x="2836" y="6027"/>
                  </a:lnTo>
                </a:path>
                <a:path w="4444" h="7619">
                  <a:moveTo>
                    <a:pt x="2481" y="1772"/>
                  </a:moveTo>
                  <a:lnTo>
                    <a:pt x="2481" y="6027"/>
                  </a:lnTo>
                </a:path>
                <a:path w="4444" h="7619">
                  <a:moveTo>
                    <a:pt x="2481" y="1772"/>
                  </a:moveTo>
                  <a:lnTo>
                    <a:pt x="2481" y="6027"/>
                  </a:lnTo>
                </a:path>
                <a:path w="4444" h="7619">
                  <a:moveTo>
                    <a:pt x="2127" y="2126"/>
                  </a:moveTo>
                  <a:lnTo>
                    <a:pt x="2127" y="6382"/>
                  </a:lnTo>
                </a:path>
                <a:path w="4444" h="7619">
                  <a:moveTo>
                    <a:pt x="2127" y="2126"/>
                  </a:moveTo>
                  <a:lnTo>
                    <a:pt x="2127" y="6382"/>
                  </a:lnTo>
                </a:path>
                <a:path w="4444" h="7619">
                  <a:moveTo>
                    <a:pt x="2127" y="2126"/>
                  </a:moveTo>
                  <a:lnTo>
                    <a:pt x="2127" y="6382"/>
                  </a:lnTo>
                </a:path>
                <a:path w="4444" h="7619">
                  <a:moveTo>
                    <a:pt x="1773" y="2126"/>
                  </a:moveTo>
                  <a:lnTo>
                    <a:pt x="1773" y="6382"/>
                  </a:lnTo>
                </a:path>
                <a:path w="4444" h="7619">
                  <a:moveTo>
                    <a:pt x="1773" y="2481"/>
                  </a:moveTo>
                  <a:lnTo>
                    <a:pt x="1773" y="6736"/>
                  </a:lnTo>
                </a:path>
                <a:path w="4444" h="7619">
                  <a:moveTo>
                    <a:pt x="1773" y="2481"/>
                  </a:moveTo>
                  <a:lnTo>
                    <a:pt x="1773" y="6736"/>
                  </a:lnTo>
                </a:path>
                <a:path w="4444" h="7619">
                  <a:moveTo>
                    <a:pt x="1418" y="2481"/>
                  </a:moveTo>
                  <a:lnTo>
                    <a:pt x="1418" y="6736"/>
                  </a:lnTo>
                </a:path>
                <a:path w="4444" h="7619">
                  <a:moveTo>
                    <a:pt x="1418" y="2481"/>
                  </a:moveTo>
                  <a:lnTo>
                    <a:pt x="1418" y="6736"/>
                  </a:lnTo>
                </a:path>
                <a:path w="4444" h="7619">
                  <a:moveTo>
                    <a:pt x="1063" y="2836"/>
                  </a:moveTo>
                  <a:lnTo>
                    <a:pt x="1063" y="7091"/>
                  </a:lnTo>
                </a:path>
                <a:path w="4444" h="7619">
                  <a:moveTo>
                    <a:pt x="1063" y="2836"/>
                  </a:moveTo>
                  <a:lnTo>
                    <a:pt x="1063" y="7091"/>
                  </a:lnTo>
                </a:path>
                <a:path w="4444" h="7619">
                  <a:moveTo>
                    <a:pt x="709" y="2836"/>
                  </a:moveTo>
                  <a:lnTo>
                    <a:pt x="709" y="7091"/>
                  </a:lnTo>
                </a:path>
                <a:path w="4444" h="7619">
                  <a:moveTo>
                    <a:pt x="709" y="2836"/>
                  </a:moveTo>
                  <a:lnTo>
                    <a:pt x="709" y="7091"/>
                  </a:lnTo>
                </a:path>
                <a:path w="4444" h="7619">
                  <a:moveTo>
                    <a:pt x="354" y="3190"/>
                  </a:moveTo>
                  <a:lnTo>
                    <a:pt x="354" y="7446"/>
                  </a:lnTo>
                </a:path>
                <a:path w="4444" h="7619">
                  <a:moveTo>
                    <a:pt x="354" y="3190"/>
                  </a:moveTo>
                  <a:lnTo>
                    <a:pt x="354" y="7446"/>
                  </a:lnTo>
                </a:path>
                <a:path w="4444" h="7619">
                  <a:moveTo>
                    <a:pt x="0" y="3190"/>
                  </a:moveTo>
                  <a:lnTo>
                    <a:pt x="0" y="7446"/>
                  </a:lnTo>
                </a:path>
                <a:path w="4444" h="7619">
                  <a:moveTo>
                    <a:pt x="0" y="3190"/>
                  </a:moveTo>
                  <a:lnTo>
                    <a:pt x="0" y="744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13073672" y="2389046"/>
              <a:ext cx="17145" cy="3809"/>
            </a:xfrm>
            <a:custGeom>
              <a:avLst/>
              <a:gdLst/>
              <a:ahLst/>
              <a:cxnLst/>
              <a:rect l="l" t="t" r="r" b="b"/>
              <a:pathLst>
                <a:path w="17144" h="3810">
                  <a:moveTo>
                    <a:pt x="16666" y="2482"/>
                  </a:moveTo>
                  <a:lnTo>
                    <a:pt x="16312" y="2836"/>
                  </a:lnTo>
                  <a:lnTo>
                    <a:pt x="15957" y="2836"/>
                  </a:lnTo>
                  <a:lnTo>
                    <a:pt x="15248" y="2836"/>
                  </a:lnTo>
                  <a:lnTo>
                    <a:pt x="14893" y="2836"/>
                  </a:lnTo>
                  <a:lnTo>
                    <a:pt x="14539" y="3191"/>
                  </a:lnTo>
                  <a:lnTo>
                    <a:pt x="14184" y="3191"/>
                  </a:lnTo>
                  <a:lnTo>
                    <a:pt x="7801" y="3191"/>
                  </a:lnTo>
                  <a:lnTo>
                    <a:pt x="7446" y="2836"/>
                  </a:lnTo>
                  <a:lnTo>
                    <a:pt x="7092" y="2836"/>
                  </a:lnTo>
                  <a:lnTo>
                    <a:pt x="6737" y="2836"/>
                  </a:lnTo>
                  <a:lnTo>
                    <a:pt x="6028" y="2482"/>
                  </a:lnTo>
                  <a:lnTo>
                    <a:pt x="5673" y="2482"/>
                  </a:lnTo>
                  <a:lnTo>
                    <a:pt x="5319" y="2482"/>
                  </a:lnTo>
                  <a:lnTo>
                    <a:pt x="4609" y="2127"/>
                  </a:lnTo>
                  <a:lnTo>
                    <a:pt x="4255" y="2127"/>
                  </a:lnTo>
                  <a:lnTo>
                    <a:pt x="3900" y="1773"/>
                  </a:lnTo>
                  <a:lnTo>
                    <a:pt x="3546" y="1773"/>
                  </a:lnTo>
                  <a:lnTo>
                    <a:pt x="2836" y="1418"/>
                  </a:lnTo>
                  <a:lnTo>
                    <a:pt x="2482" y="1418"/>
                  </a:lnTo>
                  <a:lnTo>
                    <a:pt x="2127" y="1063"/>
                  </a:lnTo>
                  <a:lnTo>
                    <a:pt x="1773" y="1063"/>
                  </a:lnTo>
                  <a:lnTo>
                    <a:pt x="1418" y="709"/>
                  </a:lnTo>
                  <a:lnTo>
                    <a:pt x="1063" y="354"/>
                  </a:lnTo>
                  <a:lnTo>
                    <a:pt x="709" y="354"/>
                  </a:ln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13071189" y="2384792"/>
              <a:ext cx="2540" cy="6984"/>
            </a:xfrm>
            <a:custGeom>
              <a:avLst/>
              <a:gdLst/>
              <a:ahLst/>
              <a:cxnLst/>
              <a:rect l="l" t="t" r="r" b="b"/>
              <a:pathLst>
                <a:path w="2540" h="6985">
                  <a:moveTo>
                    <a:pt x="2482" y="2127"/>
                  </a:moveTo>
                  <a:lnTo>
                    <a:pt x="2482" y="6383"/>
                  </a:lnTo>
                </a:path>
                <a:path w="2540" h="6985">
                  <a:moveTo>
                    <a:pt x="2127" y="1773"/>
                  </a:moveTo>
                  <a:lnTo>
                    <a:pt x="2127" y="6028"/>
                  </a:lnTo>
                </a:path>
                <a:path w="2540" h="6985">
                  <a:moveTo>
                    <a:pt x="1773" y="1419"/>
                  </a:moveTo>
                  <a:lnTo>
                    <a:pt x="1773" y="5674"/>
                  </a:lnTo>
                </a:path>
                <a:path w="2540" h="6985">
                  <a:moveTo>
                    <a:pt x="1418" y="1419"/>
                  </a:moveTo>
                  <a:lnTo>
                    <a:pt x="1418" y="5674"/>
                  </a:lnTo>
                </a:path>
                <a:path w="2540" h="6985">
                  <a:moveTo>
                    <a:pt x="1063" y="1064"/>
                  </a:moveTo>
                  <a:lnTo>
                    <a:pt x="1063" y="5320"/>
                  </a:lnTo>
                </a:path>
                <a:path w="2540" h="6985">
                  <a:moveTo>
                    <a:pt x="1063" y="710"/>
                  </a:moveTo>
                  <a:lnTo>
                    <a:pt x="1063" y="4965"/>
                  </a:lnTo>
                </a:path>
                <a:path w="2540" h="6985">
                  <a:moveTo>
                    <a:pt x="709" y="354"/>
                  </a:moveTo>
                  <a:lnTo>
                    <a:pt x="709" y="4609"/>
                  </a:lnTo>
                </a:path>
                <a:path w="2540" h="6985">
                  <a:moveTo>
                    <a:pt x="354" y="354"/>
                  </a:moveTo>
                  <a:lnTo>
                    <a:pt x="354" y="4609"/>
                  </a:lnTo>
                </a:path>
                <a:path w="2540" h="6985">
                  <a:moveTo>
                    <a:pt x="354" y="0"/>
                  </a:moveTo>
                  <a:lnTo>
                    <a:pt x="354" y="4255"/>
                  </a:lnTo>
                </a:path>
                <a:path w="2540" h="6985">
                  <a:moveTo>
                    <a:pt x="354" y="0"/>
                  </a:moveTo>
                  <a:lnTo>
                    <a:pt x="354" y="4255"/>
                  </a:lnTo>
                </a:path>
                <a:path w="2540" h="6985">
                  <a:moveTo>
                    <a:pt x="0" y="0"/>
                  </a:moveTo>
                  <a:lnTo>
                    <a:pt x="0" y="42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12667635" y="1888781"/>
              <a:ext cx="403862" cy="498380"/>
            </a:xfrm>
            <a:custGeom>
              <a:avLst/>
              <a:gdLst/>
              <a:ahLst/>
              <a:cxnLst/>
              <a:rect l="l" t="t" r="r" b="b"/>
              <a:pathLst>
                <a:path w="403859" h="498475">
                  <a:moveTo>
                    <a:pt x="403551" y="498233"/>
                  </a:moveTo>
                  <a:lnTo>
                    <a:pt x="28369" y="36170"/>
                  </a:lnTo>
                  <a:lnTo>
                    <a:pt x="11347" y="14893"/>
                  </a:lnTo>
                  <a:lnTo>
                    <a:pt x="3546" y="4964"/>
                  </a:ln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12664445" y="1884173"/>
              <a:ext cx="3810" cy="5079"/>
            </a:xfrm>
            <a:custGeom>
              <a:avLst/>
              <a:gdLst/>
              <a:ahLst/>
              <a:cxnLst/>
              <a:rect l="l" t="t" r="r" b="b"/>
              <a:pathLst>
                <a:path w="3809" h="5080">
                  <a:moveTo>
                    <a:pt x="3191" y="4609"/>
                  </a:moveTo>
                  <a:lnTo>
                    <a:pt x="0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12652033" y="1774972"/>
              <a:ext cx="44450" cy="109199"/>
            </a:xfrm>
            <a:custGeom>
              <a:avLst/>
              <a:gdLst/>
              <a:ahLst/>
              <a:cxnLst/>
              <a:rect l="l" t="t" r="r" b="b"/>
              <a:pathLst>
                <a:path w="44450" h="109219">
                  <a:moveTo>
                    <a:pt x="12411" y="109221"/>
                  </a:moveTo>
                  <a:lnTo>
                    <a:pt x="10993" y="106738"/>
                  </a:lnTo>
                  <a:lnTo>
                    <a:pt x="9574" y="104611"/>
                  </a:lnTo>
                  <a:lnTo>
                    <a:pt x="8510" y="102483"/>
                  </a:lnTo>
                  <a:lnTo>
                    <a:pt x="7092" y="100001"/>
                  </a:lnTo>
                  <a:lnTo>
                    <a:pt x="6028" y="97873"/>
                  </a:lnTo>
                  <a:lnTo>
                    <a:pt x="4964" y="95745"/>
                  </a:lnTo>
                  <a:lnTo>
                    <a:pt x="3900" y="93618"/>
                  </a:lnTo>
                  <a:lnTo>
                    <a:pt x="3546" y="92554"/>
                  </a:lnTo>
                  <a:lnTo>
                    <a:pt x="3191" y="91490"/>
                  </a:lnTo>
                  <a:lnTo>
                    <a:pt x="2836" y="90426"/>
                  </a:lnTo>
                  <a:lnTo>
                    <a:pt x="2482" y="89362"/>
                  </a:lnTo>
                  <a:lnTo>
                    <a:pt x="2127" y="88298"/>
                  </a:lnTo>
                  <a:lnTo>
                    <a:pt x="1773" y="87235"/>
                  </a:lnTo>
                  <a:lnTo>
                    <a:pt x="1418" y="86171"/>
                  </a:lnTo>
                  <a:lnTo>
                    <a:pt x="1063" y="85462"/>
                  </a:lnTo>
                  <a:lnTo>
                    <a:pt x="1063" y="84398"/>
                  </a:lnTo>
                  <a:lnTo>
                    <a:pt x="709" y="83334"/>
                  </a:lnTo>
                  <a:lnTo>
                    <a:pt x="709" y="82270"/>
                  </a:lnTo>
                  <a:lnTo>
                    <a:pt x="354" y="81206"/>
                  </a:lnTo>
                  <a:lnTo>
                    <a:pt x="354" y="80142"/>
                  </a:lnTo>
                  <a:lnTo>
                    <a:pt x="0" y="79078"/>
                  </a:lnTo>
                  <a:lnTo>
                    <a:pt x="0" y="78015"/>
                  </a:lnTo>
                  <a:lnTo>
                    <a:pt x="0" y="70922"/>
                  </a:lnTo>
                  <a:lnTo>
                    <a:pt x="354" y="70213"/>
                  </a:lnTo>
                  <a:lnTo>
                    <a:pt x="354" y="69149"/>
                  </a:lnTo>
                  <a:lnTo>
                    <a:pt x="709" y="68085"/>
                  </a:lnTo>
                  <a:lnTo>
                    <a:pt x="709" y="67022"/>
                  </a:lnTo>
                  <a:lnTo>
                    <a:pt x="1063" y="65958"/>
                  </a:lnTo>
                  <a:lnTo>
                    <a:pt x="1063" y="64894"/>
                  </a:lnTo>
                  <a:lnTo>
                    <a:pt x="1418" y="63830"/>
                  </a:lnTo>
                  <a:lnTo>
                    <a:pt x="1773" y="62766"/>
                  </a:lnTo>
                  <a:lnTo>
                    <a:pt x="2127" y="61702"/>
                  </a:lnTo>
                  <a:lnTo>
                    <a:pt x="2482" y="60639"/>
                  </a:lnTo>
                  <a:lnTo>
                    <a:pt x="2836" y="59575"/>
                  </a:lnTo>
                  <a:lnTo>
                    <a:pt x="3191" y="58511"/>
                  </a:lnTo>
                  <a:lnTo>
                    <a:pt x="3546" y="57802"/>
                  </a:lnTo>
                  <a:lnTo>
                    <a:pt x="3900" y="56738"/>
                  </a:lnTo>
                  <a:lnTo>
                    <a:pt x="4964" y="54255"/>
                  </a:lnTo>
                  <a:lnTo>
                    <a:pt x="6028" y="52128"/>
                  </a:lnTo>
                  <a:lnTo>
                    <a:pt x="7092" y="50000"/>
                  </a:lnTo>
                  <a:lnTo>
                    <a:pt x="8510" y="47872"/>
                  </a:lnTo>
                  <a:lnTo>
                    <a:pt x="9574" y="45745"/>
                  </a:lnTo>
                  <a:lnTo>
                    <a:pt x="10993" y="43262"/>
                  </a:lnTo>
                  <a:lnTo>
                    <a:pt x="12411" y="41135"/>
                  </a:lnTo>
                  <a:lnTo>
                    <a:pt x="15603" y="36170"/>
                  </a:lnTo>
                  <a:lnTo>
                    <a:pt x="19149" y="31560"/>
                  </a:lnTo>
                  <a:lnTo>
                    <a:pt x="26950" y="21276"/>
                  </a:lnTo>
                  <a:lnTo>
                    <a:pt x="43972" y="0"/>
                  </a:lnTo>
                </a:path>
              </a:pathLst>
            </a:custGeom>
            <a:ln w="42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11028955" y="1850137"/>
              <a:ext cx="107315" cy="0"/>
            </a:xfrm>
            <a:custGeom>
              <a:avLst/>
              <a:gdLst/>
              <a:ahLst/>
              <a:cxnLst/>
              <a:rect l="l" t="t" r="r" b="b"/>
              <a:pathLst>
                <a:path w="107315">
                  <a:moveTo>
                    <a:pt x="0" y="0"/>
                  </a:moveTo>
                  <a:lnTo>
                    <a:pt x="10673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11156972" y="18501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2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11199526" y="1850137"/>
              <a:ext cx="106681" cy="0"/>
            </a:xfrm>
            <a:custGeom>
              <a:avLst/>
              <a:gdLst/>
              <a:ahLst/>
              <a:cxnLst/>
              <a:rect l="l" t="t" r="r" b="b"/>
              <a:pathLst>
                <a:path w="106679">
                  <a:moveTo>
                    <a:pt x="0" y="0"/>
                  </a:moveTo>
                  <a:lnTo>
                    <a:pt x="1063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11327188" y="18501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2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11369743" y="1850137"/>
              <a:ext cx="106681" cy="0"/>
            </a:xfrm>
            <a:custGeom>
              <a:avLst/>
              <a:gdLst/>
              <a:ahLst/>
              <a:cxnLst/>
              <a:rect l="l" t="t" r="r" b="b"/>
              <a:pathLst>
                <a:path w="106679">
                  <a:moveTo>
                    <a:pt x="0" y="0"/>
                  </a:moveTo>
                  <a:lnTo>
                    <a:pt x="1063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11497403" y="18501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2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11539958" y="1850137"/>
              <a:ext cx="106681" cy="0"/>
            </a:xfrm>
            <a:custGeom>
              <a:avLst/>
              <a:gdLst/>
              <a:ahLst/>
              <a:cxnLst/>
              <a:rect l="l" t="t" r="r" b="b"/>
              <a:pathLst>
                <a:path w="106679">
                  <a:moveTo>
                    <a:pt x="0" y="0"/>
                  </a:moveTo>
                  <a:lnTo>
                    <a:pt x="1063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11667620" y="18501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2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11710173" y="1850137"/>
              <a:ext cx="106681" cy="0"/>
            </a:xfrm>
            <a:custGeom>
              <a:avLst/>
              <a:gdLst/>
              <a:ahLst/>
              <a:cxnLst/>
              <a:rect l="l" t="t" r="r" b="b"/>
              <a:pathLst>
                <a:path w="106679">
                  <a:moveTo>
                    <a:pt x="0" y="0"/>
                  </a:moveTo>
                  <a:lnTo>
                    <a:pt x="1063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11837835" y="18501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2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11880388" y="1850137"/>
              <a:ext cx="106681" cy="0"/>
            </a:xfrm>
            <a:custGeom>
              <a:avLst/>
              <a:gdLst/>
              <a:ahLst/>
              <a:cxnLst/>
              <a:rect l="l" t="t" r="r" b="b"/>
              <a:pathLst>
                <a:path w="106679">
                  <a:moveTo>
                    <a:pt x="0" y="0"/>
                  </a:moveTo>
                  <a:lnTo>
                    <a:pt x="1063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12008050" y="18501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2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12050603" y="1850137"/>
              <a:ext cx="106681" cy="0"/>
            </a:xfrm>
            <a:custGeom>
              <a:avLst/>
              <a:gdLst/>
              <a:ahLst/>
              <a:cxnLst/>
              <a:rect l="l" t="t" r="r" b="b"/>
              <a:pathLst>
                <a:path w="106679">
                  <a:moveTo>
                    <a:pt x="0" y="0"/>
                  </a:moveTo>
                  <a:lnTo>
                    <a:pt x="1063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12178266" y="18501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2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18239366" y="1850137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4">
                  <a:moveTo>
                    <a:pt x="0" y="0"/>
                  </a:moveTo>
                  <a:lnTo>
                    <a:pt x="4502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18305671" y="18501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2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18348225" y="1850137"/>
              <a:ext cx="106681" cy="0"/>
            </a:xfrm>
            <a:custGeom>
              <a:avLst/>
              <a:gdLst/>
              <a:ahLst/>
              <a:cxnLst/>
              <a:rect l="l" t="t" r="r" b="b"/>
              <a:pathLst>
                <a:path w="106680">
                  <a:moveTo>
                    <a:pt x="0" y="0"/>
                  </a:moveTo>
                  <a:lnTo>
                    <a:pt x="1063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18475886" y="18501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2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18518438" y="1850137"/>
              <a:ext cx="106681" cy="0"/>
            </a:xfrm>
            <a:custGeom>
              <a:avLst/>
              <a:gdLst/>
              <a:ahLst/>
              <a:cxnLst/>
              <a:rect l="l" t="t" r="r" b="b"/>
              <a:pathLst>
                <a:path w="106680">
                  <a:moveTo>
                    <a:pt x="0" y="0"/>
                  </a:moveTo>
                  <a:lnTo>
                    <a:pt x="1063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18646101" y="18501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2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18688665" y="1850137"/>
              <a:ext cx="106681" cy="0"/>
            </a:xfrm>
            <a:custGeom>
              <a:avLst/>
              <a:gdLst/>
              <a:ahLst/>
              <a:cxnLst/>
              <a:rect l="l" t="t" r="r" b="b"/>
              <a:pathLst>
                <a:path w="106680">
                  <a:moveTo>
                    <a:pt x="0" y="0"/>
                  </a:moveTo>
                  <a:lnTo>
                    <a:pt x="1063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18816326" y="18501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2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18858881" y="1850137"/>
              <a:ext cx="106681" cy="0"/>
            </a:xfrm>
            <a:custGeom>
              <a:avLst/>
              <a:gdLst/>
              <a:ahLst/>
              <a:cxnLst/>
              <a:rect l="l" t="t" r="r" b="b"/>
              <a:pathLst>
                <a:path w="106680">
                  <a:moveTo>
                    <a:pt x="0" y="0"/>
                  </a:moveTo>
                  <a:lnTo>
                    <a:pt x="1063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18986543" y="185013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2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19029099" y="1850137"/>
              <a:ext cx="107315" cy="0"/>
            </a:xfrm>
            <a:custGeom>
              <a:avLst/>
              <a:gdLst/>
              <a:ahLst/>
              <a:cxnLst/>
              <a:rect l="l" t="t" r="r" b="b"/>
              <a:pathLst>
                <a:path w="107315">
                  <a:moveTo>
                    <a:pt x="0" y="0"/>
                  </a:moveTo>
                  <a:lnTo>
                    <a:pt x="10673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1521"/>
            <p:cNvSpPr/>
            <p:nvPr/>
          </p:nvSpPr>
          <p:spPr>
            <a:xfrm>
              <a:off x="13080765" y="1296690"/>
              <a:ext cx="0" cy="1156115"/>
            </a:xfrm>
            <a:custGeom>
              <a:avLst/>
              <a:gdLst/>
              <a:ahLst/>
              <a:cxnLst/>
              <a:rect l="l" t="t" r="r" b="b"/>
              <a:pathLst>
                <a:path h="1156335">
                  <a:moveTo>
                    <a:pt x="0" y="0"/>
                  </a:moveTo>
                  <a:lnTo>
                    <a:pt x="0" y="1156041"/>
                  </a:lnTo>
                </a:path>
              </a:pathLst>
            </a:custGeom>
            <a:ln w="3175">
              <a:solidFill>
                <a:srgbClr val="231F2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12214791" y="1737744"/>
              <a:ext cx="6024913" cy="224747"/>
            </a:xfrm>
            <a:custGeom>
              <a:avLst/>
              <a:gdLst/>
              <a:ahLst/>
              <a:cxnLst/>
              <a:rect l="l" t="t" r="r" b="b"/>
              <a:pathLst>
                <a:path w="6024880" h="224789">
                  <a:moveTo>
                    <a:pt x="6024542" y="0"/>
                  </a:moveTo>
                  <a:lnTo>
                    <a:pt x="0" y="0"/>
                  </a:lnTo>
                  <a:lnTo>
                    <a:pt x="0" y="224470"/>
                  </a:lnTo>
                  <a:lnTo>
                    <a:pt x="6024542" y="224470"/>
                  </a:lnTo>
                  <a:lnTo>
                    <a:pt x="6024542" y="0"/>
                  </a:lnTo>
                  <a:close/>
                </a:path>
              </a:pathLst>
            </a:custGeom>
            <a:solidFill>
              <a:srgbClr val="E7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1523"/>
            <p:cNvSpPr/>
            <p:nvPr/>
          </p:nvSpPr>
          <p:spPr>
            <a:xfrm>
              <a:off x="12214789" y="1737744"/>
              <a:ext cx="6024913" cy="224747"/>
            </a:xfrm>
            <a:custGeom>
              <a:avLst/>
              <a:gdLst/>
              <a:ahLst/>
              <a:cxnLst/>
              <a:rect l="l" t="t" r="r" b="b"/>
              <a:pathLst>
                <a:path w="6024880" h="224789">
                  <a:moveTo>
                    <a:pt x="6024542" y="224470"/>
                  </a:moveTo>
                  <a:lnTo>
                    <a:pt x="6024542" y="0"/>
                  </a:lnTo>
                  <a:lnTo>
                    <a:pt x="0" y="0"/>
                  </a:lnTo>
                  <a:lnTo>
                    <a:pt x="0" y="224470"/>
                  </a:lnTo>
                  <a:lnTo>
                    <a:pt x="6024542" y="224470"/>
                  </a:lnTo>
                  <a:close/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18206744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18173761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18141138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18108512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1528"/>
            <p:cNvSpPr/>
            <p:nvPr/>
          </p:nvSpPr>
          <p:spPr>
            <a:xfrm>
              <a:off x="18075889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1529"/>
            <p:cNvSpPr/>
            <p:nvPr/>
          </p:nvSpPr>
          <p:spPr>
            <a:xfrm>
              <a:off x="18043263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18010640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17978013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17945392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17912411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17879786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17847161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17814536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1537"/>
            <p:cNvSpPr/>
            <p:nvPr/>
          </p:nvSpPr>
          <p:spPr>
            <a:xfrm>
              <a:off x="17781911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1538"/>
            <p:cNvSpPr/>
            <p:nvPr/>
          </p:nvSpPr>
          <p:spPr>
            <a:xfrm>
              <a:off x="17749287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17716662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17684037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17651059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17618433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17585807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17553183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17520559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17487934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17455309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17422684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17390059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17357079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17324455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17291831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17259206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1554"/>
            <p:cNvSpPr/>
            <p:nvPr/>
          </p:nvSpPr>
          <p:spPr>
            <a:xfrm>
              <a:off x="17108494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1555"/>
            <p:cNvSpPr/>
            <p:nvPr/>
          </p:nvSpPr>
          <p:spPr>
            <a:xfrm>
              <a:off x="17151756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17190764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2244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17226227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12247413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12280038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12313017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12345642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12378267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12410892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12443516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12476141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12508765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12541392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12574371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12606995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12639620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12672244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12704869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1573"/>
            <p:cNvSpPr/>
            <p:nvPr/>
          </p:nvSpPr>
          <p:spPr>
            <a:xfrm>
              <a:off x="12737495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4" name="object 1574"/>
            <p:cNvSpPr/>
            <p:nvPr/>
          </p:nvSpPr>
          <p:spPr>
            <a:xfrm>
              <a:off x="12770119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5" name="object 1575"/>
            <p:cNvSpPr/>
            <p:nvPr/>
          </p:nvSpPr>
          <p:spPr>
            <a:xfrm>
              <a:off x="12802744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6" name="object 1576"/>
            <p:cNvSpPr/>
            <p:nvPr/>
          </p:nvSpPr>
          <p:spPr>
            <a:xfrm>
              <a:off x="12835724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12868349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12900974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12933599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12966223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12998849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13031473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13064098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1584"/>
            <p:cNvSpPr/>
            <p:nvPr/>
          </p:nvSpPr>
          <p:spPr>
            <a:xfrm>
              <a:off x="13097077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1585"/>
            <p:cNvSpPr/>
            <p:nvPr/>
          </p:nvSpPr>
          <p:spPr>
            <a:xfrm>
              <a:off x="13129702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1586"/>
            <p:cNvSpPr/>
            <p:nvPr/>
          </p:nvSpPr>
          <p:spPr>
            <a:xfrm>
              <a:off x="13162327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1587"/>
            <p:cNvSpPr/>
            <p:nvPr/>
          </p:nvSpPr>
          <p:spPr>
            <a:xfrm>
              <a:off x="13194952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13345663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13302401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13263392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22447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13227931" y="1737744"/>
              <a:ext cx="0" cy="224747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0"/>
                  </a:moveTo>
                  <a:lnTo>
                    <a:pt x="0" y="224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12214791" y="1740225"/>
              <a:ext cx="6024913" cy="5079"/>
            </a:xfrm>
            <a:custGeom>
              <a:avLst/>
              <a:gdLst/>
              <a:ahLst/>
              <a:cxnLst/>
              <a:rect l="l" t="t" r="r" b="b"/>
              <a:pathLst>
                <a:path w="6024880" h="5080">
                  <a:moveTo>
                    <a:pt x="0" y="4964"/>
                  </a:moveTo>
                  <a:lnTo>
                    <a:pt x="6024542" y="4964"/>
                  </a:lnTo>
                  <a:lnTo>
                    <a:pt x="6024542" y="0"/>
                  </a:lnTo>
                  <a:lnTo>
                    <a:pt x="0" y="0"/>
                  </a:lnTo>
                  <a:lnTo>
                    <a:pt x="0" y="4964"/>
                  </a:lnTo>
                  <a:close/>
                </a:path>
              </a:pathLst>
            </a:custGeom>
            <a:solidFill>
              <a:srgbClr val="CED0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12214792" y="1740227"/>
              <a:ext cx="6024913" cy="5079"/>
            </a:xfrm>
            <a:custGeom>
              <a:avLst/>
              <a:gdLst/>
              <a:ahLst/>
              <a:cxnLst/>
              <a:rect l="l" t="t" r="r" b="b"/>
              <a:pathLst>
                <a:path w="6024880" h="5080">
                  <a:moveTo>
                    <a:pt x="0" y="0"/>
                  </a:moveTo>
                  <a:lnTo>
                    <a:pt x="0" y="4964"/>
                  </a:lnTo>
                  <a:lnTo>
                    <a:pt x="6024542" y="4964"/>
                  </a:lnTo>
                  <a:lnTo>
                    <a:pt x="602454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12214792" y="1740227"/>
              <a:ext cx="6024913" cy="5079"/>
            </a:xfrm>
            <a:custGeom>
              <a:avLst/>
              <a:gdLst/>
              <a:ahLst/>
              <a:cxnLst/>
              <a:rect l="l" t="t" r="r" b="b"/>
              <a:pathLst>
                <a:path w="6024880" h="5080">
                  <a:moveTo>
                    <a:pt x="0" y="0"/>
                  </a:moveTo>
                  <a:lnTo>
                    <a:pt x="0" y="4964"/>
                  </a:lnTo>
                  <a:lnTo>
                    <a:pt x="6024542" y="4964"/>
                  </a:lnTo>
                  <a:lnTo>
                    <a:pt x="602454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12214791" y="1954726"/>
              <a:ext cx="6024913" cy="5079"/>
            </a:xfrm>
            <a:custGeom>
              <a:avLst/>
              <a:gdLst/>
              <a:ahLst/>
              <a:cxnLst/>
              <a:rect l="l" t="t" r="r" b="b"/>
              <a:pathLst>
                <a:path w="6024880" h="5080">
                  <a:moveTo>
                    <a:pt x="6024542" y="0"/>
                  </a:moveTo>
                  <a:lnTo>
                    <a:pt x="0" y="0"/>
                  </a:lnTo>
                  <a:lnTo>
                    <a:pt x="0" y="4964"/>
                  </a:lnTo>
                  <a:lnTo>
                    <a:pt x="6024542" y="4964"/>
                  </a:lnTo>
                  <a:lnTo>
                    <a:pt x="6024542" y="0"/>
                  </a:lnTo>
                  <a:close/>
                </a:path>
              </a:pathLst>
            </a:custGeom>
            <a:solidFill>
              <a:srgbClr val="CED0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12214790" y="1954727"/>
              <a:ext cx="6024913" cy="5079"/>
            </a:xfrm>
            <a:custGeom>
              <a:avLst/>
              <a:gdLst/>
              <a:ahLst/>
              <a:cxnLst/>
              <a:rect l="l" t="t" r="r" b="b"/>
              <a:pathLst>
                <a:path w="6024880" h="5080">
                  <a:moveTo>
                    <a:pt x="6024542" y="4964"/>
                  </a:moveTo>
                  <a:lnTo>
                    <a:pt x="6024542" y="0"/>
                  </a:lnTo>
                  <a:lnTo>
                    <a:pt x="0" y="0"/>
                  </a:lnTo>
                  <a:lnTo>
                    <a:pt x="0" y="4964"/>
                  </a:lnTo>
                  <a:lnTo>
                    <a:pt x="6024542" y="4964"/>
                  </a:lnTo>
                  <a:close/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12214792" y="1954727"/>
              <a:ext cx="6024914" cy="5079"/>
            </a:xfrm>
            <a:custGeom>
              <a:avLst/>
              <a:gdLst/>
              <a:ahLst/>
              <a:cxnLst/>
              <a:rect l="l" t="t" r="r" b="b"/>
              <a:pathLst>
                <a:path w="6024880" h="5080">
                  <a:moveTo>
                    <a:pt x="0" y="4964"/>
                  </a:moveTo>
                  <a:lnTo>
                    <a:pt x="0" y="0"/>
                  </a:lnTo>
                  <a:lnTo>
                    <a:pt x="6024542" y="0"/>
                  </a:lnTo>
                  <a:lnTo>
                    <a:pt x="6024542" y="4964"/>
                  </a:lnTo>
                  <a:lnTo>
                    <a:pt x="0" y="496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12214792" y="1737744"/>
              <a:ext cx="6024913" cy="224747"/>
            </a:xfrm>
            <a:custGeom>
              <a:avLst/>
              <a:gdLst/>
              <a:ahLst/>
              <a:cxnLst/>
              <a:rect l="l" t="t" r="r" b="b"/>
              <a:pathLst>
                <a:path w="6024880" h="224789">
                  <a:moveTo>
                    <a:pt x="0" y="224470"/>
                  </a:moveTo>
                  <a:lnTo>
                    <a:pt x="0" y="0"/>
                  </a:lnTo>
                  <a:lnTo>
                    <a:pt x="6024542" y="0"/>
                  </a:lnTo>
                  <a:lnTo>
                    <a:pt x="6024542" y="224470"/>
                  </a:lnTo>
                  <a:lnTo>
                    <a:pt x="0" y="22447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13607016" y="2405001"/>
              <a:ext cx="38735" cy="113008"/>
            </a:xfrm>
            <a:custGeom>
              <a:avLst/>
              <a:gdLst/>
              <a:ahLst/>
              <a:cxnLst/>
              <a:rect l="l" t="t" r="r" b="b"/>
              <a:pathLst>
                <a:path w="38734" h="113030">
                  <a:moveTo>
                    <a:pt x="38652" y="1124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13593539" y="2364938"/>
              <a:ext cx="6985" cy="20316"/>
            </a:xfrm>
            <a:custGeom>
              <a:avLst/>
              <a:gdLst/>
              <a:ahLst/>
              <a:cxnLst/>
              <a:rect l="l" t="t" r="r" b="b"/>
              <a:pathLst>
                <a:path w="6984" h="20319">
                  <a:moveTo>
                    <a:pt x="6737" y="2021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1601"/>
            <p:cNvSpPr/>
            <p:nvPr/>
          </p:nvSpPr>
          <p:spPr>
            <a:xfrm>
              <a:off x="13552049" y="2244037"/>
              <a:ext cx="34925" cy="100946"/>
            </a:xfrm>
            <a:custGeom>
              <a:avLst/>
              <a:gdLst/>
              <a:ahLst/>
              <a:cxnLst/>
              <a:rect l="l" t="t" r="r" b="b"/>
              <a:pathLst>
                <a:path w="34925" h="100964">
                  <a:moveTo>
                    <a:pt x="34397" y="1007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1602"/>
            <p:cNvSpPr/>
            <p:nvPr/>
          </p:nvSpPr>
          <p:spPr>
            <a:xfrm>
              <a:off x="13538219" y="2203973"/>
              <a:ext cx="7620" cy="20316"/>
            </a:xfrm>
            <a:custGeom>
              <a:avLst/>
              <a:gdLst/>
              <a:ahLst/>
              <a:cxnLst/>
              <a:rect l="l" t="t" r="r" b="b"/>
              <a:pathLst>
                <a:path w="7619" h="20319">
                  <a:moveTo>
                    <a:pt x="7092" y="198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13497083" y="2083072"/>
              <a:ext cx="34925" cy="100946"/>
            </a:xfrm>
            <a:custGeom>
              <a:avLst/>
              <a:gdLst/>
              <a:ahLst/>
              <a:cxnLst/>
              <a:rect l="l" t="t" r="r" b="b"/>
              <a:pathLst>
                <a:path w="34925" h="100964">
                  <a:moveTo>
                    <a:pt x="34397" y="1007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13483254" y="2042654"/>
              <a:ext cx="6985" cy="20316"/>
            </a:xfrm>
            <a:custGeom>
              <a:avLst/>
              <a:gdLst/>
              <a:ahLst/>
              <a:cxnLst/>
              <a:rect l="l" t="t" r="r" b="b"/>
              <a:pathLst>
                <a:path w="6984" h="20319">
                  <a:moveTo>
                    <a:pt x="6737" y="2021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1605"/>
            <p:cNvSpPr/>
            <p:nvPr/>
          </p:nvSpPr>
          <p:spPr>
            <a:xfrm>
              <a:off x="13442118" y="1922109"/>
              <a:ext cx="34925" cy="100946"/>
            </a:xfrm>
            <a:custGeom>
              <a:avLst/>
              <a:gdLst/>
              <a:ahLst/>
              <a:cxnLst/>
              <a:rect l="l" t="t" r="r" b="b"/>
              <a:pathLst>
                <a:path w="34925" h="100964">
                  <a:moveTo>
                    <a:pt x="34397" y="1007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1606"/>
            <p:cNvSpPr/>
            <p:nvPr/>
          </p:nvSpPr>
          <p:spPr>
            <a:xfrm>
              <a:off x="13428289" y="1881690"/>
              <a:ext cx="6985" cy="20316"/>
            </a:xfrm>
            <a:custGeom>
              <a:avLst/>
              <a:gdLst/>
              <a:ahLst/>
              <a:cxnLst/>
              <a:rect l="l" t="t" r="r" b="b"/>
              <a:pathLst>
                <a:path w="6984" h="20319">
                  <a:moveTo>
                    <a:pt x="6737" y="2021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1607"/>
            <p:cNvSpPr/>
            <p:nvPr/>
          </p:nvSpPr>
          <p:spPr>
            <a:xfrm>
              <a:off x="13386796" y="1761145"/>
              <a:ext cx="34925" cy="100946"/>
            </a:xfrm>
            <a:custGeom>
              <a:avLst/>
              <a:gdLst/>
              <a:ahLst/>
              <a:cxnLst/>
              <a:rect l="l" t="t" r="r" b="b"/>
              <a:pathLst>
                <a:path w="34925" h="100964">
                  <a:moveTo>
                    <a:pt x="34397" y="1003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1608"/>
            <p:cNvSpPr/>
            <p:nvPr/>
          </p:nvSpPr>
          <p:spPr>
            <a:xfrm>
              <a:off x="13373321" y="1720727"/>
              <a:ext cx="6985" cy="20316"/>
            </a:xfrm>
            <a:custGeom>
              <a:avLst/>
              <a:gdLst/>
              <a:ahLst/>
              <a:cxnLst/>
              <a:rect l="l" t="t" r="r" b="b"/>
              <a:pathLst>
                <a:path w="6984" h="20319">
                  <a:moveTo>
                    <a:pt x="6737" y="2021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1609"/>
            <p:cNvSpPr/>
            <p:nvPr/>
          </p:nvSpPr>
          <p:spPr>
            <a:xfrm>
              <a:off x="13331831" y="1599827"/>
              <a:ext cx="34925" cy="100946"/>
            </a:xfrm>
            <a:custGeom>
              <a:avLst/>
              <a:gdLst/>
              <a:ahLst/>
              <a:cxnLst/>
              <a:rect l="l" t="t" r="r" b="b"/>
              <a:pathLst>
                <a:path w="34925" h="100964">
                  <a:moveTo>
                    <a:pt x="34397" y="1007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13318001" y="1559762"/>
              <a:ext cx="7620" cy="20316"/>
            </a:xfrm>
            <a:custGeom>
              <a:avLst/>
              <a:gdLst/>
              <a:ahLst/>
              <a:cxnLst/>
              <a:rect l="l" t="t" r="r" b="b"/>
              <a:pathLst>
                <a:path w="7619" h="20319">
                  <a:moveTo>
                    <a:pt x="7092" y="2021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13272966" y="1427517"/>
              <a:ext cx="38735" cy="112374"/>
            </a:xfrm>
            <a:custGeom>
              <a:avLst/>
              <a:gdLst/>
              <a:ahLst/>
              <a:cxnLst/>
              <a:rect l="l" t="t" r="r" b="b"/>
              <a:pathLst>
                <a:path w="38734" h="112394">
                  <a:moveTo>
                    <a:pt x="38298" y="1120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17344669" y="2445776"/>
              <a:ext cx="27305" cy="57139"/>
            </a:xfrm>
            <a:custGeom>
              <a:avLst/>
              <a:gdLst/>
              <a:ahLst/>
              <a:cxnLst/>
              <a:rect l="l" t="t" r="r" b="b"/>
              <a:pathLst>
                <a:path w="27305" h="57150">
                  <a:moveTo>
                    <a:pt x="26950" y="570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17326585" y="2407130"/>
              <a:ext cx="9525" cy="19681"/>
            </a:xfrm>
            <a:custGeom>
              <a:avLst/>
              <a:gdLst/>
              <a:ahLst/>
              <a:cxnLst/>
              <a:rect l="l" t="t" r="r" b="b"/>
              <a:pathLst>
                <a:path w="9525" h="19685">
                  <a:moveTo>
                    <a:pt x="9219" y="195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17272326" y="2291902"/>
              <a:ext cx="45085" cy="96502"/>
            </a:xfrm>
            <a:custGeom>
              <a:avLst/>
              <a:gdLst/>
              <a:ahLst/>
              <a:cxnLst/>
              <a:rect l="l" t="t" r="r" b="b"/>
              <a:pathLst>
                <a:path w="45084" h="96519">
                  <a:moveTo>
                    <a:pt x="45036" y="961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1615"/>
            <p:cNvSpPr/>
            <p:nvPr/>
          </p:nvSpPr>
          <p:spPr>
            <a:xfrm>
              <a:off x="17254243" y="2253255"/>
              <a:ext cx="8890" cy="19681"/>
            </a:xfrm>
            <a:custGeom>
              <a:avLst/>
              <a:gdLst/>
              <a:ahLst/>
              <a:cxnLst/>
              <a:rect l="l" t="t" r="r" b="b"/>
              <a:pathLst>
                <a:path w="8890" h="19685">
                  <a:moveTo>
                    <a:pt x="8865" y="1914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1616"/>
            <p:cNvSpPr/>
            <p:nvPr/>
          </p:nvSpPr>
          <p:spPr>
            <a:xfrm>
              <a:off x="17199631" y="2137674"/>
              <a:ext cx="45720" cy="96502"/>
            </a:xfrm>
            <a:custGeom>
              <a:avLst/>
              <a:gdLst/>
              <a:ahLst/>
              <a:cxnLst/>
              <a:rect l="l" t="t" r="r" b="b"/>
              <a:pathLst>
                <a:path w="45719" h="96519">
                  <a:moveTo>
                    <a:pt x="45390" y="964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1617"/>
            <p:cNvSpPr/>
            <p:nvPr/>
          </p:nvSpPr>
          <p:spPr>
            <a:xfrm>
              <a:off x="17181544" y="2099384"/>
              <a:ext cx="9525" cy="19681"/>
            </a:xfrm>
            <a:custGeom>
              <a:avLst/>
              <a:gdLst/>
              <a:ahLst/>
              <a:cxnLst/>
              <a:rect l="l" t="t" r="r" b="b"/>
              <a:pathLst>
                <a:path w="9525" h="19685">
                  <a:moveTo>
                    <a:pt x="9219" y="1914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1618"/>
            <p:cNvSpPr/>
            <p:nvPr/>
          </p:nvSpPr>
          <p:spPr>
            <a:xfrm>
              <a:off x="17127287" y="1983800"/>
              <a:ext cx="45720" cy="96502"/>
            </a:xfrm>
            <a:custGeom>
              <a:avLst/>
              <a:gdLst/>
              <a:ahLst/>
              <a:cxnLst/>
              <a:rect l="l" t="t" r="r" b="b"/>
              <a:pathLst>
                <a:path w="45719" h="96519">
                  <a:moveTo>
                    <a:pt x="45390" y="964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9" name="object 1619"/>
            <p:cNvSpPr/>
            <p:nvPr/>
          </p:nvSpPr>
          <p:spPr>
            <a:xfrm>
              <a:off x="17109202" y="1945510"/>
              <a:ext cx="8890" cy="19681"/>
            </a:xfrm>
            <a:custGeom>
              <a:avLst/>
              <a:gdLst/>
              <a:ahLst/>
              <a:cxnLst/>
              <a:rect l="l" t="t" r="r" b="b"/>
              <a:pathLst>
                <a:path w="8890" h="19685">
                  <a:moveTo>
                    <a:pt x="8865" y="1914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1620"/>
            <p:cNvSpPr/>
            <p:nvPr/>
          </p:nvSpPr>
          <p:spPr>
            <a:xfrm>
              <a:off x="17054947" y="1829928"/>
              <a:ext cx="45085" cy="96502"/>
            </a:xfrm>
            <a:custGeom>
              <a:avLst/>
              <a:gdLst/>
              <a:ahLst/>
              <a:cxnLst/>
              <a:rect l="l" t="t" r="r" b="b"/>
              <a:pathLst>
                <a:path w="45084" h="96519">
                  <a:moveTo>
                    <a:pt x="45036" y="961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1" name="object 1621"/>
            <p:cNvSpPr/>
            <p:nvPr/>
          </p:nvSpPr>
          <p:spPr>
            <a:xfrm>
              <a:off x="17036507" y="1791282"/>
              <a:ext cx="9525" cy="19681"/>
            </a:xfrm>
            <a:custGeom>
              <a:avLst/>
              <a:gdLst/>
              <a:ahLst/>
              <a:cxnLst/>
              <a:rect l="l" t="t" r="r" b="b"/>
              <a:pathLst>
                <a:path w="9525" h="19685">
                  <a:moveTo>
                    <a:pt x="9219" y="195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2" name="object 1622"/>
            <p:cNvSpPr/>
            <p:nvPr/>
          </p:nvSpPr>
          <p:spPr>
            <a:xfrm>
              <a:off x="16982248" y="1676054"/>
              <a:ext cx="45720" cy="96502"/>
            </a:xfrm>
            <a:custGeom>
              <a:avLst/>
              <a:gdLst/>
              <a:ahLst/>
              <a:cxnLst/>
              <a:rect l="l" t="t" r="r" b="b"/>
              <a:pathLst>
                <a:path w="45719" h="96519">
                  <a:moveTo>
                    <a:pt x="45390" y="961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1623"/>
            <p:cNvSpPr/>
            <p:nvPr/>
          </p:nvSpPr>
          <p:spPr>
            <a:xfrm>
              <a:off x="16964163" y="1637409"/>
              <a:ext cx="9525" cy="19681"/>
            </a:xfrm>
            <a:custGeom>
              <a:avLst/>
              <a:gdLst/>
              <a:ahLst/>
              <a:cxnLst/>
              <a:rect l="l" t="t" r="r" b="b"/>
              <a:pathLst>
                <a:path w="9525" h="19685">
                  <a:moveTo>
                    <a:pt x="9219" y="1914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1624"/>
            <p:cNvSpPr/>
            <p:nvPr/>
          </p:nvSpPr>
          <p:spPr>
            <a:xfrm>
              <a:off x="16909906" y="1521826"/>
              <a:ext cx="45720" cy="96502"/>
            </a:xfrm>
            <a:custGeom>
              <a:avLst/>
              <a:gdLst/>
              <a:ahLst/>
              <a:cxnLst/>
              <a:rect l="l" t="t" r="r" b="b"/>
              <a:pathLst>
                <a:path w="45719" h="96519">
                  <a:moveTo>
                    <a:pt x="45390" y="964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16891821" y="1483535"/>
              <a:ext cx="8890" cy="19681"/>
            </a:xfrm>
            <a:custGeom>
              <a:avLst/>
              <a:gdLst/>
              <a:ahLst/>
              <a:cxnLst/>
              <a:rect l="l" t="t" r="r" b="b"/>
              <a:pathLst>
                <a:path w="8890" h="19684">
                  <a:moveTo>
                    <a:pt x="8865" y="1914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1626"/>
            <p:cNvSpPr/>
            <p:nvPr/>
          </p:nvSpPr>
          <p:spPr>
            <a:xfrm>
              <a:off x="16855651" y="1406952"/>
              <a:ext cx="27305" cy="57139"/>
            </a:xfrm>
            <a:custGeom>
              <a:avLst/>
              <a:gdLst/>
              <a:ahLst/>
              <a:cxnLst/>
              <a:rect l="l" t="t" r="r" b="b"/>
              <a:pathLst>
                <a:path w="27305" h="57150">
                  <a:moveTo>
                    <a:pt x="26950" y="570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1627"/>
            <p:cNvSpPr/>
            <p:nvPr/>
          </p:nvSpPr>
          <p:spPr>
            <a:xfrm>
              <a:off x="13417291" y="2000822"/>
              <a:ext cx="0" cy="111739"/>
            </a:xfrm>
            <a:custGeom>
              <a:avLst/>
              <a:gdLst/>
              <a:ahLst/>
              <a:cxnLst/>
              <a:rect l="l" t="t" r="r" b="b"/>
              <a:pathLst>
                <a:path h="111760">
                  <a:moveTo>
                    <a:pt x="0" y="0"/>
                  </a:moveTo>
                  <a:lnTo>
                    <a:pt x="0" y="11170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1628"/>
            <p:cNvSpPr/>
            <p:nvPr/>
          </p:nvSpPr>
          <p:spPr>
            <a:xfrm>
              <a:off x="17061328" y="2000818"/>
              <a:ext cx="0" cy="111739"/>
            </a:xfrm>
            <a:custGeom>
              <a:avLst/>
              <a:gdLst/>
              <a:ahLst/>
              <a:cxnLst/>
              <a:rect l="l" t="t" r="r" b="b"/>
              <a:pathLst>
                <a:path h="111760">
                  <a:moveTo>
                    <a:pt x="0" y="0"/>
                  </a:moveTo>
                  <a:lnTo>
                    <a:pt x="0" y="11170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1629"/>
            <p:cNvSpPr/>
            <p:nvPr/>
          </p:nvSpPr>
          <p:spPr>
            <a:xfrm>
              <a:off x="13400623" y="2095482"/>
              <a:ext cx="3677940" cy="0"/>
            </a:xfrm>
            <a:custGeom>
              <a:avLst/>
              <a:gdLst/>
              <a:ahLst/>
              <a:cxnLst/>
              <a:rect l="l" t="t" r="r" b="b"/>
              <a:pathLst>
                <a:path w="3677919">
                  <a:moveTo>
                    <a:pt x="0" y="0"/>
                  </a:moveTo>
                  <a:lnTo>
                    <a:pt x="36773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1630"/>
            <p:cNvSpPr/>
            <p:nvPr/>
          </p:nvSpPr>
          <p:spPr>
            <a:xfrm>
              <a:off x="13417295" y="2094063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1418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1631"/>
            <p:cNvSpPr/>
            <p:nvPr/>
          </p:nvSpPr>
          <p:spPr>
            <a:xfrm>
              <a:off x="13417295" y="2094063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127" y="1418"/>
                  </a:moveTo>
                  <a:lnTo>
                    <a:pt x="0" y="1418"/>
                  </a:lnTo>
                  <a:lnTo>
                    <a:pt x="1418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13417296" y="209371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0" y="0"/>
                  </a:moveTo>
                  <a:lnTo>
                    <a:pt x="0" y="1773"/>
                  </a:lnTo>
                  <a:lnTo>
                    <a:pt x="1418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3" name="object 1633"/>
            <p:cNvSpPr/>
            <p:nvPr/>
          </p:nvSpPr>
          <p:spPr>
            <a:xfrm>
              <a:off x="13417296" y="209371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418" y="354"/>
                  </a:moveTo>
                  <a:lnTo>
                    <a:pt x="0" y="1773"/>
                  </a:lnTo>
                  <a:lnTo>
                    <a:pt x="0" y="0"/>
                  </a:lnTo>
                  <a:lnTo>
                    <a:pt x="1418" y="35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1634"/>
            <p:cNvSpPr/>
            <p:nvPr/>
          </p:nvSpPr>
          <p:spPr>
            <a:xfrm>
              <a:off x="13415877" y="209371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418" y="0"/>
                  </a:moveTo>
                  <a:lnTo>
                    <a:pt x="0" y="354"/>
                  </a:lnTo>
                  <a:lnTo>
                    <a:pt x="1418" y="1773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13415877" y="209371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418" y="0"/>
                  </a:moveTo>
                  <a:lnTo>
                    <a:pt x="1418" y="1773"/>
                  </a:lnTo>
                  <a:lnTo>
                    <a:pt x="0" y="354"/>
                  </a:lnTo>
                  <a:lnTo>
                    <a:pt x="141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13415167" y="209406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709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13415167" y="209406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709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8" name="object 1638"/>
            <p:cNvSpPr/>
            <p:nvPr/>
          </p:nvSpPr>
          <p:spPr>
            <a:xfrm>
              <a:off x="13415167" y="209548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127" y="0"/>
                  </a:moveTo>
                  <a:lnTo>
                    <a:pt x="0" y="0"/>
                  </a:lnTo>
                  <a:lnTo>
                    <a:pt x="709" y="1773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9" name="object 1639"/>
            <p:cNvSpPr/>
            <p:nvPr/>
          </p:nvSpPr>
          <p:spPr>
            <a:xfrm>
              <a:off x="13415167" y="209548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0" y="0"/>
                  </a:moveTo>
                  <a:lnTo>
                    <a:pt x="2127" y="0"/>
                  </a:lnTo>
                  <a:lnTo>
                    <a:pt x="709" y="177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0" name="object 1640"/>
            <p:cNvSpPr/>
            <p:nvPr/>
          </p:nvSpPr>
          <p:spPr>
            <a:xfrm>
              <a:off x="13415877" y="2095482"/>
              <a:ext cx="1905" cy="2539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1773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1641"/>
            <p:cNvSpPr/>
            <p:nvPr/>
          </p:nvSpPr>
          <p:spPr>
            <a:xfrm>
              <a:off x="13415878" y="2095482"/>
              <a:ext cx="1905" cy="2539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1773"/>
                  </a:moveTo>
                  <a:lnTo>
                    <a:pt x="1418" y="0"/>
                  </a:lnTo>
                  <a:lnTo>
                    <a:pt x="1418" y="2127"/>
                  </a:lnTo>
                  <a:lnTo>
                    <a:pt x="0" y="177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2" name="object 1642"/>
            <p:cNvSpPr/>
            <p:nvPr/>
          </p:nvSpPr>
          <p:spPr>
            <a:xfrm>
              <a:off x="13417297" y="2095482"/>
              <a:ext cx="1905" cy="2539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1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3" name="object 1643"/>
            <p:cNvSpPr/>
            <p:nvPr/>
          </p:nvSpPr>
          <p:spPr>
            <a:xfrm>
              <a:off x="13417297" y="2095482"/>
              <a:ext cx="1905" cy="2539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2127"/>
                  </a:moveTo>
                  <a:lnTo>
                    <a:pt x="0" y="0"/>
                  </a:lnTo>
                  <a:lnTo>
                    <a:pt x="1418" y="1773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4" name="object 1644"/>
            <p:cNvSpPr/>
            <p:nvPr/>
          </p:nvSpPr>
          <p:spPr>
            <a:xfrm>
              <a:off x="13417297" y="209548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127" y="0"/>
                  </a:moveTo>
                  <a:lnTo>
                    <a:pt x="0" y="0"/>
                  </a:lnTo>
                  <a:lnTo>
                    <a:pt x="1418" y="1773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1645"/>
            <p:cNvSpPr/>
            <p:nvPr/>
          </p:nvSpPr>
          <p:spPr>
            <a:xfrm>
              <a:off x="13417296" y="209548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1418" y="1773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418" y="177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17059206" y="209548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127" y="0"/>
                  </a:moveTo>
                  <a:lnTo>
                    <a:pt x="0" y="0"/>
                  </a:lnTo>
                  <a:lnTo>
                    <a:pt x="354" y="1773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7" name="object 1647"/>
            <p:cNvSpPr/>
            <p:nvPr/>
          </p:nvSpPr>
          <p:spPr>
            <a:xfrm>
              <a:off x="17059206" y="209548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0" y="0"/>
                  </a:moveTo>
                  <a:lnTo>
                    <a:pt x="2127" y="0"/>
                  </a:lnTo>
                  <a:lnTo>
                    <a:pt x="354" y="177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8" name="object 1648"/>
            <p:cNvSpPr/>
            <p:nvPr/>
          </p:nvSpPr>
          <p:spPr>
            <a:xfrm>
              <a:off x="17059558" y="2095482"/>
              <a:ext cx="1905" cy="2539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3" y="0"/>
                  </a:moveTo>
                  <a:lnTo>
                    <a:pt x="0" y="1773"/>
                  </a:lnTo>
                  <a:lnTo>
                    <a:pt x="1773" y="2127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1649"/>
            <p:cNvSpPr/>
            <p:nvPr/>
          </p:nvSpPr>
          <p:spPr>
            <a:xfrm>
              <a:off x="17059558" y="2095482"/>
              <a:ext cx="1905" cy="2539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1773"/>
                  </a:moveTo>
                  <a:lnTo>
                    <a:pt x="1773" y="0"/>
                  </a:lnTo>
                  <a:lnTo>
                    <a:pt x="1773" y="2127"/>
                  </a:lnTo>
                  <a:lnTo>
                    <a:pt x="0" y="177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0" name="object 1650"/>
            <p:cNvSpPr/>
            <p:nvPr/>
          </p:nvSpPr>
          <p:spPr>
            <a:xfrm>
              <a:off x="17061332" y="2095482"/>
              <a:ext cx="1905" cy="2539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1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1" name="object 1651"/>
            <p:cNvSpPr/>
            <p:nvPr/>
          </p:nvSpPr>
          <p:spPr>
            <a:xfrm>
              <a:off x="17061332" y="2095482"/>
              <a:ext cx="1905" cy="2539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2127"/>
                  </a:moveTo>
                  <a:lnTo>
                    <a:pt x="0" y="0"/>
                  </a:lnTo>
                  <a:lnTo>
                    <a:pt x="1418" y="1773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17061332" y="209547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127" y="0"/>
                  </a:moveTo>
                  <a:lnTo>
                    <a:pt x="0" y="0"/>
                  </a:lnTo>
                  <a:lnTo>
                    <a:pt x="1418" y="1773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17061332" y="209541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1418" y="1773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418" y="177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17061333" y="209399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1418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17061548" y="209399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2127" y="1418"/>
                  </a:moveTo>
                  <a:lnTo>
                    <a:pt x="0" y="1418"/>
                  </a:lnTo>
                  <a:lnTo>
                    <a:pt x="1418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1656"/>
            <p:cNvSpPr/>
            <p:nvPr/>
          </p:nvSpPr>
          <p:spPr>
            <a:xfrm>
              <a:off x="17061547" y="209364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0" y="0"/>
                  </a:moveTo>
                  <a:lnTo>
                    <a:pt x="0" y="1773"/>
                  </a:lnTo>
                  <a:lnTo>
                    <a:pt x="1418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7" name="object 1657"/>
            <p:cNvSpPr/>
            <p:nvPr/>
          </p:nvSpPr>
          <p:spPr>
            <a:xfrm>
              <a:off x="17061938" y="20935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418" y="354"/>
                  </a:moveTo>
                  <a:lnTo>
                    <a:pt x="0" y="1773"/>
                  </a:lnTo>
                  <a:lnTo>
                    <a:pt x="0" y="0"/>
                  </a:lnTo>
                  <a:lnTo>
                    <a:pt x="1418" y="35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1658"/>
            <p:cNvSpPr/>
            <p:nvPr/>
          </p:nvSpPr>
          <p:spPr>
            <a:xfrm>
              <a:off x="17060164" y="209358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773" y="0"/>
                  </a:moveTo>
                  <a:lnTo>
                    <a:pt x="0" y="354"/>
                  </a:lnTo>
                  <a:lnTo>
                    <a:pt x="1773" y="1773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17060164" y="209375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5">
                  <a:moveTo>
                    <a:pt x="1773" y="0"/>
                  </a:moveTo>
                  <a:lnTo>
                    <a:pt x="1773" y="1773"/>
                  </a:lnTo>
                  <a:lnTo>
                    <a:pt x="0" y="354"/>
                  </a:lnTo>
                  <a:lnTo>
                    <a:pt x="1773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17059573" y="209437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354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17059110" y="2094463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5">
                  <a:moveTo>
                    <a:pt x="354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354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62" name="object 1662"/>
          <p:cNvSpPr txBox="1"/>
          <p:nvPr/>
        </p:nvSpPr>
        <p:spPr>
          <a:xfrm>
            <a:off x="9685983" y="2912647"/>
            <a:ext cx="286807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dirty="0">
                <a:solidFill>
                  <a:srgbClr val="231F20"/>
                </a:solidFill>
                <a:latin typeface="Tahoma"/>
                <a:cs typeface="Tahoma"/>
              </a:rPr>
              <a:t>43500</a:t>
            </a:r>
            <a:endParaRPr sz="350">
              <a:latin typeface="Tahoma"/>
              <a:cs typeface="Tahoma"/>
            </a:endParaRPr>
          </a:p>
        </p:txBody>
      </p:sp>
      <p:grpSp>
        <p:nvGrpSpPr>
          <p:cNvPr id="1663" name="object 1663"/>
          <p:cNvGrpSpPr/>
          <p:nvPr/>
        </p:nvGrpSpPr>
        <p:grpSpPr>
          <a:xfrm>
            <a:off x="15260899" y="1321248"/>
            <a:ext cx="1538548" cy="1572576"/>
            <a:chOff x="18077433" y="1191614"/>
            <a:chExt cx="803910" cy="821690"/>
          </a:xfrm>
        </p:grpSpPr>
        <p:sp>
          <p:nvSpPr>
            <p:cNvPr id="1664" name="object 1664"/>
            <p:cNvSpPr/>
            <p:nvPr/>
          </p:nvSpPr>
          <p:spPr>
            <a:xfrm>
              <a:off x="18079338" y="1991624"/>
              <a:ext cx="126364" cy="19685"/>
            </a:xfrm>
            <a:custGeom>
              <a:avLst/>
              <a:gdLst/>
              <a:ahLst/>
              <a:cxnLst/>
              <a:rect l="l" t="t" r="r" b="b"/>
              <a:pathLst>
                <a:path w="126365" h="19685">
                  <a:moveTo>
                    <a:pt x="126242" y="19149"/>
                  </a:moveTo>
                  <a:lnTo>
                    <a:pt x="0" y="19149"/>
                  </a:lnTo>
                  <a:lnTo>
                    <a:pt x="33333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1665"/>
            <p:cNvSpPr/>
            <p:nvPr/>
          </p:nvSpPr>
          <p:spPr>
            <a:xfrm>
              <a:off x="18703102" y="1191614"/>
              <a:ext cx="178017" cy="36560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66" name="object 1666"/>
          <p:cNvSpPr txBox="1"/>
          <p:nvPr/>
        </p:nvSpPr>
        <p:spPr>
          <a:xfrm rot="15660000">
            <a:off x="16105492" y="3453572"/>
            <a:ext cx="197837" cy="981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70"/>
              </a:lnSpc>
            </a:pPr>
            <a:r>
              <a:rPr sz="350" spc="-5" dirty="0">
                <a:solidFill>
                  <a:srgbClr val="231F20"/>
                </a:solidFill>
                <a:latin typeface="Arial"/>
                <a:cs typeface="Arial"/>
              </a:rPr>
              <a:t>1/4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350">
              <a:latin typeface="Arial"/>
              <a:cs typeface="Arial"/>
            </a:endParaRPr>
          </a:p>
        </p:txBody>
      </p:sp>
      <p:sp>
        <p:nvSpPr>
          <p:cNvPr id="1667" name="object 1667"/>
          <p:cNvSpPr txBox="1"/>
          <p:nvPr/>
        </p:nvSpPr>
        <p:spPr>
          <a:xfrm>
            <a:off x="15191371" y="2203015"/>
            <a:ext cx="222397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1/10</a:t>
            </a:r>
            <a:endParaRPr sz="350">
              <a:latin typeface="Arial"/>
              <a:cs typeface="Arial"/>
            </a:endParaRPr>
          </a:p>
        </p:txBody>
      </p:sp>
      <p:sp>
        <p:nvSpPr>
          <p:cNvPr id="1668" name="object 1668"/>
          <p:cNvSpPr/>
          <p:nvPr/>
        </p:nvSpPr>
        <p:spPr>
          <a:xfrm>
            <a:off x="15142381" y="2291750"/>
            <a:ext cx="243057" cy="36458"/>
          </a:xfrm>
          <a:custGeom>
            <a:avLst/>
            <a:gdLst/>
            <a:ahLst/>
            <a:cxnLst/>
            <a:rect l="l" t="t" r="r" b="b"/>
            <a:pathLst>
              <a:path w="127000" h="19050">
                <a:moveTo>
                  <a:pt x="126597" y="18794"/>
                </a:moveTo>
                <a:lnTo>
                  <a:pt x="0" y="18794"/>
                </a:lnTo>
                <a:lnTo>
                  <a:pt x="33688" y="0"/>
                </a:lnTo>
              </a:path>
            </a:pathLst>
          </a:custGeom>
          <a:ln w="319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object 1669"/>
          <p:cNvSpPr txBox="1"/>
          <p:nvPr/>
        </p:nvSpPr>
        <p:spPr>
          <a:xfrm>
            <a:off x="10268130" y="7341819"/>
            <a:ext cx="1001393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+12.35 </a:t>
            </a:r>
            <a:r>
              <a:rPr sz="350" spc="15" dirty="0">
                <a:solidFill>
                  <a:srgbClr val="231F20"/>
                </a:solidFill>
                <a:latin typeface="Arial"/>
                <a:cs typeface="Arial"/>
              </a:rPr>
              <a:t>m 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(364</a:t>
            </a:r>
            <a:r>
              <a:rPr sz="35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DAGEN)</a:t>
            </a:r>
            <a:endParaRPr sz="350">
              <a:latin typeface="Arial"/>
              <a:cs typeface="Arial"/>
            </a:endParaRPr>
          </a:p>
        </p:txBody>
      </p:sp>
      <p:sp>
        <p:nvSpPr>
          <p:cNvPr id="1670" name="object 1670"/>
          <p:cNvSpPr txBox="1"/>
          <p:nvPr/>
        </p:nvSpPr>
        <p:spPr>
          <a:xfrm>
            <a:off x="18033497" y="6891860"/>
            <a:ext cx="768059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+15.16m 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(B.K.</a:t>
            </a:r>
            <a:r>
              <a:rPr sz="35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KA</a:t>
            </a:r>
            <a:endParaRPr sz="350">
              <a:latin typeface="Arial"/>
              <a:cs typeface="Arial"/>
            </a:endParaRPr>
          </a:p>
        </p:txBody>
      </p:sp>
      <p:grpSp>
        <p:nvGrpSpPr>
          <p:cNvPr id="1671" name="object 1671"/>
          <p:cNvGrpSpPr/>
          <p:nvPr/>
        </p:nvGrpSpPr>
        <p:grpSpPr>
          <a:xfrm>
            <a:off x="9652875" y="8237921"/>
            <a:ext cx="1251741" cy="597919"/>
            <a:chOff x="15147173" y="5004866"/>
            <a:chExt cx="654050" cy="312420"/>
          </a:xfrm>
        </p:grpSpPr>
        <p:sp>
          <p:nvSpPr>
            <p:cNvPr id="1672" name="object 1672"/>
            <p:cNvSpPr/>
            <p:nvPr/>
          </p:nvSpPr>
          <p:spPr>
            <a:xfrm>
              <a:off x="15149078" y="504471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589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1673"/>
            <p:cNvSpPr/>
            <p:nvPr/>
          </p:nvSpPr>
          <p:spPr>
            <a:xfrm>
              <a:off x="15149078" y="500677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0" y="0"/>
                  </a:moveTo>
                  <a:lnTo>
                    <a:pt x="37589" y="0"/>
                  </a:lnTo>
                  <a:lnTo>
                    <a:pt x="18794" y="37943"/>
                  </a:lnTo>
                  <a:lnTo>
                    <a:pt x="0" y="0"/>
                  </a:lnTo>
                  <a:close/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1674"/>
            <p:cNvSpPr/>
            <p:nvPr/>
          </p:nvSpPr>
          <p:spPr>
            <a:xfrm>
              <a:off x="15149078" y="500677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37589" y="0"/>
                  </a:moveTo>
                  <a:lnTo>
                    <a:pt x="0" y="0"/>
                  </a:lnTo>
                  <a:lnTo>
                    <a:pt x="18794" y="37943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1675"/>
            <p:cNvSpPr/>
            <p:nvPr/>
          </p:nvSpPr>
          <p:spPr>
            <a:xfrm>
              <a:off x="15149078" y="500677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0" y="0"/>
                  </a:moveTo>
                  <a:lnTo>
                    <a:pt x="37589" y="0"/>
                  </a:lnTo>
                  <a:lnTo>
                    <a:pt x="18794" y="3794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1676"/>
            <p:cNvSpPr/>
            <p:nvPr/>
          </p:nvSpPr>
          <p:spPr>
            <a:xfrm>
              <a:off x="15149078" y="500677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0" y="0"/>
                  </a:moveTo>
                  <a:lnTo>
                    <a:pt x="37589" y="0"/>
                  </a:lnTo>
                  <a:lnTo>
                    <a:pt x="18794" y="37943"/>
                  </a:lnTo>
                  <a:lnTo>
                    <a:pt x="0" y="0"/>
                  </a:lnTo>
                  <a:close/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1677"/>
            <p:cNvSpPr/>
            <p:nvPr/>
          </p:nvSpPr>
          <p:spPr>
            <a:xfrm>
              <a:off x="15149078" y="5006771"/>
              <a:ext cx="650240" cy="38100"/>
            </a:xfrm>
            <a:custGeom>
              <a:avLst/>
              <a:gdLst/>
              <a:ahLst/>
              <a:cxnLst/>
              <a:rect l="l" t="t" r="r" b="b"/>
              <a:pathLst>
                <a:path w="650240" h="38100">
                  <a:moveTo>
                    <a:pt x="649653" y="0"/>
                  </a:moveTo>
                  <a:lnTo>
                    <a:pt x="37589" y="0"/>
                  </a:lnTo>
                  <a:lnTo>
                    <a:pt x="18794" y="37943"/>
                  </a:lnTo>
                  <a:lnTo>
                    <a:pt x="0" y="0"/>
                  </a:lnTo>
                  <a:lnTo>
                    <a:pt x="37589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15401918" y="5238157"/>
              <a:ext cx="309046" cy="7872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79" name="object 1679"/>
          <p:cNvSpPr txBox="1"/>
          <p:nvPr/>
        </p:nvSpPr>
        <p:spPr>
          <a:xfrm>
            <a:off x="9698725" y="8090393"/>
            <a:ext cx="1308860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+7.7m (gemiddelde</a:t>
            </a:r>
            <a:r>
              <a:rPr sz="35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waterstand)</a:t>
            </a:r>
            <a:endParaRPr sz="350">
              <a:latin typeface="Arial"/>
              <a:cs typeface="Arial"/>
            </a:endParaRPr>
          </a:p>
        </p:txBody>
      </p:sp>
      <p:sp>
        <p:nvSpPr>
          <p:cNvPr id="1680" name="object 1680"/>
          <p:cNvSpPr txBox="1"/>
          <p:nvPr/>
        </p:nvSpPr>
        <p:spPr>
          <a:xfrm>
            <a:off x="13569874" y="8916307"/>
            <a:ext cx="466669" cy="231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4400"/>
              </a:lnSpc>
              <a:spcBef>
                <a:spcPts val="100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ta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nde  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keerwand</a:t>
            </a:r>
            <a:endParaRPr sz="350">
              <a:latin typeface="Arial"/>
              <a:cs typeface="Arial"/>
            </a:endParaRPr>
          </a:p>
        </p:txBody>
      </p:sp>
      <p:grpSp>
        <p:nvGrpSpPr>
          <p:cNvPr id="1681" name="object 1681"/>
          <p:cNvGrpSpPr/>
          <p:nvPr/>
        </p:nvGrpSpPr>
        <p:grpSpPr>
          <a:xfrm>
            <a:off x="10157128" y="8938312"/>
            <a:ext cx="379168" cy="81424"/>
            <a:chOff x="15410651" y="5370828"/>
            <a:chExt cx="198120" cy="42545"/>
          </a:xfrm>
        </p:grpSpPr>
        <p:sp>
          <p:nvSpPr>
            <p:cNvPr id="1682" name="object 1682"/>
            <p:cNvSpPr/>
            <p:nvPr/>
          </p:nvSpPr>
          <p:spPr>
            <a:xfrm>
              <a:off x="15412557" y="5411032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5">
                  <a:moveTo>
                    <a:pt x="0" y="0"/>
                  </a:moveTo>
                  <a:lnTo>
                    <a:pt x="37234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3" name="object 1683"/>
            <p:cNvSpPr/>
            <p:nvPr/>
          </p:nvSpPr>
          <p:spPr>
            <a:xfrm>
              <a:off x="15412557" y="5372733"/>
              <a:ext cx="37465" cy="38735"/>
            </a:xfrm>
            <a:custGeom>
              <a:avLst/>
              <a:gdLst/>
              <a:ahLst/>
              <a:cxnLst/>
              <a:rect l="l" t="t" r="r" b="b"/>
              <a:pathLst>
                <a:path w="37465" h="38735">
                  <a:moveTo>
                    <a:pt x="0" y="0"/>
                  </a:moveTo>
                  <a:lnTo>
                    <a:pt x="37234" y="0"/>
                  </a:lnTo>
                  <a:lnTo>
                    <a:pt x="18439" y="38298"/>
                  </a:lnTo>
                  <a:lnTo>
                    <a:pt x="0" y="0"/>
                  </a:lnTo>
                  <a:close/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15412557" y="5372733"/>
              <a:ext cx="37465" cy="38735"/>
            </a:xfrm>
            <a:custGeom>
              <a:avLst/>
              <a:gdLst/>
              <a:ahLst/>
              <a:cxnLst/>
              <a:rect l="l" t="t" r="r" b="b"/>
              <a:pathLst>
                <a:path w="37465" h="38735">
                  <a:moveTo>
                    <a:pt x="37234" y="0"/>
                  </a:moveTo>
                  <a:lnTo>
                    <a:pt x="0" y="0"/>
                  </a:lnTo>
                  <a:lnTo>
                    <a:pt x="18439" y="38298"/>
                  </a:lnTo>
                  <a:lnTo>
                    <a:pt x="3723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15412557" y="5372733"/>
              <a:ext cx="37465" cy="38735"/>
            </a:xfrm>
            <a:custGeom>
              <a:avLst/>
              <a:gdLst/>
              <a:ahLst/>
              <a:cxnLst/>
              <a:rect l="l" t="t" r="r" b="b"/>
              <a:pathLst>
                <a:path w="37465" h="38735">
                  <a:moveTo>
                    <a:pt x="0" y="0"/>
                  </a:moveTo>
                  <a:lnTo>
                    <a:pt x="37234" y="0"/>
                  </a:lnTo>
                  <a:lnTo>
                    <a:pt x="18439" y="3829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15412557" y="5372733"/>
              <a:ext cx="37465" cy="38735"/>
            </a:xfrm>
            <a:custGeom>
              <a:avLst/>
              <a:gdLst/>
              <a:ahLst/>
              <a:cxnLst/>
              <a:rect l="l" t="t" r="r" b="b"/>
              <a:pathLst>
                <a:path w="37465" h="38735">
                  <a:moveTo>
                    <a:pt x="0" y="0"/>
                  </a:moveTo>
                  <a:lnTo>
                    <a:pt x="37234" y="0"/>
                  </a:lnTo>
                  <a:lnTo>
                    <a:pt x="18439" y="38298"/>
                  </a:lnTo>
                  <a:lnTo>
                    <a:pt x="0" y="0"/>
                  </a:lnTo>
                  <a:close/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15412556" y="5372733"/>
              <a:ext cx="194310" cy="38735"/>
            </a:xfrm>
            <a:custGeom>
              <a:avLst/>
              <a:gdLst/>
              <a:ahLst/>
              <a:cxnLst/>
              <a:rect l="l" t="t" r="r" b="b"/>
              <a:pathLst>
                <a:path w="194309" h="38735">
                  <a:moveTo>
                    <a:pt x="193974" y="0"/>
                  </a:moveTo>
                  <a:lnTo>
                    <a:pt x="37234" y="0"/>
                  </a:lnTo>
                  <a:lnTo>
                    <a:pt x="18439" y="38298"/>
                  </a:lnTo>
                  <a:lnTo>
                    <a:pt x="0" y="0"/>
                  </a:lnTo>
                  <a:lnTo>
                    <a:pt x="37234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88" name="object 1688"/>
          <p:cNvSpPr txBox="1"/>
          <p:nvPr/>
        </p:nvSpPr>
        <p:spPr>
          <a:xfrm>
            <a:off x="10202298" y="8534247"/>
            <a:ext cx="823962" cy="4314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6223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+4.92 </a:t>
            </a:r>
            <a:r>
              <a:rPr sz="350" spc="15" dirty="0">
                <a:solidFill>
                  <a:srgbClr val="231F20"/>
                </a:solidFill>
                <a:latin typeface="Arial"/>
                <a:cs typeface="Arial"/>
              </a:rPr>
              <a:t>m 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(1</a:t>
            </a:r>
            <a:r>
              <a:rPr sz="35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DAG)</a:t>
            </a:r>
            <a:endParaRPr sz="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00">
              <a:latin typeface="Arial"/>
              <a:cs typeface="Arial"/>
            </a:endParaRPr>
          </a:p>
          <a:p>
            <a:pPr marL="12700">
              <a:spcBef>
                <a:spcPts val="250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+3.33</a:t>
            </a: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50" spc="1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endParaRPr sz="350">
              <a:latin typeface="Arial"/>
              <a:cs typeface="Arial"/>
            </a:endParaRPr>
          </a:p>
        </p:txBody>
      </p:sp>
      <p:sp>
        <p:nvSpPr>
          <p:cNvPr id="1689" name="object 1689"/>
          <p:cNvSpPr txBox="1"/>
          <p:nvPr/>
        </p:nvSpPr>
        <p:spPr>
          <a:xfrm>
            <a:off x="14359167" y="7577318"/>
            <a:ext cx="399828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+11.0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0m</a:t>
            </a:r>
            <a:endParaRPr sz="350">
              <a:latin typeface="Arial"/>
              <a:cs typeface="Arial"/>
            </a:endParaRPr>
          </a:p>
        </p:txBody>
      </p:sp>
      <p:sp>
        <p:nvSpPr>
          <p:cNvPr id="1690" name="object 1690"/>
          <p:cNvSpPr txBox="1"/>
          <p:nvPr/>
        </p:nvSpPr>
        <p:spPr>
          <a:xfrm>
            <a:off x="15081305" y="8948884"/>
            <a:ext cx="436287" cy="231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4400"/>
              </a:lnSpc>
              <a:spcBef>
                <a:spcPts val="100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stalen  damw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endParaRPr sz="350">
              <a:latin typeface="Arial"/>
              <a:cs typeface="Arial"/>
            </a:endParaRPr>
          </a:p>
        </p:txBody>
      </p:sp>
      <p:grpSp>
        <p:nvGrpSpPr>
          <p:cNvPr id="1691" name="object 1691"/>
          <p:cNvGrpSpPr/>
          <p:nvPr/>
        </p:nvGrpSpPr>
        <p:grpSpPr>
          <a:xfrm>
            <a:off x="14318745" y="9532476"/>
            <a:ext cx="357293" cy="81424"/>
            <a:chOff x="17585146" y="5775443"/>
            <a:chExt cx="186690" cy="42545"/>
          </a:xfrm>
        </p:grpSpPr>
        <p:sp>
          <p:nvSpPr>
            <p:cNvPr id="1692" name="object 1692"/>
            <p:cNvSpPr/>
            <p:nvPr/>
          </p:nvSpPr>
          <p:spPr>
            <a:xfrm>
              <a:off x="17587051" y="5777348"/>
              <a:ext cx="38100" cy="38735"/>
            </a:xfrm>
            <a:custGeom>
              <a:avLst/>
              <a:gdLst/>
              <a:ahLst/>
              <a:cxnLst/>
              <a:rect l="l" t="t" r="r" b="b"/>
              <a:pathLst>
                <a:path w="38100" h="38735">
                  <a:moveTo>
                    <a:pt x="0" y="0"/>
                  </a:moveTo>
                  <a:lnTo>
                    <a:pt x="37589" y="0"/>
                  </a:lnTo>
                  <a:lnTo>
                    <a:pt x="18794" y="38298"/>
                  </a:lnTo>
                  <a:lnTo>
                    <a:pt x="0" y="0"/>
                  </a:lnTo>
                  <a:close/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17587051" y="5777348"/>
              <a:ext cx="38100" cy="38735"/>
            </a:xfrm>
            <a:custGeom>
              <a:avLst/>
              <a:gdLst/>
              <a:ahLst/>
              <a:cxnLst/>
              <a:rect l="l" t="t" r="r" b="b"/>
              <a:pathLst>
                <a:path w="38100" h="38735">
                  <a:moveTo>
                    <a:pt x="37589" y="0"/>
                  </a:moveTo>
                  <a:lnTo>
                    <a:pt x="0" y="0"/>
                  </a:lnTo>
                  <a:lnTo>
                    <a:pt x="18794" y="38298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1694"/>
            <p:cNvSpPr/>
            <p:nvPr/>
          </p:nvSpPr>
          <p:spPr>
            <a:xfrm>
              <a:off x="17587051" y="5777348"/>
              <a:ext cx="38100" cy="38735"/>
            </a:xfrm>
            <a:custGeom>
              <a:avLst/>
              <a:gdLst/>
              <a:ahLst/>
              <a:cxnLst/>
              <a:rect l="l" t="t" r="r" b="b"/>
              <a:pathLst>
                <a:path w="38100" h="38735">
                  <a:moveTo>
                    <a:pt x="0" y="0"/>
                  </a:moveTo>
                  <a:lnTo>
                    <a:pt x="37589" y="0"/>
                  </a:lnTo>
                  <a:lnTo>
                    <a:pt x="18794" y="3829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1695"/>
            <p:cNvSpPr/>
            <p:nvPr/>
          </p:nvSpPr>
          <p:spPr>
            <a:xfrm>
              <a:off x="17587051" y="5777348"/>
              <a:ext cx="38100" cy="38735"/>
            </a:xfrm>
            <a:custGeom>
              <a:avLst/>
              <a:gdLst/>
              <a:ahLst/>
              <a:cxnLst/>
              <a:rect l="l" t="t" r="r" b="b"/>
              <a:pathLst>
                <a:path w="38100" h="38735">
                  <a:moveTo>
                    <a:pt x="0" y="0"/>
                  </a:moveTo>
                  <a:lnTo>
                    <a:pt x="37589" y="0"/>
                  </a:lnTo>
                  <a:lnTo>
                    <a:pt x="18794" y="38298"/>
                  </a:lnTo>
                  <a:lnTo>
                    <a:pt x="0" y="0"/>
                  </a:lnTo>
                  <a:close/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1696"/>
            <p:cNvSpPr/>
            <p:nvPr/>
          </p:nvSpPr>
          <p:spPr>
            <a:xfrm>
              <a:off x="17587053" y="5777348"/>
              <a:ext cx="182880" cy="38735"/>
            </a:xfrm>
            <a:custGeom>
              <a:avLst/>
              <a:gdLst/>
              <a:ahLst/>
              <a:cxnLst/>
              <a:rect l="l" t="t" r="r" b="b"/>
              <a:pathLst>
                <a:path w="182880" h="38735">
                  <a:moveTo>
                    <a:pt x="182271" y="0"/>
                  </a:moveTo>
                  <a:lnTo>
                    <a:pt x="37589" y="0"/>
                  </a:lnTo>
                  <a:lnTo>
                    <a:pt x="18794" y="38298"/>
                  </a:lnTo>
                  <a:lnTo>
                    <a:pt x="0" y="0"/>
                  </a:lnTo>
                  <a:lnTo>
                    <a:pt x="37589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97" name="object 1697"/>
          <p:cNvSpPr txBox="1"/>
          <p:nvPr/>
        </p:nvSpPr>
        <p:spPr>
          <a:xfrm>
            <a:off x="14366633" y="9402592"/>
            <a:ext cx="328126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-5</a:t>
            </a: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0m</a:t>
            </a:r>
            <a:endParaRPr sz="350">
              <a:latin typeface="Arial"/>
              <a:cs typeface="Arial"/>
            </a:endParaRPr>
          </a:p>
        </p:txBody>
      </p:sp>
      <p:sp>
        <p:nvSpPr>
          <p:cNvPr id="1698" name="object 1698"/>
          <p:cNvSpPr txBox="1"/>
          <p:nvPr/>
        </p:nvSpPr>
        <p:spPr>
          <a:xfrm>
            <a:off x="14297407" y="8059854"/>
            <a:ext cx="350001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+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0m</a:t>
            </a:r>
            <a:endParaRPr sz="350">
              <a:latin typeface="Arial"/>
              <a:cs typeface="Arial"/>
            </a:endParaRPr>
          </a:p>
        </p:txBody>
      </p:sp>
      <p:sp>
        <p:nvSpPr>
          <p:cNvPr id="1699" name="object 1699"/>
          <p:cNvSpPr txBox="1"/>
          <p:nvPr/>
        </p:nvSpPr>
        <p:spPr>
          <a:xfrm>
            <a:off x="14469790" y="7360123"/>
            <a:ext cx="140973" cy="77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50" spc="20" dirty="0">
                <a:solidFill>
                  <a:srgbClr val="231F20"/>
                </a:solidFill>
                <a:latin typeface="Arial"/>
                <a:cs typeface="Arial"/>
              </a:rPr>
              <a:t>PVR</a:t>
            </a:r>
            <a:endParaRPr sz="150">
              <a:latin typeface="Arial"/>
              <a:cs typeface="Arial"/>
            </a:endParaRPr>
          </a:p>
        </p:txBody>
      </p:sp>
      <p:sp>
        <p:nvSpPr>
          <p:cNvPr id="1700" name="object 1700"/>
          <p:cNvSpPr txBox="1"/>
          <p:nvPr/>
        </p:nvSpPr>
        <p:spPr>
          <a:xfrm>
            <a:off x="14471805" y="7413756"/>
            <a:ext cx="275869" cy="77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50" spc="15" dirty="0">
                <a:solidFill>
                  <a:srgbClr val="231F20"/>
                </a:solidFill>
                <a:latin typeface="Arial"/>
                <a:cs typeface="Arial"/>
              </a:rPr>
              <a:t>2.5m</a:t>
            </a:r>
            <a:r>
              <a:rPr sz="15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231F20"/>
                </a:solidFill>
                <a:latin typeface="Arial"/>
                <a:cs typeface="Arial"/>
              </a:rPr>
              <a:t>breed</a:t>
            </a:r>
            <a:endParaRPr sz="150">
              <a:latin typeface="Arial"/>
              <a:cs typeface="Arial"/>
            </a:endParaRPr>
          </a:p>
        </p:txBody>
      </p:sp>
      <p:sp>
        <p:nvSpPr>
          <p:cNvPr id="1701" name="object 1701"/>
          <p:cNvSpPr txBox="1"/>
          <p:nvPr/>
        </p:nvSpPr>
        <p:spPr>
          <a:xfrm>
            <a:off x="13472823" y="7467387"/>
            <a:ext cx="1260248" cy="77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50" u="sng" spc="5" dirty="0">
                <a:solidFill>
                  <a:srgbClr val="231F20"/>
                </a:solidFill>
                <a:uFill>
                  <a:solidFill>
                    <a:srgbClr val="A7AAAC"/>
                  </a:solidFill>
                </a:uFill>
                <a:latin typeface="Arial"/>
                <a:cs typeface="Arial"/>
              </a:rPr>
              <a:t>                   </a:t>
            </a:r>
            <a:r>
              <a:rPr sz="150" u="sng" spc="-10" dirty="0">
                <a:solidFill>
                  <a:srgbClr val="231F20"/>
                </a:solidFill>
                <a:uFill>
                  <a:solidFill>
                    <a:srgbClr val="A7AAAC"/>
                  </a:solidFill>
                </a:uFill>
                <a:latin typeface="Arial"/>
                <a:cs typeface="Arial"/>
              </a:rPr>
              <a:t> </a:t>
            </a:r>
            <a:r>
              <a:rPr sz="150" dirty="0">
                <a:solidFill>
                  <a:srgbClr val="231F20"/>
                </a:solidFill>
                <a:latin typeface="Arial"/>
                <a:cs typeface="Arial"/>
              </a:rPr>
              <a:t>          </a:t>
            </a:r>
            <a:r>
              <a:rPr sz="150" u="sng" spc="5" dirty="0">
                <a:solidFill>
                  <a:srgbClr val="231F20"/>
                </a:solidFill>
                <a:uFill>
                  <a:solidFill>
                    <a:srgbClr val="A7AAAC"/>
                  </a:solidFill>
                </a:uFill>
                <a:latin typeface="Arial"/>
                <a:cs typeface="Arial"/>
              </a:rPr>
              <a:t> </a:t>
            </a:r>
            <a:r>
              <a:rPr sz="150" u="sng" dirty="0">
                <a:solidFill>
                  <a:srgbClr val="231F20"/>
                </a:solidFill>
                <a:uFill>
                  <a:solidFill>
                    <a:srgbClr val="A7AAAC"/>
                  </a:solidFill>
                </a:uFill>
                <a:latin typeface="Arial"/>
                <a:cs typeface="Arial"/>
              </a:rPr>
              <a:t>                  </a:t>
            </a:r>
            <a:r>
              <a:rPr sz="150" u="sng" spc="-10" dirty="0">
                <a:solidFill>
                  <a:srgbClr val="231F20"/>
                </a:solidFill>
                <a:uFill>
                  <a:solidFill>
                    <a:srgbClr val="A7AAAC"/>
                  </a:solidFill>
                </a:uFill>
                <a:latin typeface="Arial"/>
                <a:cs typeface="Arial"/>
              </a:rPr>
              <a:t> </a:t>
            </a:r>
            <a:r>
              <a:rPr sz="150" dirty="0">
                <a:solidFill>
                  <a:srgbClr val="231F20"/>
                </a:solidFill>
                <a:latin typeface="Arial"/>
                <a:cs typeface="Arial"/>
              </a:rPr>
              <a:t>          </a:t>
            </a:r>
            <a:r>
              <a:rPr sz="150" u="sng" spc="5" dirty="0">
                <a:solidFill>
                  <a:srgbClr val="231F20"/>
                </a:solidFill>
                <a:uFill>
                  <a:solidFill>
                    <a:srgbClr val="A7AAAC"/>
                  </a:solidFill>
                </a:uFill>
                <a:latin typeface="Arial"/>
                <a:cs typeface="Arial"/>
              </a:rPr>
              <a:t> </a:t>
            </a:r>
            <a:r>
              <a:rPr sz="150" u="sng" dirty="0">
                <a:solidFill>
                  <a:srgbClr val="231F20"/>
                </a:solidFill>
                <a:uFill>
                  <a:solidFill>
                    <a:srgbClr val="A7AAAC"/>
                  </a:solidFill>
                </a:uFill>
                <a:latin typeface="Arial"/>
                <a:cs typeface="Arial"/>
              </a:rPr>
              <a:t>                  </a:t>
            </a:r>
            <a:r>
              <a:rPr sz="150" u="sng" spc="-10" dirty="0">
                <a:solidFill>
                  <a:srgbClr val="231F20"/>
                </a:solidFill>
                <a:uFill>
                  <a:solidFill>
                    <a:srgbClr val="A7AAAC"/>
                  </a:solidFill>
                </a:uFill>
                <a:latin typeface="Arial"/>
                <a:cs typeface="Arial"/>
              </a:rPr>
              <a:t> </a:t>
            </a:r>
            <a:r>
              <a:rPr sz="150" dirty="0">
                <a:solidFill>
                  <a:srgbClr val="231F20"/>
                </a:solidFill>
                <a:latin typeface="Arial"/>
                <a:cs typeface="Arial"/>
              </a:rPr>
              <a:t>          </a:t>
            </a:r>
            <a:r>
              <a:rPr sz="150" u="sng" spc="5" dirty="0">
                <a:solidFill>
                  <a:srgbClr val="231F20"/>
                </a:solidFill>
                <a:uFill>
                  <a:solidFill>
                    <a:srgbClr val="A7AAAC"/>
                  </a:solidFill>
                </a:uFill>
                <a:latin typeface="Arial"/>
                <a:cs typeface="Arial"/>
              </a:rPr>
              <a:t> </a:t>
            </a:r>
            <a:r>
              <a:rPr sz="150" u="sng" dirty="0">
                <a:solidFill>
                  <a:srgbClr val="231F20"/>
                </a:solidFill>
                <a:uFill>
                  <a:solidFill>
                    <a:srgbClr val="A7AAAC"/>
                  </a:solidFill>
                </a:uFill>
                <a:latin typeface="Arial"/>
                <a:cs typeface="Arial"/>
              </a:rPr>
              <a:t>      </a:t>
            </a:r>
            <a:r>
              <a:rPr sz="150" u="sng" spc="-5" dirty="0">
                <a:solidFill>
                  <a:srgbClr val="231F20"/>
                </a:solidFill>
                <a:uFill>
                  <a:solidFill>
                    <a:srgbClr val="A7AAAC"/>
                  </a:solidFill>
                </a:uFill>
                <a:latin typeface="Arial"/>
                <a:cs typeface="Arial"/>
              </a:rPr>
              <a:t> </a:t>
            </a:r>
            <a:r>
              <a:rPr sz="150" u="sng" spc="15" dirty="0">
                <a:solidFill>
                  <a:srgbClr val="231F20"/>
                </a:solidFill>
                <a:uFill>
                  <a:solidFill>
                    <a:srgbClr val="A7AAAC"/>
                  </a:solidFill>
                </a:uFill>
                <a:latin typeface="Arial"/>
                <a:cs typeface="Arial"/>
              </a:rPr>
              <a:t>2.6m</a:t>
            </a:r>
            <a:r>
              <a:rPr sz="150" u="sng" spc="-15" dirty="0">
                <a:solidFill>
                  <a:srgbClr val="231F20"/>
                </a:solidFill>
                <a:uFill>
                  <a:solidFill>
                    <a:srgbClr val="A7AAAC"/>
                  </a:solidFill>
                </a:u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231F20"/>
                </a:solidFill>
                <a:latin typeface="Arial"/>
                <a:cs typeface="Arial"/>
              </a:rPr>
              <a:t>hoog</a:t>
            </a:r>
            <a:endParaRPr sz="150">
              <a:latin typeface="Arial"/>
              <a:cs typeface="Arial"/>
            </a:endParaRPr>
          </a:p>
        </p:txBody>
      </p:sp>
      <p:sp>
        <p:nvSpPr>
          <p:cNvPr id="1702" name="object 1702"/>
          <p:cNvSpPr txBox="1"/>
          <p:nvPr/>
        </p:nvSpPr>
        <p:spPr>
          <a:xfrm>
            <a:off x="14397172" y="8160297"/>
            <a:ext cx="150695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u="sng" spc="5" dirty="0">
                <a:solidFill>
                  <a:srgbClr val="231F20"/>
                </a:solidFill>
                <a:uFill>
                  <a:solidFill>
                    <a:srgbClr val="A7AAAC"/>
                  </a:solidFill>
                </a:uFill>
                <a:latin typeface="Arial"/>
                <a:cs typeface="Arial"/>
              </a:rPr>
              <a:t> </a:t>
            </a:r>
            <a:r>
              <a:rPr sz="350" u="sng" spc="20" dirty="0">
                <a:solidFill>
                  <a:srgbClr val="231F20"/>
                </a:solidFill>
                <a:uFill>
                  <a:solidFill>
                    <a:srgbClr val="A7AAAC"/>
                  </a:solidFill>
                </a:uFill>
                <a:latin typeface="Arial"/>
                <a:cs typeface="Arial"/>
              </a:rPr>
              <a:t> </a:t>
            </a:r>
            <a:endParaRPr sz="350">
              <a:latin typeface="Arial"/>
              <a:cs typeface="Arial"/>
            </a:endParaRPr>
          </a:p>
        </p:txBody>
      </p:sp>
      <p:sp>
        <p:nvSpPr>
          <p:cNvPr id="1703" name="object 1703"/>
          <p:cNvSpPr txBox="1"/>
          <p:nvPr/>
        </p:nvSpPr>
        <p:spPr>
          <a:xfrm>
            <a:off x="16087062" y="8160297"/>
            <a:ext cx="566322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overstortriool</a:t>
            </a:r>
            <a:endParaRPr sz="350">
              <a:latin typeface="Arial"/>
              <a:cs typeface="Arial"/>
            </a:endParaRPr>
          </a:p>
        </p:txBody>
      </p:sp>
      <p:sp>
        <p:nvSpPr>
          <p:cNvPr id="1704" name="object 1704"/>
          <p:cNvSpPr txBox="1"/>
          <p:nvPr/>
        </p:nvSpPr>
        <p:spPr>
          <a:xfrm>
            <a:off x="2176326" y="7470765"/>
            <a:ext cx="535940" cy="2323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04" marR="5080" indent="-2540">
              <a:lnSpc>
                <a:spcPct val="105100"/>
              </a:lnSpc>
              <a:spcBef>
                <a:spcPts val="95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Bestaande  talud</a:t>
            </a:r>
            <a:r>
              <a:rPr sz="35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niveau</a:t>
            </a:r>
            <a:endParaRPr sz="350">
              <a:latin typeface="Arial"/>
              <a:cs typeface="Arial"/>
            </a:endParaRPr>
          </a:p>
        </p:txBody>
      </p:sp>
      <p:sp>
        <p:nvSpPr>
          <p:cNvPr id="1705" name="object 1705"/>
          <p:cNvSpPr txBox="1"/>
          <p:nvPr/>
        </p:nvSpPr>
        <p:spPr>
          <a:xfrm>
            <a:off x="15756555" y="6861996"/>
            <a:ext cx="398611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+15.46m</a:t>
            </a:r>
            <a:endParaRPr sz="350">
              <a:latin typeface="Arial"/>
              <a:cs typeface="Arial"/>
            </a:endParaRPr>
          </a:p>
        </p:txBody>
      </p:sp>
      <p:sp>
        <p:nvSpPr>
          <p:cNvPr id="1706" name="object 1706"/>
          <p:cNvSpPr txBox="1"/>
          <p:nvPr/>
        </p:nvSpPr>
        <p:spPr>
          <a:xfrm>
            <a:off x="3024043" y="6954312"/>
            <a:ext cx="224827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350">
              <a:latin typeface="Arial"/>
              <a:cs typeface="Arial"/>
            </a:endParaRPr>
          </a:p>
        </p:txBody>
      </p:sp>
      <p:sp>
        <p:nvSpPr>
          <p:cNvPr id="1707" name="object 1707"/>
          <p:cNvSpPr txBox="1"/>
          <p:nvPr/>
        </p:nvSpPr>
        <p:spPr>
          <a:xfrm>
            <a:off x="3713516" y="6954312"/>
            <a:ext cx="369446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  <a:tabLst>
                <a:tab pos="179705" algn="l"/>
              </a:tabLst>
            </a:pPr>
            <a:r>
              <a:rPr sz="350" u="sng" spc="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 	</a:t>
            </a:r>
            <a:endParaRPr sz="350">
              <a:latin typeface="Arial"/>
              <a:cs typeface="Arial"/>
            </a:endParaRPr>
          </a:p>
        </p:txBody>
      </p:sp>
      <p:sp>
        <p:nvSpPr>
          <p:cNvPr id="1708" name="object 1708"/>
          <p:cNvSpPr txBox="1"/>
          <p:nvPr/>
        </p:nvSpPr>
        <p:spPr>
          <a:xfrm>
            <a:off x="16066404" y="6587130"/>
            <a:ext cx="103081" cy="23819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50" spc="-5" dirty="0">
                <a:solidFill>
                  <a:srgbClr val="231F20"/>
                </a:solidFill>
                <a:latin typeface="Tahoma"/>
                <a:cs typeface="Tahoma"/>
              </a:rPr>
              <a:t>4</a:t>
            </a:r>
            <a:r>
              <a:rPr sz="350" dirty="0">
                <a:solidFill>
                  <a:srgbClr val="231F20"/>
                </a:solidFill>
                <a:latin typeface="Tahoma"/>
                <a:cs typeface="Tahoma"/>
              </a:rPr>
              <a:t>515</a:t>
            </a:r>
            <a:endParaRPr sz="350">
              <a:latin typeface="Tahoma"/>
              <a:cs typeface="Tahoma"/>
            </a:endParaRPr>
          </a:p>
        </p:txBody>
      </p:sp>
      <p:grpSp>
        <p:nvGrpSpPr>
          <p:cNvPr id="1709" name="object 1709"/>
          <p:cNvGrpSpPr/>
          <p:nvPr/>
        </p:nvGrpSpPr>
        <p:grpSpPr>
          <a:xfrm>
            <a:off x="4024439" y="9537700"/>
            <a:ext cx="11597445" cy="500697"/>
            <a:chOff x="12206246" y="6001221"/>
            <a:chExt cx="6059805" cy="261620"/>
          </a:xfrm>
        </p:grpSpPr>
        <p:sp>
          <p:nvSpPr>
            <p:cNvPr id="1710" name="object 1710"/>
            <p:cNvSpPr/>
            <p:nvPr/>
          </p:nvSpPr>
          <p:spPr>
            <a:xfrm>
              <a:off x="12223864" y="6027351"/>
              <a:ext cx="0" cy="234950"/>
            </a:xfrm>
            <a:custGeom>
              <a:avLst/>
              <a:gdLst/>
              <a:ahLst/>
              <a:cxnLst/>
              <a:rect l="l" t="t" r="r" b="b"/>
              <a:pathLst>
                <a:path h="234950">
                  <a:moveTo>
                    <a:pt x="0" y="0"/>
                  </a:moveTo>
                  <a:lnTo>
                    <a:pt x="0" y="23440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1711"/>
            <p:cNvSpPr/>
            <p:nvPr/>
          </p:nvSpPr>
          <p:spPr>
            <a:xfrm>
              <a:off x="18248408" y="6002174"/>
              <a:ext cx="0" cy="259715"/>
            </a:xfrm>
            <a:custGeom>
              <a:avLst/>
              <a:gdLst/>
              <a:ahLst/>
              <a:cxnLst/>
              <a:rect l="l" t="t" r="r" b="b"/>
              <a:pathLst>
                <a:path h="259714">
                  <a:moveTo>
                    <a:pt x="0" y="0"/>
                  </a:moveTo>
                  <a:lnTo>
                    <a:pt x="0" y="25957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2" name="object 1712"/>
            <p:cNvSpPr/>
            <p:nvPr/>
          </p:nvSpPr>
          <p:spPr>
            <a:xfrm>
              <a:off x="12207198" y="6245084"/>
              <a:ext cx="6057900" cy="0"/>
            </a:xfrm>
            <a:custGeom>
              <a:avLst/>
              <a:gdLst/>
              <a:ahLst/>
              <a:cxnLst/>
              <a:rect l="l" t="t" r="r" b="b"/>
              <a:pathLst>
                <a:path w="6057900">
                  <a:moveTo>
                    <a:pt x="0" y="0"/>
                  </a:moveTo>
                  <a:lnTo>
                    <a:pt x="60578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3" name="object 1713"/>
            <p:cNvSpPr/>
            <p:nvPr/>
          </p:nvSpPr>
          <p:spPr>
            <a:xfrm>
              <a:off x="12223864" y="624366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4" name="object 1714"/>
            <p:cNvSpPr/>
            <p:nvPr/>
          </p:nvSpPr>
          <p:spPr>
            <a:xfrm>
              <a:off x="12223864" y="624366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1418"/>
                  </a:moveTo>
                  <a:lnTo>
                    <a:pt x="0" y="1418"/>
                  </a:lnTo>
                  <a:lnTo>
                    <a:pt x="1418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1715"/>
            <p:cNvSpPr/>
            <p:nvPr/>
          </p:nvSpPr>
          <p:spPr>
            <a:xfrm>
              <a:off x="12223864" y="624295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0" y="0"/>
                  </a:moveTo>
                  <a:lnTo>
                    <a:pt x="0" y="2127"/>
                  </a:lnTo>
                  <a:lnTo>
                    <a:pt x="1418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12223864" y="624295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418" y="709"/>
                  </a:moveTo>
                  <a:lnTo>
                    <a:pt x="0" y="2127"/>
                  </a:lnTo>
                  <a:lnTo>
                    <a:pt x="0" y="0"/>
                  </a:lnTo>
                  <a:lnTo>
                    <a:pt x="1418" y="70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12222446" y="624295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418" y="0"/>
                  </a:moveTo>
                  <a:lnTo>
                    <a:pt x="0" y="709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12222446" y="624295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418" y="0"/>
                  </a:moveTo>
                  <a:lnTo>
                    <a:pt x="1418" y="2127"/>
                  </a:lnTo>
                  <a:lnTo>
                    <a:pt x="0" y="709"/>
                  </a:lnTo>
                  <a:lnTo>
                    <a:pt x="141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12221737" y="624366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12221737" y="624366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1721"/>
            <p:cNvSpPr/>
            <p:nvPr/>
          </p:nvSpPr>
          <p:spPr>
            <a:xfrm>
              <a:off x="12221738" y="624508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709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1722"/>
            <p:cNvSpPr/>
            <p:nvPr/>
          </p:nvSpPr>
          <p:spPr>
            <a:xfrm>
              <a:off x="12221738" y="624508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127" y="0"/>
                  </a:lnTo>
                  <a:lnTo>
                    <a:pt x="709" y="141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12222446" y="624508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418" y="0"/>
                  </a:moveTo>
                  <a:lnTo>
                    <a:pt x="0" y="1418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12222446" y="624508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0" y="1418"/>
                  </a:moveTo>
                  <a:lnTo>
                    <a:pt x="1418" y="0"/>
                  </a:lnTo>
                  <a:lnTo>
                    <a:pt x="1418" y="2127"/>
                  </a:lnTo>
                  <a:lnTo>
                    <a:pt x="0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1725"/>
            <p:cNvSpPr/>
            <p:nvPr/>
          </p:nvSpPr>
          <p:spPr>
            <a:xfrm>
              <a:off x="12223864" y="624508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0" y="0"/>
                  </a:moveTo>
                  <a:lnTo>
                    <a:pt x="0" y="2127"/>
                  </a:lnTo>
                  <a:lnTo>
                    <a:pt x="1418" y="1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1726"/>
            <p:cNvSpPr/>
            <p:nvPr/>
          </p:nvSpPr>
          <p:spPr>
            <a:xfrm>
              <a:off x="12223864" y="624508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0" y="2127"/>
                  </a:moveTo>
                  <a:lnTo>
                    <a:pt x="0" y="0"/>
                  </a:lnTo>
                  <a:lnTo>
                    <a:pt x="1418" y="1418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1727"/>
            <p:cNvSpPr/>
            <p:nvPr/>
          </p:nvSpPr>
          <p:spPr>
            <a:xfrm>
              <a:off x="12223864" y="624508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1418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1728"/>
            <p:cNvSpPr/>
            <p:nvPr/>
          </p:nvSpPr>
          <p:spPr>
            <a:xfrm>
              <a:off x="12223864" y="624508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1418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418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1729"/>
            <p:cNvSpPr/>
            <p:nvPr/>
          </p:nvSpPr>
          <p:spPr>
            <a:xfrm>
              <a:off x="18246279" y="624508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354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1730"/>
            <p:cNvSpPr/>
            <p:nvPr/>
          </p:nvSpPr>
          <p:spPr>
            <a:xfrm>
              <a:off x="18246279" y="624508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127" y="0"/>
                  </a:lnTo>
                  <a:lnTo>
                    <a:pt x="354" y="141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1731"/>
            <p:cNvSpPr/>
            <p:nvPr/>
          </p:nvSpPr>
          <p:spPr>
            <a:xfrm>
              <a:off x="18246633" y="624508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3" y="0"/>
                  </a:moveTo>
                  <a:lnTo>
                    <a:pt x="0" y="1418"/>
                  </a:lnTo>
                  <a:lnTo>
                    <a:pt x="1773" y="2127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1732"/>
            <p:cNvSpPr/>
            <p:nvPr/>
          </p:nvSpPr>
          <p:spPr>
            <a:xfrm>
              <a:off x="18246633" y="624508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1418"/>
                  </a:moveTo>
                  <a:lnTo>
                    <a:pt x="1773" y="0"/>
                  </a:lnTo>
                  <a:lnTo>
                    <a:pt x="1773" y="2127"/>
                  </a:lnTo>
                  <a:lnTo>
                    <a:pt x="0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3" name="object 1733"/>
            <p:cNvSpPr/>
            <p:nvPr/>
          </p:nvSpPr>
          <p:spPr>
            <a:xfrm>
              <a:off x="18248408" y="624508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1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1734"/>
            <p:cNvSpPr/>
            <p:nvPr/>
          </p:nvSpPr>
          <p:spPr>
            <a:xfrm>
              <a:off x="18248408" y="624508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2127"/>
                  </a:moveTo>
                  <a:lnTo>
                    <a:pt x="0" y="0"/>
                  </a:lnTo>
                  <a:lnTo>
                    <a:pt x="1418" y="1418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1735"/>
            <p:cNvSpPr/>
            <p:nvPr/>
          </p:nvSpPr>
          <p:spPr>
            <a:xfrm>
              <a:off x="18248408" y="624508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73" y="0"/>
                  </a:moveTo>
                  <a:lnTo>
                    <a:pt x="0" y="0"/>
                  </a:lnTo>
                  <a:lnTo>
                    <a:pt x="1418" y="1418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1736"/>
            <p:cNvSpPr/>
            <p:nvPr/>
          </p:nvSpPr>
          <p:spPr>
            <a:xfrm>
              <a:off x="18248408" y="624508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18" y="1418"/>
                  </a:moveTo>
                  <a:lnTo>
                    <a:pt x="0" y="0"/>
                  </a:lnTo>
                  <a:lnTo>
                    <a:pt x="1773" y="0"/>
                  </a:lnTo>
                  <a:lnTo>
                    <a:pt x="1418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1737"/>
            <p:cNvSpPr/>
            <p:nvPr/>
          </p:nvSpPr>
          <p:spPr>
            <a:xfrm>
              <a:off x="18248408" y="624366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18" y="0"/>
                  </a:moveTo>
                  <a:lnTo>
                    <a:pt x="0" y="1418"/>
                  </a:lnTo>
                  <a:lnTo>
                    <a:pt x="1773" y="1418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18248408" y="624366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73" y="1418"/>
                  </a:moveTo>
                  <a:lnTo>
                    <a:pt x="0" y="1418"/>
                  </a:lnTo>
                  <a:lnTo>
                    <a:pt x="1418" y="0"/>
                  </a:lnTo>
                  <a:lnTo>
                    <a:pt x="1773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18248408" y="624295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1740"/>
            <p:cNvSpPr/>
            <p:nvPr/>
          </p:nvSpPr>
          <p:spPr>
            <a:xfrm>
              <a:off x="18248408" y="624295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709"/>
                  </a:moveTo>
                  <a:lnTo>
                    <a:pt x="0" y="2127"/>
                  </a:lnTo>
                  <a:lnTo>
                    <a:pt x="0" y="0"/>
                  </a:lnTo>
                  <a:lnTo>
                    <a:pt x="1418" y="70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1741"/>
            <p:cNvSpPr/>
            <p:nvPr/>
          </p:nvSpPr>
          <p:spPr>
            <a:xfrm>
              <a:off x="18246635" y="624295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3" y="0"/>
                  </a:moveTo>
                  <a:lnTo>
                    <a:pt x="0" y="709"/>
                  </a:lnTo>
                  <a:lnTo>
                    <a:pt x="1773" y="2127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1742"/>
            <p:cNvSpPr/>
            <p:nvPr/>
          </p:nvSpPr>
          <p:spPr>
            <a:xfrm>
              <a:off x="18246635" y="624295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3" y="0"/>
                  </a:moveTo>
                  <a:lnTo>
                    <a:pt x="1773" y="2127"/>
                  </a:lnTo>
                  <a:lnTo>
                    <a:pt x="0" y="709"/>
                  </a:lnTo>
                  <a:lnTo>
                    <a:pt x="1773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3" name="object 1743"/>
            <p:cNvSpPr/>
            <p:nvPr/>
          </p:nvSpPr>
          <p:spPr>
            <a:xfrm>
              <a:off x="18246279" y="624366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354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4" name="object 1744"/>
            <p:cNvSpPr/>
            <p:nvPr/>
          </p:nvSpPr>
          <p:spPr>
            <a:xfrm>
              <a:off x="18246279" y="624366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354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354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45" name="object 1745"/>
          <p:cNvSpPr txBox="1"/>
          <p:nvPr/>
        </p:nvSpPr>
        <p:spPr>
          <a:xfrm>
            <a:off x="9679043" y="9812823"/>
            <a:ext cx="458658" cy="1686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71920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746" name="object 1746"/>
          <p:cNvSpPr txBox="1"/>
          <p:nvPr/>
        </p:nvSpPr>
        <p:spPr>
          <a:xfrm>
            <a:off x="228599" y="6769034"/>
            <a:ext cx="506773" cy="3428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100"/>
              </a:lnSpc>
              <a:spcBef>
                <a:spcPts val="95"/>
              </a:spcBef>
            </a:pPr>
            <a:r>
              <a:rPr sz="350" spc="5" dirty="0">
                <a:solidFill>
                  <a:srgbClr val="A7AAAC"/>
                </a:solidFill>
                <a:latin typeface="Arial"/>
                <a:cs typeface="Arial"/>
              </a:rPr>
              <a:t>oeko</a:t>
            </a:r>
            <a:r>
              <a:rPr sz="350" spc="10" dirty="0">
                <a:solidFill>
                  <a:srgbClr val="A7AAAC"/>
                </a:solidFill>
                <a:latin typeface="Arial"/>
                <a:cs typeface="Arial"/>
              </a:rPr>
              <a:t>ms</a:t>
            </a:r>
            <a:r>
              <a:rPr sz="350" dirty="0">
                <a:solidFill>
                  <a:srgbClr val="A7AAAC"/>
                </a:solidFill>
                <a:latin typeface="Arial"/>
                <a:cs typeface="Arial"/>
              </a:rPr>
              <a:t>tige  al</a:t>
            </a:r>
            <a:r>
              <a:rPr sz="350" spc="5" dirty="0">
                <a:solidFill>
                  <a:srgbClr val="A7AAAC"/>
                </a:solidFill>
                <a:latin typeface="Arial"/>
                <a:cs typeface="Arial"/>
              </a:rPr>
              <a:t>u</a:t>
            </a:r>
            <a:r>
              <a:rPr sz="350" spc="10" dirty="0">
                <a:solidFill>
                  <a:srgbClr val="A7AAAC"/>
                </a:solidFill>
                <a:latin typeface="Arial"/>
                <a:cs typeface="Arial"/>
              </a:rPr>
              <a:t>d</a:t>
            </a:r>
            <a:r>
              <a:rPr sz="350" dirty="0">
                <a:solidFill>
                  <a:srgbClr val="A7AAAC"/>
                </a:solidFill>
                <a:latin typeface="Arial"/>
                <a:cs typeface="Arial"/>
              </a:rPr>
              <a:t> </a:t>
            </a:r>
            <a:r>
              <a:rPr sz="350" spc="5" dirty="0">
                <a:solidFill>
                  <a:srgbClr val="A7AAAC"/>
                </a:solidFill>
                <a:latin typeface="Arial"/>
                <a:cs typeface="Arial"/>
              </a:rPr>
              <a:t>n</a:t>
            </a:r>
            <a:r>
              <a:rPr sz="350" dirty="0">
                <a:solidFill>
                  <a:srgbClr val="A7AAAC"/>
                </a:solidFill>
                <a:latin typeface="Arial"/>
                <a:cs typeface="Arial"/>
              </a:rPr>
              <a:t>iv</a:t>
            </a:r>
            <a:r>
              <a:rPr sz="350" spc="10" dirty="0">
                <a:solidFill>
                  <a:srgbClr val="A7AAAC"/>
                </a:solidFill>
                <a:latin typeface="Arial"/>
                <a:cs typeface="Arial"/>
              </a:rPr>
              <a:t>e</a:t>
            </a:r>
            <a:r>
              <a:rPr sz="350" spc="5" dirty="0">
                <a:solidFill>
                  <a:srgbClr val="A7AAAC"/>
                </a:solidFill>
                <a:latin typeface="Arial"/>
                <a:cs typeface="Arial"/>
              </a:rPr>
              <a:t>au</a:t>
            </a:r>
            <a:endParaRPr sz="350">
              <a:latin typeface="Arial"/>
              <a:cs typeface="Arial"/>
            </a:endParaRPr>
          </a:p>
          <a:p>
            <a:pPr marL="34290">
              <a:spcBef>
                <a:spcPts val="20"/>
              </a:spcBef>
            </a:pPr>
            <a:r>
              <a:rPr sz="350" spc="5" dirty="0">
                <a:solidFill>
                  <a:srgbClr val="A7AAAC"/>
                </a:solidFill>
                <a:latin typeface="Arial"/>
                <a:cs typeface="Arial"/>
              </a:rPr>
              <a:t>+1</a:t>
            </a:r>
            <a:r>
              <a:rPr sz="350" spc="10" dirty="0">
                <a:solidFill>
                  <a:srgbClr val="A7AAAC"/>
                </a:solidFill>
                <a:latin typeface="Arial"/>
                <a:cs typeface="Arial"/>
              </a:rPr>
              <a:t>4</a:t>
            </a:r>
            <a:r>
              <a:rPr sz="350" dirty="0">
                <a:solidFill>
                  <a:srgbClr val="A7AAAC"/>
                </a:solidFill>
                <a:latin typeface="Arial"/>
                <a:cs typeface="Arial"/>
              </a:rPr>
              <a:t>.</a:t>
            </a:r>
            <a:r>
              <a:rPr sz="350" spc="10" dirty="0">
                <a:solidFill>
                  <a:srgbClr val="A7AAAC"/>
                </a:solidFill>
                <a:latin typeface="Arial"/>
                <a:cs typeface="Arial"/>
              </a:rPr>
              <a:t>50</a:t>
            </a:r>
            <a:r>
              <a:rPr sz="350" spc="5" dirty="0">
                <a:solidFill>
                  <a:srgbClr val="A7AAAC"/>
                </a:solidFill>
                <a:latin typeface="Arial"/>
                <a:cs typeface="Arial"/>
              </a:rPr>
              <a:t> </a:t>
            </a:r>
            <a:r>
              <a:rPr sz="350" spc="15" dirty="0">
                <a:solidFill>
                  <a:srgbClr val="A7AAAC"/>
                </a:solidFill>
                <a:latin typeface="Arial"/>
                <a:cs typeface="Arial"/>
              </a:rPr>
              <a:t>m</a:t>
            </a:r>
            <a:endParaRPr sz="350">
              <a:latin typeface="Arial"/>
              <a:cs typeface="Arial"/>
            </a:endParaRPr>
          </a:p>
        </p:txBody>
      </p:sp>
      <p:sp>
        <p:nvSpPr>
          <p:cNvPr id="1748" name="object 1748"/>
          <p:cNvSpPr/>
          <p:nvPr/>
        </p:nvSpPr>
        <p:spPr>
          <a:xfrm>
            <a:off x="267439" y="7115653"/>
            <a:ext cx="18506438" cy="2283202"/>
          </a:xfrm>
          <a:prstGeom prst="rect">
            <a:avLst/>
          </a:prstGeom>
          <a:blipFill>
            <a:blip r:embed="rId24" cstate="print"/>
            <a:stretch>
              <a:fillRect t="1" b="-2416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object 1749"/>
          <p:cNvSpPr/>
          <p:nvPr/>
        </p:nvSpPr>
        <p:spPr>
          <a:xfrm>
            <a:off x="268120" y="7068151"/>
            <a:ext cx="4463734" cy="396182"/>
          </a:xfrm>
          <a:custGeom>
            <a:avLst/>
            <a:gdLst/>
            <a:ahLst/>
            <a:cxnLst/>
            <a:rect l="l" t="t" r="r" b="b"/>
            <a:pathLst>
              <a:path w="2332354" h="207010">
                <a:moveTo>
                  <a:pt x="1980343" y="0"/>
                </a:moveTo>
                <a:lnTo>
                  <a:pt x="1812914" y="0"/>
                </a:lnTo>
                <a:lnTo>
                  <a:pt x="0" y="94901"/>
                </a:lnTo>
                <a:lnTo>
                  <a:pt x="0" y="206383"/>
                </a:lnTo>
                <a:lnTo>
                  <a:pt x="2332116" y="206383"/>
                </a:lnTo>
                <a:lnTo>
                  <a:pt x="1980343" y="0"/>
                </a:lnTo>
                <a:close/>
              </a:path>
            </a:pathLst>
          </a:custGeom>
          <a:solidFill>
            <a:srgbClr val="E7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object 1750"/>
          <p:cNvSpPr/>
          <p:nvPr/>
        </p:nvSpPr>
        <p:spPr>
          <a:xfrm>
            <a:off x="268120" y="7068151"/>
            <a:ext cx="4463734" cy="396182"/>
          </a:xfrm>
          <a:custGeom>
            <a:avLst/>
            <a:gdLst/>
            <a:ahLst/>
            <a:cxnLst/>
            <a:rect l="l" t="t" r="r" b="b"/>
            <a:pathLst>
              <a:path w="2332354" h="207010">
                <a:moveTo>
                  <a:pt x="1812914" y="0"/>
                </a:moveTo>
                <a:lnTo>
                  <a:pt x="0" y="94901"/>
                </a:lnTo>
              </a:path>
              <a:path w="2332354" h="207010">
                <a:moveTo>
                  <a:pt x="0" y="206383"/>
                </a:moveTo>
                <a:lnTo>
                  <a:pt x="2332116" y="206383"/>
                </a:lnTo>
                <a:lnTo>
                  <a:pt x="1980343" y="0"/>
                </a:lnTo>
              </a:path>
            </a:pathLst>
          </a:custGeom>
          <a:ln w="3175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object 1751"/>
          <p:cNvSpPr/>
          <p:nvPr/>
        </p:nvSpPr>
        <p:spPr>
          <a:xfrm>
            <a:off x="268118" y="7463133"/>
            <a:ext cx="4463734" cy="0"/>
          </a:xfrm>
          <a:custGeom>
            <a:avLst/>
            <a:gdLst/>
            <a:ahLst/>
            <a:cxnLst/>
            <a:rect l="l" t="t" r="r" b="b"/>
            <a:pathLst>
              <a:path w="2332354">
                <a:moveTo>
                  <a:pt x="0" y="0"/>
                </a:moveTo>
                <a:lnTo>
                  <a:pt x="2332117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object 1752"/>
          <p:cNvSpPr/>
          <p:nvPr/>
        </p:nvSpPr>
        <p:spPr>
          <a:xfrm>
            <a:off x="14052958" y="8338619"/>
            <a:ext cx="2772060" cy="0"/>
          </a:xfrm>
          <a:custGeom>
            <a:avLst/>
            <a:gdLst/>
            <a:ahLst/>
            <a:cxnLst/>
            <a:rect l="l" t="t" r="r" b="b"/>
            <a:pathLst>
              <a:path w="1448434">
                <a:moveTo>
                  <a:pt x="0" y="0"/>
                </a:moveTo>
                <a:lnTo>
                  <a:pt x="1448221" y="0"/>
                </a:lnTo>
              </a:path>
            </a:pathLst>
          </a:custGeom>
          <a:ln w="3175">
            <a:solidFill>
              <a:srgbClr val="A7AAAC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object 1753"/>
          <p:cNvSpPr/>
          <p:nvPr/>
        </p:nvSpPr>
        <p:spPr>
          <a:xfrm>
            <a:off x="14052912" y="8145877"/>
            <a:ext cx="2451226" cy="0"/>
          </a:xfrm>
          <a:custGeom>
            <a:avLst/>
            <a:gdLst/>
            <a:ahLst/>
            <a:cxnLst/>
            <a:rect l="l" t="t" r="r" b="b"/>
            <a:pathLst>
              <a:path w="1280794">
                <a:moveTo>
                  <a:pt x="0" y="0"/>
                </a:moveTo>
                <a:lnTo>
                  <a:pt x="1280537" y="0"/>
                </a:lnTo>
              </a:path>
            </a:pathLst>
          </a:custGeom>
          <a:ln w="3175">
            <a:solidFill>
              <a:srgbClr val="A7AAAC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object 1754"/>
          <p:cNvSpPr/>
          <p:nvPr/>
        </p:nvSpPr>
        <p:spPr>
          <a:xfrm>
            <a:off x="6339852" y="6524529"/>
            <a:ext cx="38889" cy="6076"/>
          </a:xfrm>
          <a:custGeom>
            <a:avLst/>
            <a:gdLst/>
            <a:ahLst/>
            <a:cxnLst/>
            <a:rect l="l" t="t" r="r" b="b"/>
            <a:pathLst>
              <a:path w="20319" h="3175">
                <a:moveTo>
                  <a:pt x="0" y="0"/>
                </a:moveTo>
                <a:lnTo>
                  <a:pt x="19858" y="2836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object 1755"/>
          <p:cNvSpPr/>
          <p:nvPr/>
        </p:nvSpPr>
        <p:spPr>
          <a:xfrm>
            <a:off x="6403647" y="653403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object 1756"/>
          <p:cNvSpPr/>
          <p:nvPr/>
        </p:nvSpPr>
        <p:spPr>
          <a:xfrm>
            <a:off x="6478979" y="654489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425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object 1757"/>
          <p:cNvSpPr/>
          <p:nvPr/>
        </p:nvSpPr>
        <p:spPr>
          <a:xfrm>
            <a:off x="6554312" y="655642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object 1758"/>
          <p:cNvSpPr/>
          <p:nvPr/>
        </p:nvSpPr>
        <p:spPr>
          <a:xfrm>
            <a:off x="6629644" y="656796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596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object 1759"/>
          <p:cNvSpPr/>
          <p:nvPr/>
        </p:nvSpPr>
        <p:spPr>
          <a:xfrm>
            <a:off x="6705654" y="6578824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object 1760"/>
          <p:cNvSpPr/>
          <p:nvPr/>
        </p:nvSpPr>
        <p:spPr>
          <a:xfrm>
            <a:off x="6780986" y="6590363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object 1761"/>
          <p:cNvSpPr/>
          <p:nvPr/>
        </p:nvSpPr>
        <p:spPr>
          <a:xfrm>
            <a:off x="6856320" y="6601899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object 1762"/>
          <p:cNvSpPr/>
          <p:nvPr/>
        </p:nvSpPr>
        <p:spPr>
          <a:xfrm>
            <a:off x="6931652" y="6612758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596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object 1763"/>
          <p:cNvSpPr/>
          <p:nvPr/>
        </p:nvSpPr>
        <p:spPr>
          <a:xfrm>
            <a:off x="7007660" y="662429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object 1764"/>
          <p:cNvSpPr/>
          <p:nvPr/>
        </p:nvSpPr>
        <p:spPr>
          <a:xfrm>
            <a:off x="7082996" y="663515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425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object 1765"/>
          <p:cNvSpPr/>
          <p:nvPr/>
        </p:nvSpPr>
        <p:spPr>
          <a:xfrm>
            <a:off x="7158325" y="6646692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object 1766"/>
          <p:cNvSpPr/>
          <p:nvPr/>
        </p:nvSpPr>
        <p:spPr>
          <a:xfrm>
            <a:off x="7233659" y="665823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596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object 1767"/>
          <p:cNvSpPr/>
          <p:nvPr/>
        </p:nvSpPr>
        <p:spPr>
          <a:xfrm>
            <a:off x="7309668" y="666909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object 1768"/>
          <p:cNvSpPr/>
          <p:nvPr/>
        </p:nvSpPr>
        <p:spPr>
          <a:xfrm>
            <a:off x="7385003" y="668062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object 1769"/>
          <p:cNvSpPr/>
          <p:nvPr/>
        </p:nvSpPr>
        <p:spPr>
          <a:xfrm>
            <a:off x="7460335" y="669216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object 1770"/>
          <p:cNvSpPr/>
          <p:nvPr/>
        </p:nvSpPr>
        <p:spPr>
          <a:xfrm>
            <a:off x="7535669" y="6703024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596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object 1771"/>
          <p:cNvSpPr/>
          <p:nvPr/>
        </p:nvSpPr>
        <p:spPr>
          <a:xfrm>
            <a:off x="7611677" y="6714563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object 1772"/>
          <p:cNvSpPr/>
          <p:nvPr/>
        </p:nvSpPr>
        <p:spPr>
          <a:xfrm>
            <a:off x="7687011" y="6725422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425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object 1773"/>
          <p:cNvSpPr/>
          <p:nvPr/>
        </p:nvSpPr>
        <p:spPr>
          <a:xfrm>
            <a:off x="7762341" y="6736958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object 1774"/>
          <p:cNvSpPr/>
          <p:nvPr/>
        </p:nvSpPr>
        <p:spPr>
          <a:xfrm>
            <a:off x="7838355" y="674849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object 1775"/>
          <p:cNvSpPr/>
          <p:nvPr/>
        </p:nvSpPr>
        <p:spPr>
          <a:xfrm>
            <a:off x="7913685" y="6759354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object 1776"/>
          <p:cNvSpPr/>
          <p:nvPr/>
        </p:nvSpPr>
        <p:spPr>
          <a:xfrm>
            <a:off x="7989017" y="6770892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object 1777"/>
          <p:cNvSpPr/>
          <p:nvPr/>
        </p:nvSpPr>
        <p:spPr>
          <a:xfrm>
            <a:off x="8064350" y="678243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object 1778"/>
          <p:cNvSpPr/>
          <p:nvPr/>
        </p:nvSpPr>
        <p:spPr>
          <a:xfrm>
            <a:off x="8140359" y="679329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object 1779"/>
          <p:cNvSpPr/>
          <p:nvPr/>
        </p:nvSpPr>
        <p:spPr>
          <a:xfrm>
            <a:off x="8215693" y="680482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object 1780"/>
          <p:cNvSpPr/>
          <p:nvPr/>
        </p:nvSpPr>
        <p:spPr>
          <a:xfrm>
            <a:off x="8291026" y="681568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425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object 1781"/>
          <p:cNvSpPr/>
          <p:nvPr/>
        </p:nvSpPr>
        <p:spPr>
          <a:xfrm>
            <a:off x="8366358" y="6827224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596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object 1782"/>
          <p:cNvSpPr/>
          <p:nvPr/>
        </p:nvSpPr>
        <p:spPr>
          <a:xfrm>
            <a:off x="8442370" y="683876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object 1783"/>
          <p:cNvSpPr/>
          <p:nvPr/>
        </p:nvSpPr>
        <p:spPr>
          <a:xfrm>
            <a:off x="8517702" y="684962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object 1784"/>
          <p:cNvSpPr/>
          <p:nvPr/>
        </p:nvSpPr>
        <p:spPr>
          <a:xfrm>
            <a:off x="8593032" y="686115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object 1785"/>
          <p:cNvSpPr/>
          <p:nvPr/>
        </p:nvSpPr>
        <p:spPr>
          <a:xfrm>
            <a:off x="8668366" y="687269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596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object 1786"/>
          <p:cNvSpPr/>
          <p:nvPr/>
        </p:nvSpPr>
        <p:spPr>
          <a:xfrm>
            <a:off x="8744376" y="6883554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object 1787"/>
          <p:cNvSpPr/>
          <p:nvPr/>
        </p:nvSpPr>
        <p:spPr>
          <a:xfrm>
            <a:off x="8819710" y="6895092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object 1788"/>
          <p:cNvSpPr/>
          <p:nvPr/>
        </p:nvSpPr>
        <p:spPr>
          <a:xfrm>
            <a:off x="8895042" y="6906629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object 1789"/>
          <p:cNvSpPr/>
          <p:nvPr/>
        </p:nvSpPr>
        <p:spPr>
          <a:xfrm>
            <a:off x="8970375" y="6917488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596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object 1790"/>
          <p:cNvSpPr/>
          <p:nvPr/>
        </p:nvSpPr>
        <p:spPr>
          <a:xfrm>
            <a:off x="9046382" y="692902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object 1791"/>
          <p:cNvSpPr/>
          <p:nvPr/>
        </p:nvSpPr>
        <p:spPr>
          <a:xfrm>
            <a:off x="9121717" y="693988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object 1792"/>
          <p:cNvSpPr/>
          <p:nvPr/>
        </p:nvSpPr>
        <p:spPr>
          <a:xfrm>
            <a:off x="9197051" y="6951422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object 1793"/>
          <p:cNvSpPr/>
          <p:nvPr/>
        </p:nvSpPr>
        <p:spPr>
          <a:xfrm>
            <a:off x="9273060" y="696296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object 1794"/>
          <p:cNvSpPr/>
          <p:nvPr/>
        </p:nvSpPr>
        <p:spPr>
          <a:xfrm>
            <a:off x="9348395" y="697382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object 1795"/>
          <p:cNvSpPr/>
          <p:nvPr/>
        </p:nvSpPr>
        <p:spPr>
          <a:xfrm>
            <a:off x="9423727" y="698535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object 1796"/>
          <p:cNvSpPr/>
          <p:nvPr/>
        </p:nvSpPr>
        <p:spPr>
          <a:xfrm>
            <a:off x="9499061" y="699689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object 1797"/>
          <p:cNvSpPr/>
          <p:nvPr/>
        </p:nvSpPr>
        <p:spPr>
          <a:xfrm>
            <a:off x="9575071" y="7007754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object 1798"/>
          <p:cNvSpPr/>
          <p:nvPr/>
        </p:nvSpPr>
        <p:spPr>
          <a:xfrm>
            <a:off x="9650405" y="701929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object 1799"/>
          <p:cNvSpPr/>
          <p:nvPr/>
        </p:nvSpPr>
        <p:spPr>
          <a:xfrm>
            <a:off x="9725739" y="7030152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object 1800"/>
          <p:cNvSpPr/>
          <p:nvPr/>
        </p:nvSpPr>
        <p:spPr>
          <a:xfrm>
            <a:off x="9801071" y="7041688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596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object 1801"/>
          <p:cNvSpPr/>
          <p:nvPr/>
        </p:nvSpPr>
        <p:spPr>
          <a:xfrm>
            <a:off x="9877081" y="705322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object 1802"/>
          <p:cNvSpPr/>
          <p:nvPr/>
        </p:nvSpPr>
        <p:spPr>
          <a:xfrm>
            <a:off x="9952415" y="706408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object 1803"/>
          <p:cNvSpPr/>
          <p:nvPr/>
        </p:nvSpPr>
        <p:spPr>
          <a:xfrm>
            <a:off x="10027745" y="7075622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object 1804"/>
          <p:cNvSpPr/>
          <p:nvPr/>
        </p:nvSpPr>
        <p:spPr>
          <a:xfrm>
            <a:off x="10103080" y="708716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596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object 1805"/>
          <p:cNvSpPr/>
          <p:nvPr/>
        </p:nvSpPr>
        <p:spPr>
          <a:xfrm>
            <a:off x="10179091" y="7098018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object 1806"/>
          <p:cNvSpPr/>
          <p:nvPr/>
        </p:nvSpPr>
        <p:spPr>
          <a:xfrm>
            <a:off x="10254423" y="710955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object 1807"/>
          <p:cNvSpPr/>
          <p:nvPr/>
        </p:nvSpPr>
        <p:spPr>
          <a:xfrm>
            <a:off x="10329758" y="712041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object 1808"/>
          <p:cNvSpPr/>
          <p:nvPr/>
        </p:nvSpPr>
        <p:spPr>
          <a:xfrm>
            <a:off x="10405092" y="7131954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596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object 1809"/>
          <p:cNvSpPr/>
          <p:nvPr/>
        </p:nvSpPr>
        <p:spPr>
          <a:xfrm>
            <a:off x="10481101" y="714349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object 1810"/>
          <p:cNvSpPr/>
          <p:nvPr/>
        </p:nvSpPr>
        <p:spPr>
          <a:xfrm>
            <a:off x="10556434" y="715435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object 1811"/>
          <p:cNvSpPr/>
          <p:nvPr/>
        </p:nvSpPr>
        <p:spPr>
          <a:xfrm>
            <a:off x="10631766" y="7165888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object 1812"/>
          <p:cNvSpPr/>
          <p:nvPr/>
        </p:nvSpPr>
        <p:spPr>
          <a:xfrm>
            <a:off x="10707100" y="717742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596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object 1813"/>
          <p:cNvSpPr/>
          <p:nvPr/>
        </p:nvSpPr>
        <p:spPr>
          <a:xfrm>
            <a:off x="10783112" y="718828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object 1814"/>
          <p:cNvSpPr/>
          <p:nvPr/>
        </p:nvSpPr>
        <p:spPr>
          <a:xfrm>
            <a:off x="10858444" y="7199822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object 1815"/>
          <p:cNvSpPr/>
          <p:nvPr/>
        </p:nvSpPr>
        <p:spPr>
          <a:xfrm>
            <a:off x="10933778" y="721068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object 1816"/>
          <p:cNvSpPr/>
          <p:nvPr/>
        </p:nvSpPr>
        <p:spPr>
          <a:xfrm>
            <a:off x="11009788" y="7222218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object 1817"/>
          <p:cNvSpPr/>
          <p:nvPr/>
        </p:nvSpPr>
        <p:spPr>
          <a:xfrm>
            <a:off x="11085122" y="723375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object 1818"/>
          <p:cNvSpPr/>
          <p:nvPr/>
        </p:nvSpPr>
        <p:spPr>
          <a:xfrm>
            <a:off x="11160454" y="724461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object 1819"/>
          <p:cNvSpPr/>
          <p:nvPr/>
        </p:nvSpPr>
        <p:spPr>
          <a:xfrm>
            <a:off x="11235786" y="7256152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object 1820"/>
          <p:cNvSpPr/>
          <p:nvPr/>
        </p:nvSpPr>
        <p:spPr>
          <a:xfrm>
            <a:off x="11311800" y="726769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object 1821"/>
          <p:cNvSpPr/>
          <p:nvPr/>
        </p:nvSpPr>
        <p:spPr>
          <a:xfrm>
            <a:off x="11387128" y="727855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object 1822"/>
          <p:cNvSpPr/>
          <p:nvPr/>
        </p:nvSpPr>
        <p:spPr>
          <a:xfrm>
            <a:off x="11462463" y="7290088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object 1823"/>
          <p:cNvSpPr/>
          <p:nvPr/>
        </p:nvSpPr>
        <p:spPr>
          <a:xfrm>
            <a:off x="11537795" y="730094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596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object 1824"/>
          <p:cNvSpPr/>
          <p:nvPr/>
        </p:nvSpPr>
        <p:spPr>
          <a:xfrm>
            <a:off x="11613806" y="7312484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object 1825"/>
          <p:cNvSpPr/>
          <p:nvPr/>
        </p:nvSpPr>
        <p:spPr>
          <a:xfrm>
            <a:off x="11689141" y="732402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object 1826"/>
          <p:cNvSpPr/>
          <p:nvPr/>
        </p:nvSpPr>
        <p:spPr>
          <a:xfrm>
            <a:off x="11764473" y="7334879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object 1827"/>
          <p:cNvSpPr/>
          <p:nvPr/>
        </p:nvSpPr>
        <p:spPr>
          <a:xfrm>
            <a:off x="11839807" y="734642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596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object 1828"/>
          <p:cNvSpPr/>
          <p:nvPr/>
        </p:nvSpPr>
        <p:spPr>
          <a:xfrm>
            <a:off x="11915819" y="735795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object 1829"/>
          <p:cNvSpPr/>
          <p:nvPr/>
        </p:nvSpPr>
        <p:spPr>
          <a:xfrm>
            <a:off x="11991151" y="736881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object 1830"/>
          <p:cNvSpPr/>
          <p:nvPr/>
        </p:nvSpPr>
        <p:spPr>
          <a:xfrm>
            <a:off x="12066485" y="7380352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object 1831"/>
          <p:cNvSpPr/>
          <p:nvPr/>
        </p:nvSpPr>
        <p:spPr>
          <a:xfrm>
            <a:off x="12141817" y="739121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596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object 1832"/>
          <p:cNvSpPr/>
          <p:nvPr/>
        </p:nvSpPr>
        <p:spPr>
          <a:xfrm>
            <a:off x="12217827" y="740275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object 1833"/>
          <p:cNvSpPr/>
          <p:nvPr/>
        </p:nvSpPr>
        <p:spPr>
          <a:xfrm>
            <a:off x="12293161" y="741428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object 1834"/>
          <p:cNvSpPr/>
          <p:nvPr/>
        </p:nvSpPr>
        <p:spPr>
          <a:xfrm>
            <a:off x="12368491" y="742514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object 1835"/>
          <p:cNvSpPr/>
          <p:nvPr/>
        </p:nvSpPr>
        <p:spPr>
          <a:xfrm>
            <a:off x="12444505" y="7436684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object 1836"/>
          <p:cNvSpPr/>
          <p:nvPr/>
        </p:nvSpPr>
        <p:spPr>
          <a:xfrm>
            <a:off x="12519837" y="7448222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object 1837"/>
          <p:cNvSpPr/>
          <p:nvPr/>
        </p:nvSpPr>
        <p:spPr>
          <a:xfrm>
            <a:off x="12595169" y="7459079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object 1838"/>
          <p:cNvSpPr/>
          <p:nvPr/>
        </p:nvSpPr>
        <p:spPr>
          <a:xfrm>
            <a:off x="12670504" y="7470618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object 1839"/>
          <p:cNvSpPr/>
          <p:nvPr/>
        </p:nvSpPr>
        <p:spPr>
          <a:xfrm>
            <a:off x="12746511" y="748147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object 1840"/>
          <p:cNvSpPr/>
          <p:nvPr/>
        </p:nvSpPr>
        <p:spPr>
          <a:xfrm>
            <a:off x="12821847" y="749301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object 1841"/>
          <p:cNvSpPr/>
          <p:nvPr/>
        </p:nvSpPr>
        <p:spPr>
          <a:xfrm>
            <a:off x="12897180" y="750455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object 1842"/>
          <p:cNvSpPr/>
          <p:nvPr/>
        </p:nvSpPr>
        <p:spPr>
          <a:xfrm>
            <a:off x="12972512" y="7515409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596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object 1843"/>
          <p:cNvSpPr/>
          <p:nvPr/>
        </p:nvSpPr>
        <p:spPr>
          <a:xfrm>
            <a:off x="13048523" y="7526948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object 1844"/>
          <p:cNvSpPr/>
          <p:nvPr/>
        </p:nvSpPr>
        <p:spPr>
          <a:xfrm>
            <a:off x="13123856" y="7538484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object 1845"/>
          <p:cNvSpPr/>
          <p:nvPr/>
        </p:nvSpPr>
        <p:spPr>
          <a:xfrm>
            <a:off x="13199190" y="7549343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0" y="0"/>
                </a:moveTo>
                <a:lnTo>
                  <a:pt x="26241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object 1846"/>
          <p:cNvSpPr/>
          <p:nvPr/>
        </p:nvSpPr>
        <p:spPr>
          <a:xfrm>
            <a:off x="13274524" y="7560880"/>
            <a:ext cx="38889" cy="6076"/>
          </a:xfrm>
          <a:custGeom>
            <a:avLst/>
            <a:gdLst/>
            <a:ahLst/>
            <a:cxnLst/>
            <a:rect l="l" t="t" r="r" b="b"/>
            <a:pathLst>
              <a:path w="20319" h="3175">
                <a:moveTo>
                  <a:pt x="0" y="0"/>
                </a:moveTo>
                <a:lnTo>
                  <a:pt x="20213" y="2836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object 1847"/>
          <p:cNvSpPr/>
          <p:nvPr/>
        </p:nvSpPr>
        <p:spPr>
          <a:xfrm>
            <a:off x="13274522" y="6524548"/>
            <a:ext cx="38889" cy="6076"/>
          </a:xfrm>
          <a:custGeom>
            <a:avLst/>
            <a:gdLst/>
            <a:ahLst/>
            <a:cxnLst/>
            <a:rect l="l" t="t" r="r" b="b"/>
            <a:pathLst>
              <a:path w="20319" h="3175">
                <a:moveTo>
                  <a:pt x="20213" y="0"/>
                </a:moveTo>
                <a:lnTo>
                  <a:pt x="0" y="2836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object 1848"/>
          <p:cNvSpPr/>
          <p:nvPr/>
        </p:nvSpPr>
        <p:spPr>
          <a:xfrm>
            <a:off x="13199190" y="653405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object 1849"/>
          <p:cNvSpPr/>
          <p:nvPr/>
        </p:nvSpPr>
        <p:spPr>
          <a:xfrm>
            <a:off x="13123860" y="654491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425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object 1850"/>
          <p:cNvSpPr/>
          <p:nvPr/>
        </p:nvSpPr>
        <p:spPr>
          <a:xfrm>
            <a:off x="13048523" y="655644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object 1851"/>
          <p:cNvSpPr/>
          <p:nvPr/>
        </p:nvSpPr>
        <p:spPr>
          <a:xfrm>
            <a:off x="12972512" y="6567984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596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object 1852"/>
          <p:cNvSpPr/>
          <p:nvPr/>
        </p:nvSpPr>
        <p:spPr>
          <a:xfrm>
            <a:off x="12897180" y="6578843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object 1853"/>
          <p:cNvSpPr/>
          <p:nvPr/>
        </p:nvSpPr>
        <p:spPr>
          <a:xfrm>
            <a:off x="12821847" y="6590382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object 1854"/>
          <p:cNvSpPr/>
          <p:nvPr/>
        </p:nvSpPr>
        <p:spPr>
          <a:xfrm>
            <a:off x="12746517" y="6601918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object 1855"/>
          <p:cNvSpPr/>
          <p:nvPr/>
        </p:nvSpPr>
        <p:spPr>
          <a:xfrm>
            <a:off x="12670502" y="661277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object 1856"/>
          <p:cNvSpPr/>
          <p:nvPr/>
        </p:nvSpPr>
        <p:spPr>
          <a:xfrm>
            <a:off x="12595171" y="662431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object 1857"/>
          <p:cNvSpPr/>
          <p:nvPr/>
        </p:nvSpPr>
        <p:spPr>
          <a:xfrm>
            <a:off x="12519837" y="663517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425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object 1858"/>
          <p:cNvSpPr/>
          <p:nvPr/>
        </p:nvSpPr>
        <p:spPr>
          <a:xfrm>
            <a:off x="12444503" y="6646714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object 1859"/>
          <p:cNvSpPr/>
          <p:nvPr/>
        </p:nvSpPr>
        <p:spPr>
          <a:xfrm>
            <a:off x="12368495" y="665825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object 1860"/>
          <p:cNvSpPr/>
          <p:nvPr/>
        </p:nvSpPr>
        <p:spPr>
          <a:xfrm>
            <a:off x="12293161" y="6669109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object 1861"/>
          <p:cNvSpPr/>
          <p:nvPr/>
        </p:nvSpPr>
        <p:spPr>
          <a:xfrm>
            <a:off x="12217829" y="668064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object 1862"/>
          <p:cNvSpPr/>
          <p:nvPr/>
        </p:nvSpPr>
        <p:spPr>
          <a:xfrm>
            <a:off x="12141817" y="6692184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596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object 1863"/>
          <p:cNvSpPr/>
          <p:nvPr/>
        </p:nvSpPr>
        <p:spPr>
          <a:xfrm>
            <a:off x="12066485" y="6703043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object 1864"/>
          <p:cNvSpPr/>
          <p:nvPr/>
        </p:nvSpPr>
        <p:spPr>
          <a:xfrm>
            <a:off x="11991151" y="671458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object 1865"/>
          <p:cNvSpPr/>
          <p:nvPr/>
        </p:nvSpPr>
        <p:spPr>
          <a:xfrm>
            <a:off x="11915819" y="6725439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425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object 1866"/>
          <p:cNvSpPr/>
          <p:nvPr/>
        </p:nvSpPr>
        <p:spPr>
          <a:xfrm>
            <a:off x="11839807" y="673697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596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object 1867"/>
          <p:cNvSpPr/>
          <p:nvPr/>
        </p:nvSpPr>
        <p:spPr>
          <a:xfrm>
            <a:off x="11764473" y="674851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object 1868"/>
          <p:cNvSpPr/>
          <p:nvPr/>
        </p:nvSpPr>
        <p:spPr>
          <a:xfrm>
            <a:off x="11689141" y="6759373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object 1869"/>
          <p:cNvSpPr/>
          <p:nvPr/>
        </p:nvSpPr>
        <p:spPr>
          <a:xfrm>
            <a:off x="11613810" y="6770912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object 1870"/>
          <p:cNvSpPr/>
          <p:nvPr/>
        </p:nvSpPr>
        <p:spPr>
          <a:xfrm>
            <a:off x="11537795" y="6782448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596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object 1871"/>
          <p:cNvSpPr/>
          <p:nvPr/>
        </p:nvSpPr>
        <p:spPr>
          <a:xfrm>
            <a:off x="11462464" y="6793309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object 1872"/>
          <p:cNvSpPr/>
          <p:nvPr/>
        </p:nvSpPr>
        <p:spPr>
          <a:xfrm>
            <a:off x="11387132" y="680484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object 1873"/>
          <p:cNvSpPr/>
          <p:nvPr/>
        </p:nvSpPr>
        <p:spPr>
          <a:xfrm>
            <a:off x="11311798" y="681570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425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object 1874"/>
          <p:cNvSpPr/>
          <p:nvPr/>
        </p:nvSpPr>
        <p:spPr>
          <a:xfrm>
            <a:off x="11235788" y="6827243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object 1875"/>
          <p:cNvSpPr/>
          <p:nvPr/>
        </p:nvSpPr>
        <p:spPr>
          <a:xfrm>
            <a:off x="11160454" y="683878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object 1876"/>
          <p:cNvSpPr/>
          <p:nvPr/>
        </p:nvSpPr>
        <p:spPr>
          <a:xfrm>
            <a:off x="11085122" y="6849639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object 1877"/>
          <p:cNvSpPr/>
          <p:nvPr/>
        </p:nvSpPr>
        <p:spPr>
          <a:xfrm>
            <a:off x="11009790" y="686117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object 1878"/>
          <p:cNvSpPr/>
          <p:nvPr/>
        </p:nvSpPr>
        <p:spPr>
          <a:xfrm>
            <a:off x="10933776" y="6872714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object 1879"/>
          <p:cNvSpPr/>
          <p:nvPr/>
        </p:nvSpPr>
        <p:spPr>
          <a:xfrm>
            <a:off x="10858444" y="688357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object 1880"/>
          <p:cNvSpPr/>
          <p:nvPr/>
        </p:nvSpPr>
        <p:spPr>
          <a:xfrm>
            <a:off x="10783112" y="6895112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object 1881"/>
          <p:cNvSpPr/>
          <p:nvPr/>
        </p:nvSpPr>
        <p:spPr>
          <a:xfrm>
            <a:off x="10707098" y="6906648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596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object 1882"/>
          <p:cNvSpPr/>
          <p:nvPr/>
        </p:nvSpPr>
        <p:spPr>
          <a:xfrm>
            <a:off x="10631770" y="691750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object 1883"/>
          <p:cNvSpPr/>
          <p:nvPr/>
        </p:nvSpPr>
        <p:spPr>
          <a:xfrm>
            <a:off x="10556434" y="692904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object 1884"/>
          <p:cNvSpPr/>
          <p:nvPr/>
        </p:nvSpPr>
        <p:spPr>
          <a:xfrm>
            <a:off x="10481101" y="693990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object 1885"/>
          <p:cNvSpPr/>
          <p:nvPr/>
        </p:nvSpPr>
        <p:spPr>
          <a:xfrm>
            <a:off x="10405092" y="6951443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596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object 1886"/>
          <p:cNvSpPr/>
          <p:nvPr/>
        </p:nvSpPr>
        <p:spPr>
          <a:xfrm>
            <a:off x="10329756" y="696298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object 1887"/>
          <p:cNvSpPr/>
          <p:nvPr/>
        </p:nvSpPr>
        <p:spPr>
          <a:xfrm>
            <a:off x="10254425" y="6973839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object 1888"/>
          <p:cNvSpPr/>
          <p:nvPr/>
        </p:nvSpPr>
        <p:spPr>
          <a:xfrm>
            <a:off x="10179091" y="698537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object 1889"/>
          <p:cNvSpPr/>
          <p:nvPr/>
        </p:nvSpPr>
        <p:spPr>
          <a:xfrm>
            <a:off x="10103080" y="6996914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596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object 1890"/>
          <p:cNvSpPr/>
          <p:nvPr/>
        </p:nvSpPr>
        <p:spPr>
          <a:xfrm>
            <a:off x="10027749" y="7007773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object 1891"/>
          <p:cNvSpPr/>
          <p:nvPr/>
        </p:nvSpPr>
        <p:spPr>
          <a:xfrm>
            <a:off x="9952415" y="701931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object 1892"/>
          <p:cNvSpPr/>
          <p:nvPr/>
        </p:nvSpPr>
        <p:spPr>
          <a:xfrm>
            <a:off x="9877083" y="7030169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object 1893"/>
          <p:cNvSpPr/>
          <p:nvPr/>
        </p:nvSpPr>
        <p:spPr>
          <a:xfrm>
            <a:off x="9801071" y="704170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596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object 1894"/>
          <p:cNvSpPr/>
          <p:nvPr/>
        </p:nvSpPr>
        <p:spPr>
          <a:xfrm>
            <a:off x="9725739" y="705324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object 1895"/>
          <p:cNvSpPr/>
          <p:nvPr/>
        </p:nvSpPr>
        <p:spPr>
          <a:xfrm>
            <a:off x="9650405" y="706410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object 1896"/>
          <p:cNvSpPr/>
          <p:nvPr/>
        </p:nvSpPr>
        <p:spPr>
          <a:xfrm>
            <a:off x="9575071" y="707564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object 1897"/>
          <p:cNvSpPr/>
          <p:nvPr/>
        </p:nvSpPr>
        <p:spPr>
          <a:xfrm>
            <a:off x="9499061" y="708718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object 1898"/>
          <p:cNvSpPr/>
          <p:nvPr/>
        </p:nvSpPr>
        <p:spPr>
          <a:xfrm>
            <a:off x="9423727" y="709803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object 1899"/>
          <p:cNvSpPr/>
          <p:nvPr/>
        </p:nvSpPr>
        <p:spPr>
          <a:xfrm>
            <a:off x="9348393" y="710957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object 1900"/>
          <p:cNvSpPr/>
          <p:nvPr/>
        </p:nvSpPr>
        <p:spPr>
          <a:xfrm>
            <a:off x="9273064" y="712043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object 1901"/>
          <p:cNvSpPr/>
          <p:nvPr/>
        </p:nvSpPr>
        <p:spPr>
          <a:xfrm>
            <a:off x="9197051" y="7131973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object 1902"/>
          <p:cNvSpPr/>
          <p:nvPr/>
        </p:nvSpPr>
        <p:spPr>
          <a:xfrm>
            <a:off x="9121718" y="714351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object 1903"/>
          <p:cNvSpPr/>
          <p:nvPr/>
        </p:nvSpPr>
        <p:spPr>
          <a:xfrm>
            <a:off x="9046386" y="7154369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object 1904"/>
          <p:cNvSpPr/>
          <p:nvPr/>
        </p:nvSpPr>
        <p:spPr>
          <a:xfrm>
            <a:off x="8970373" y="716590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596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object 1905"/>
          <p:cNvSpPr/>
          <p:nvPr/>
        </p:nvSpPr>
        <p:spPr>
          <a:xfrm>
            <a:off x="8895042" y="7177444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object 1906"/>
          <p:cNvSpPr/>
          <p:nvPr/>
        </p:nvSpPr>
        <p:spPr>
          <a:xfrm>
            <a:off x="8819708" y="7188303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object 1907"/>
          <p:cNvSpPr/>
          <p:nvPr/>
        </p:nvSpPr>
        <p:spPr>
          <a:xfrm>
            <a:off x="8744376" y="719984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object 1908"/>
          <p:cNvSpPr/>
          <p:nvPr/>
        </p:nvSpPr>
        <p:spPr>
          <a:xfrm>
            <a:off x="8668364" y="721070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596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object 1909"/>
          <p:cNvSpPr/>
          <p:nvPr/>
        </p:nvSpPr>
        <p:spPr>
          <a:xfrm>
            <a:off x="8593034" y="722223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object 1910"/>
          <p:cNvSpPr/>
          <p:nvPr/>
        </p:nvSpPr>
        <p:spPr>
          <a:xfrm>
            <a:off x="8517700" y="723377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object 1911"/>
          <p:cNvSpPr/>
          <p:nvPr/>
        </p:nvSpPr>
        <p:spPr>
          <a:xfrm>
            <a:off x="8442370" y="724463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object 1912"/>
          <p:cNvSpPr/>
          <p:nvPr/>
        </p:nvSpPr>
        <p:spPr>
          <a:xfrm>
            <a:off x="8366358" y="7256173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596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object 1913"/>
          <p:cNvSpPr/>
          <p:nvPr/>
        </p:nvSpPr>
        <p:spPr>
          <a:xfrm>
            <a:off x="8291026" y="7267712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object 1914"/>
          <p:cNvSpPr/>
          <p:nvPr/>
        </p:nvSpPr>
        <p:spPr>
          <a:xfrm>
            <a:off x="8215693" y="7278569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object 1915"/>
          <p:cNvSpPr/>
          <p:nvPr/>
        </p:nvSpPr>
        <p:spPr>
          <a:xfrm>
            <a:off x="8140361" y="729010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object 1916"/>
          <p:cNvSpPr/>
          <p:nvPr/>
        </p:nvSpPr>
        <p:spPr>
          <a:xfrm>
            <a:off x="8064351" y="730096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object 1917"/>
          <p:cNvSpPr/>
          <p:nvPr/>
        </p:nvSpPr>
        <p:spPr>
          <a:xfrm>
            <a:off x="7989017" y="7312503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object 1918"/>
          <p:cNvSpPr/>
          <p:nvPr/>
        </p:nvSpPr>
        <p:spPr>
          <a:xfrm>
            <a:off x="7913685" y="732404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object 1919"/>
          <p:cNvSpPr/>
          <p:nvPr/>
        </p:nvSpPr>
        <p:spPr>
          <a:xfrm>
            <a:off x="7838353" y="7334899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object 1920"/>
          <p:cNvSpPr/>
          <p:nvPr/>
        </p:nvSpPr>
        <p:spPr>
          <a:xfrm>
            <a:off x="7762341" y="734643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object 1921"/>
          <p:cNvSpPr/>
          <p:nvPr/>
        </p:nvSpPr>
        <p:spPr>
          <a:xfrm>
            <a:off x="7687011" y="735797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object 1922"/>
          <p:cNvSpPr/>
          <p:nvPr/>
        </p:nvSpPr>
        <p:spPr>
          <a:xfrm>
            <a:off x="7611679" y="7368835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object 1923"/>
          <p:cNvSpPr/>
          <p:nvPr/>
        </p:nvSpPr>
        <p:spPr>
          <a:xfrm>
            <a:off x="7535667" y="738037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596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object 1924"/>
          <p:cNvSpPr/>
          <p:nvPr/>
        </p:nvSpPr>
        <p:spPr>
          <a:xfrm>
            <a:off x="7460335" y="7391230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object 1925"/>
          <p:cNvSpPr/>
          <p:nvPr/>
        </p:nvSpPr>
        <p:spPr>
          <a:xfrm>
            <a:off x="7385001" y="7402769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object 1926"/>
          <p:cNvSpPr/>
          <p:nvPr/>
        </p:nvSpPr>
        <p:spPr>
          <a:xfrm>
            <a:off x="7309670" y="741430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object 1927"/>
          <p:cNvSpPr/>
          <p:nvPr/>
        </p:nvSpPr>
        <p:spPr>
          <a:xfrm>
            <a:off x="7233657" y="742516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596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object 1928"/>
          <p:cNvSpPr/>
          <p:nvPr/>
        </p:nvSpPr>
        <p:spPr>
          <a:xfrm>
            <a:off x="7158328" y="743670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object 1929"/>
          <p:cNvSpPr/>
          <p:nvPr/>
        </p:nvSpPr>
        <p:spPr>
          <a:xfrm>
            <a:off x="7082994" y="744824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object 1930"/>
          <p:cNvSpPr/>
          <p:nvPr/>
        </p:nvSpPr>
        <p:spPr>
          <a:xfrm>
            <a:off x="7007662" y="7459099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object 1931"/>
          <p:cNvSpPr/>
          <p:nvPr/>
        </p:nvSpPr>
        <p:spPr>
          <a:xfrm>
            <a:off x="6931650" y="747063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596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object 1932"/>
          <p:cNvSpPr/>
          <p:nvPr/>
        </p:nvSpPr>
        <p:spPr>
          <a:xfrm>
            <a:off x="6856320" y="7481496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object 1933"/>
          <p:cNvSpPr/>
          <p:nvPr/>
        </p:nvSpPr>
        <p:spPr>
          <a:xfrm>
            <a:off x="6780984" y="7493033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object 1934"/>
          <p:cNvSpPr/>
          <p:nvPr/>
        </p:nvSpPr>
        <p:spPr>
          <a:xfrm>
            <a:off x="6705656" y="7504571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object 1935"/>
          <p:cNvSpPr/>
          <p:nvPr/>
        </p:nvSpPr>
        <p:spPr>
          <a:xfrm>
            <a:off x="6629642" y="7515428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596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object 1936"/>
          <p:cNvSpPr/>
          <p:nvPr/>
        </p:nvSpPr>
        <p:spPr>
          <a:xfrm>
            <a:off x="6554312" y="7526967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object 1937"/>
          <p:cNvSpPr/>
          <p:nvPr/>
        </p:nvSpPr>
        <p:spPr>
          <a:xfrm>
            <a:off x="6478978" y="7538503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object 1938"/>
          <p:cNvSpPr/>
          <p:nvPr/>
        </p:nvSpPr>
        <p:spPr>
          <a:xfrm>
            <a:off x="6403647" y="7549362"/>
            <a:ext cx="51042" cy="8507"/>
          </a:xfrm>
          <a:custGeom>
            <a:avLst/>
            <a:gdLst/>
            <a:ahLst/>
            <a:cxnLst/>
            <a:rect l="l" t="t" r="r" b="b"/>
            <a:pathLst>
              <a:path w="26669" h="4445">
                <a:moveTo>
                  <a:pt x="26241" y="0"/>
                </a:moveTo>
                <a:lnTo>
                  <a:pt x="0" y="390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object 1939"/>
          <p:cNvSpPr/>
          <p:nvPr/>
        </p:nvSpPr>
        <p:spPr>
          <a:xfrm>
            <a:off x="6339852" y="7560901"/>
            <a:ext cx="38889" cy="6076"/>
          </a:xfrm>
          <a:custGeom>
            <a:avLst/>
            <a:gdLst/>
            <a:ahLst/>
            <a:cxnLst/>
            <a:rect l="l" t="t" r="r" b="b"/>
            <a:pathLst>
              <a:path w="20319" h="3175">
                <a:moveTo>
                  <a:pt x="19858" y="0"/>
                </a:moveTo>
                <a:lnTo>
                  <a:pt x="0" y="2836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object 1940"/>
          <p:cNvSpPr/>
          <p:nvPr/>
        </p:nvSpPr>
        <p:spPr>
          <a:xfrm>
            <a:off x="4913961" y="7566330"/>
            <a:ext cx="23576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51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object 1941"/>
          <p:cNvSpPr/>
          <p:nvPr/>
        </p:nvSpPr>
        <p:spPr>
          <a:xfrm>
            <a:off x="5251262" y="756633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object 1942"/>
          <p:cNvSpPr/>
          <p:nvPr/>
        </p:nvSpPr>
        <p:spPr>
          <a:xfrm>
            <a:off x="5556666" y="756633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object 1943"/>
          <p:cNvSpPr/>
          <p:nvPr/>
        </p:nvSpPr>
        <p:spPr>
          <a:xfrm>
            <a:off x="5862065" y="756633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object 1944"/>
          <p:cNvSpPr/>
          <p:nvPr/>
        </p:nvSpPr>
        <p:spPr>
          <a:xfrm>
            <a:off x="6167469" y="756633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object 1945"/>
          <p:cNvSpPr/>
          <p:nvPr/>
        </p:nvSpPr>
        <p:spPr>
          <a:xfrm>
            <a:off x="6472871" y="756633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object 1946"/>
          <p:cNvSpPr/>
          <p:nvPr/>
        </p:nvSpPr>
        <p:spPr>
          <a:xfrm>
            <a:off x="6778272" y="756633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object 1947"/>
          <p:cNvSpPr/>
          <p:nvPr/>
        </p:nvSpPr>
        <p:spPr>
          <a:xfrm>
            <a:off x="7083677" y="756633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object 1948"/>
          <p:cNvSpPr/>
          <p:nvPr/>
        </p:nvSpPr>
        <p:spPr>
          <a:xfrm>
            <a:off x="7389077" y="756633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object 1949"/>
          <p:cNvSpPr/>
          <p:nvPr/>
        </p:nvSpPr>
        <p:spPr>
          <a:xfrm>
            <a:off x="7694481" y="756633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object 1950"/>
          <p:cNvSpPr/>
          <p:nvPr/>
        </p:nvSpPr>
        <p:spPr>
          <a:xfrm>
            <a:off x="7999882" y="756633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object 1951"/>
          <p:cNvSpPr/>
          <p:nvPr/>
        </p:nvSpPr>
        <p:spPr>
          <a:xfrm>
            <a:off x="8305284" y="756633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object 1952"/>
          <p:cNvSpPr/>
          <p:nvPr/>
        </p:nvSpPr>
        <p:spPr>
          <a:xfrm>
            <a:off x="8610689" y="756629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object 1953"/>
          <p:cNvSpPr/>
          <p:nvPr/>
        </p:nvSpPr>
        <p:spPr>
          <a:xfrm>
            <a:off x="8916091" y="756629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object 1954"/>
          <p:cNvSpPr/>
          <p:nvPr/>
        </p:nvSpPr>
        <p:spPr>
          <a:xfrm>
            <a:off x="9221490" y="756629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object 1955"/>
          <p:cNvSpPr/>
          <p:nvPr/>
        </p:nvSpPr>
        <p:spPr>
          <a:xfrm>
            <a:off x="9526896" y="756629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object 1956"/>
          <p:cNvSpPr/>
          <p:nvPr/>
        </p:nvSpPr>
        <p:spPr>
          <a:xfrm>
            <a:off x="9832295" y="756629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object 1957"/>
          <p:cNvSpPr/>
          <p:nvPr/>
        </p:nvSpPr>
        <p:spPr>
          <a:xfrm>
            <a:off x="10137701" y="756629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object 1958"/>
          <p:cNvSpPr/>
          <p:nvPr/>
        </p:nvSpPr>
        <p:spPr>
          <a:xfrm>
            <a:off x="10443102" y="756629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object 1959"/>
          <p:cNvSpPr/>
          <p:nvPr/>
        </p:nvSpPr>
        <p:spPr>
          <a:xfrm>
            <a:off x="10748504" y="756629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object 1960"/>
          <p:cNvSpPr/>
          <p:nvPr/>
        </p:nvSpPr>
        <p:spPr>
          <a:xfrm>
            <a:off x="11053907" y="756629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object 1961"/>
          <p:cNvSpPr/>
          <p:nvPr/>
        </p:nvSpPr>
        <p:spPr>
          <a:xfrm>
            <a:off x="11359309" y="756629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object 1962"/>
          <p:cNvSpPr/>
          <p:nvPr/>
        </p:nvSpPr>
        <p:spPr>
          <a:xfrm>
            <a:off x="11664712" y="756629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object 1963"/>
          <p:cNvSpPr/>
          <p:nvPr/>
        </p:nvSpPr>
        <p:spPr>
          <a:xfrm>
            <a:off x="11970114" y="756629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object 1964"/>
          <p:cNvSpPr/>
          <p:nvPr/>
        </p:nvSpPr>
        <p:spPr>
          <a:xfrm>
            <a:off x="12275516" y="756629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object 1965"/>
          <p:cNvSpPr/>
          <p:nvPr/>
        </p:nvSpPr>
        <p:spPr>
          <a:xfrm>
            <a:off x="12580919" y="756629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object 1966"/>
          <p:cNvSpPr/>
          <p:nvPr/>
        </p:nvSpPr>
        <p:spPr>
          <a:xfrm>
            <a:off x="12886321" y="756629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object 1967"/>
          <p:cNvSpPr/>
          <p:nvPr/>
        </p:nvSpPr>
        <p:spPr>
          <a:xfrm>
            <a:off x="13191724" y="7566290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384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object 1968"/>
          <p:cNvSpPr/>
          <p:nvPr/>
        </p:nvSpPr>
        <p:spPr>
          <a:xfrm>
            <a:off x="14718738" y="7566290"/>
            <a:ext cx="23576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51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object 1969"/>
          <p:cNvSpPr/>
          <p:nvPr/>
        </p:nvSpPr>
        <p:spPr>
          <a:xfrm>
            <a:off x="12170999" y="8760075"/>
            <a:ext cx="233334" cy="0"/>
          </a:xfrm>
          <a:custGeom>
            <a:avLst/>
            <a:gdLst/>
            <a:ahLst/>
            <a:cxnLst/>
            <a:rect l="l" t="t" r="r" b="b"/>
            <a:pathLst>
              <a:path w="121919">
                <a:moveTo>
                  <a:pt x="12163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object 1970"/>
          <p:cNvSpPr/>
          <p:nvPr/>
        </p:nvSpPr>
        <p:spPr>
          <a:xfrm>
            <a:off x="11865602" y="8760075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object 1971"/>
          <p:cNvSpPr/>
          <p:nvPr/>
        </p:nvSpPr>
        <p:spPr>
          <a:xfrm>
            <a:off x="11560194" y="8760075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object 1972"/>
          <p:cNvSpPr/>
          <p:nvPr/>
        </p:nvSpPr>
        <p:spPr>
          <a:xfrm>
            <a:off x="11254795" y="8760075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object 1973"/>
          <p:cNvSpPr/>
          <p:nvPr/>
        </p:nvSpPr>
        <p:spPr>
          <a:xfrm>
            <a:off x="10949391" y="8760075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object 1974"/>
          <p:cNvSpPr/>
          <p:nvPr/>
        </p:nvSpPr>
        <p:spPr>
          <a:xfrm>
            <a:off x="10643990" y="8760075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object 1975"/>
          <p:cNvSpPr/>
          <p:nvPr/>
        </p:nvSpPr>
        <p:spPr>
          <a:xfrm>
            <a:off x="10339267" y="8760075"/>
            <a:ext cx="202952" cy="0"/>
          </a:xfrm>
          <a:custGeom>
            <a:avLst/>
            <a:gdLst/>
            <a:ahLst/>
            <a:cxnLst/>
            <a:rect l="l" t="t" r="r" b="b"/>
            <a:pathLst>
              <a:path w="106044">
                <a:moveTo>
                  <a:pt x="106029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object 1976"/>
          <p:cNvSpPr/>
          <p:nvPr/>
        </p:nvSpPr>
        <p:spPr>
          <a:xfrm>
            <a:off x="10033864" y="8760075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object 1977"/>
          <p:cNvSpPr/>
          <p:nvPr/>
        </p:nvSpPr>
        <p:spPr>
          <a:xfrm>
            <a:off x="9728460" y="8760075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object 1978"/>
          <p:cNvSpPr/>
          <p:nvPr/>
        </p:nvSpPr>
        <p:spPr>
          <a:xfrm>
            <a:off x="9423061" y="8760075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object 1979"/>
          <p:cNvSpPr/>
          <p:nvPr/>
        </p:nvSpPr>
        <p:spPr>
          <a:xfrm>
            <a:off x="9117655" y="8760075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object 1980"/>
          <p:cNvSpPr/>
          <p:nvPr/>
        </p:nvSpPr>
        <p:spPr>
          <a:xfrm>
            <a:off x="8812256" y="8760075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object 1981"/>
          <p:cNvSpPr/>
          <p:nvPr/>
        </p:nvSpPr>
        <p:spPr>
          <a:xfrm>
            <a:off x="8506850" y="8760075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object 1982"/>
          <p:cNvSpPr/>
          <p:nvPr/>
        </p:nvSpPr>
        <p:spPr>
          <a:xfrm>
            <a:off x="8201449" y="8760075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object 1983"/>
          <p:cNvSpPr/>
          <p:nvPr/>
        </p:nvSpPr>
        <p:spPr>
          <a:xfrm>
            <a:off x="7896047" y="8760075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object 1984"/>
          <p:cNvSpPr/>
          <p:nvPr/>
        </p:nvSpPr>
        <p:spPr>
          <a:xfrm>
            <a:off x="7590644" y="8760075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object 1985"/>
          <p:cNvSpPr/>
          <p:nvPr/>
        </p:nvSpPr>
        <p:spPr>
          <a:xfrm>
            <a:off x="7285244" y="8760075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object 1986"/>
          <p:cNvSpPr/>
          <p:nvPr/>
        </p:nvSpPr>
        <p:spPr>
          <a:xfrm>
            <a:off x="6979839" y="8760075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object 1987"/>
          <p:cNvSpPr/>
          <p:nvPr/>
        </p:nvSpPr>
        <p:spPr>
          <a:xfrm>
            <a:off x="6674437" y="8760075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object 1988"/>
          <p:cNvSpPr/>
          <p:nvPr/>
        </p:nvSpPr>
        <p:spPr>
          <a:xfrm>
            <a:off x="6339853" y="8760075"/>
            <a:ext cx="233334" cy="0"/>
          </a:xfrm>
          <a:custGeom>
            <a:avLst/>
            <a:gdLst/>
            <a:ahLst/>
            <a:cxnLst/>
            <a:rect l="l" t="t" r="r" b="b"/>
            <a:pathLst>
              <a:path w="121919">
                <a:moveTo>
                  <a:pt x="12163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object 1989"/>
          <p:cNvSpPr/>
          <p:nvPr/>
        </p:nvSpPr>
        <p:spPr>
          <a:xfrm>
            <a:off x="17946500" y="6314819"/>
            <a:ext cx="0" cy="802087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418799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object 1990"/>
          <p:cNvSpPr/>
          <p:nvPr/>
        </p:nvSpPr>
        <p:spPr>
          <a:xfrm>
            <a:off x="17946500" y="6314819"/>
            <a:ext cx="827606" cy="0"/>
          </a:xfrm>
          <a:custGeom>
            <a:avLst/>
            <a:gdLst/>
            <a:ahLst/>
            <a:cxnLst/>
            <a:rect l="l" t="t" r="r" b="b"/>
            <a:pathLst>
              <a:path w="432434">
                <a:moveTo>
                  <a:pt x="0" y="0"/>
                </a:moveTo>
                <a:lnTo>
                  <a:pt x="431958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object 1991"/>
          <p:cNvSpPr/>
          <p:nvPr/>
        </p:nvSpPr>
        <p:spPr>
          <a:xfrm>
            <a:off x="14980703" y="6314819"/>
            <a:ext cx="2966506" cy="0"/>
          </a:xfrm>
          <a:custGeom>
            <a:avLst/>
            <a:gdLst/>
            <a:ahLst/>
            <a:cxnLst/>
            <a:rect l="l" t="t" r="r" b="b"/>
            <a:pathLst>
              <a:path w="1550034">
                <a:moveTo>
                  <a:pt x="154966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object 1995"/>
          <p:cNvSpPr/>
          <p:nvPr/>
        </p:nvSpPr>
        <p:spPr>
          <a:xfrm>
            <a:off x="1634619" y="6909337"/>
            <a:ext cx="122160" cy="27486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object 1996"/>
          <p:cNvSpPr/>
          <p:nvPr/>
        </p:nvSpPr>
        <p:spPr>
          <a:xfrm>
            <a:off x="9822797" y="5923226"/>
            <a:ext cx="0" cy="2244627"/>
          </a:xfrm>
          <a:custGeom>
            <a:avLst/>
            <a:gdLst/>
            <a:ahLst/>
            <a:cxnLst/>
            <a:rect l="l" t="t" r="r" b="b"/>
            <a:pathLst>
              <a:path h="1172845">
                <a:moveTo>
                  <a:pt x="0" y="0"/>
                </a:moveTo>
                <a:lnTo>
                  <a:pt x="0" y="1172707"/>
                </a:lnTo>
              </a:path>
            </a:pathLst>
          </a:custGeom>
          <a:ln w="3175">
            <a:solidFill>
              <a:srgbClr val="A7AAAC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object 1997"/>
          <p:cNvSpPr/>
          <p:nvPr/>
        </p:nvSpPr>
        <p:spPr>
          <a:xfrm>
            <a:off x="14261311" y="7783468"/>
            <a:ext cx="0" cy="1444971"/>
          </a:xfrm>
          <a:custGeom>
            <a:avLst/>
            <a:gdLst/>
            <a:ahLst/>
            <a:cxnLst/>
            <a:rect l="l" t="t" r="r" b="b"/>
            <a:pathLst>
              <a:path h="755014">
                <a:moveTo>
                  <a:pt x="0" y="0"/>
                </a:moveTo>
                <a:lnTo>
                  <a:pt x="0" y="754973"/>
                </a:lnTo>
              </a:path>
            </a:pathLst>
          </a:custGeom>
          <a:ln w="319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object 1998"/>
          <p:cNvSpPr/>
          <p:nvPr/>
        </p:nvSpPr>
        <p:spPr>
          <a:xfrm>
            <a:off x="14084857" y="7945669"/>
            <a:ext cx="0" cy="1283339"/>
          </a:xfrm>
          <a:custGeom>
            <a:avLst/>
            <a:gdLst/>
            <a:ahLst/>
            <a:cxnLst/>
            <a:rect l="l" t="t" r="r" b="b"/>
            <a:pathLst>
              <a:path h="670560">
                <a:moveTo>
                  <a:pt x="0" y="670221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object 1999"/>
          <p:cNvSpPr/>
          <p:nvPr/>
        </p:nvSpPr>
        <p:spPr>
          <a:xfrm>
            <a:off x="14052958" y="7945669"/>
            <a:ext cx="0" cy="1283339"/>
          </a:xfrm>
          <a:custGeom>
            <a:avLst/>
            <a:gdLst/>
            <a:ahLst/>
            <a:cxnLst/>
            <a:rect l="l" t="t" r="r" b="b"/>
            <a:pathLst>
              <a:path h="670560">
                <a:moveTo>
                  <a:pt x="0" y="0"/>
                </a:moveTo>
                <a:lnTo>
                  <a:pt x="0" y="670221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object 2000"/>
          <p:cNvSpPr/>
          <p:nvPr/>
        </p:nvSpPr>
        <p:spPr>
          <a:xfrm>
            <a:off x="13080421" y="8314187"/>
            <a:ext cx="226043" cy="0"/>
          </a:xfrm>
          <a:custGeom>
            <a:avLst/>
            <a:gdLst/>
            <a:ahLst/>
            <a:cxnLst/>
            <a:rect l="l" t="t" r="r" b="b"/>
            <a:pathLst>
              <a:path w="118109">
                <a:moveTo>
                  <a:pt x="11808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object 2001"/>
          <p:cNvSpPr/>
          <p:nvPr/>
        </p:nvSpPr>
        <p:spPr>
          <a:xfrm>
            <a:off x="12775022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object 2002"/>
          <p:cNvSpPr/>
          <p:nvPr/>
        </p:nvSpPr>
        <p:spPr>
          <a:xfrm>
            <a:off x="12469618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object 2003"/>
          <p:cNvSpPr/>
          <p:nvPr/>
        </p:nvSpPr>
        <p:spPr>
          <a:xfrm>
            <a:off x="12164217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object 2004"/>
          <p:cNvSpPr/>
          <p:nvPr/>
        </p:nvSpPr>
        <p:spPr>
          <a:xfrm>
            <a:off x="11858815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object 2005"/>
          <p:cNvSpPr/>
          <p:nvPr/>
        </p:nvSpPr>
        <p:spPr>
          <a:xfrm>
            <a:off x="11553410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object 2006"/>
          <p:cNvSpPr/>
          <p:nvPr/>
        </p:nvSpPr>
        <p:spPr>
          <a:xfrm>
            <a:off x="11248010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object 2007"/>
          <p:cNvSpPr/>
          <p:nvPr/>
        </p:nvSpPr>
        <p:spPr>
          <a:xfrm>
            <a:off x="10942607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object 2008"/>
          <p:cNvSpPr/>
          <p:nvPr/>
        </p:nvSpPr>
        <p:spPr>
          <a:xfrm>
            <a:off x="10637205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object 2009"/>
          <p:cNvSpPr/>
          <p:nvPr/>
        </p:nvSpPr>
        <p:spPr>
          <a:xfrm>
            <a:off x="10331803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object 2010"/>
          <p:cNvSpPr/>
          <p:nvPr/>
        </p:nvSpPr>
        <p:spPr>
          <a:xfrm>
            <a:off x="10026398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object 2011"/>
          <p:cNvSpPr/>
          <p:nvPr/>
        </p:nvSpPr>
        <p:spPr>
          <a:xfrm>
            <a:off x="9720996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object 2012"/>
          <p:cNvSpPr/>
          <p:nvPr/>
        </p:nvSpPr>
        <p:spPr>
          <a:xfrm>
            <a:off x="9415595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object 2013"/>
          <p:cNvSpPr/>
          <p:nvPr/>
        </p:nvSpPr>
        <p:spPr>
          <a:xfrm>
            <a:off x="9110191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object 2014"/>
          <p:cNvSpPr/>
          <p:nvPr/>
        </p:nvSpPr>
        <p:spPr>
          <a:xfrm>
            <a:off x="8804792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object 2015"/>
          <p:cNvSpPr/>
          <p:nvPr/>
        </p:nvSpPr>
        <p:spPr>
          <a:xfrm>
            <a:off x="8499386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object 2016"/>
          <p:cNvSpPr/>
          <p:nvPr/>
        </p:nvSpPr>
        <p:spPr>
          <a:xfrm>
            <a:off x="8193985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object 2017"/>
          <p:cNvSpPr/>
          <p:nvPr/>
        </p:nvSpPr>
        <p:spPr>
          <a:xfrm>
            <a:off x="7888583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object 2018"/>
          <p:cNvSpPr/>
          <p:nvPr/>
        </p:nvSpPr>
        <p:spPr>
          <a:xfrm>
            <a:off x="7583180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object 2019"/>
          <p:cNvSpPr/>
          <p:nvPr/>
        </p:nvSpPr>
        <p:spPr>
          <a:xfrm>
            <a:off x="7277778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object 2020"/>
          <p:cNvSpPr/>
          <p:nvPr/>
        </p:nvSpPr>
        <p:spPr>
          <a:xfrm>
            <a:off x="6972375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object 2021"/>
          <p:cNvSpPr/>
          <p:nvPr/>
        </p:nvSpPr>
        <p:spPr>
          <a:xfrm>
            <a:off x="6666973" y="8314187"/>
            <a:ext cx="204168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10638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object 2022"/>
          <p:cNvSpPr/>
          <p:nvPr/>
        </p:nvSpPr>
        <p:spPr>
          <a:xfrm>
            <a:off x="6339853" y="8314187"/>
            <a:ext cx="226043" cy="0"/>
          </a:xfrm>
          <a:custGeom>
            <a:avLst/>
            <a:gdLst/>
            <a:ahLst/>
            <a:cxnLst/>
            <a:rect l="l" t="t" r="r" b="b"/>
            <a:pathLst>
              <a:path w="118109">
                <a:moveTo>
                  <a:pt x="11773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object 2023"/>
          <p:cNvSpPr/>
          <p:nvPr/>
        </p:nvSpPr>
        <p:spPr>
          <a:xfrm>
            <a:off x="6259769" y="9548692"/>
            <a:ext cx="80209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418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object 2024"/>
          <p:cNvSpPr/>
          <p:nvPr/>
        </p:nvSpPr>
        <p:spPr>
          <a:xfrm>
            <a:off x="14052958" y="9228359"/>
            <a:ext cx="32813" cy="0"/>
          </a:xfrm>
          <a:custGeom>
            <a:avLst/>
            <a:gdLst/>
            <a:ahLst/>
            <a:cxnLst/>
            <a:rect l="l" t="t" r="r" b="b"/>
            <a:pathLst>
              <a:path w="17144">
                <a:moveTo>
                  <a:pt x="0" y="0"/>
                </a:moveTo>
                <a:lnTo>
                  <a:pt x="16666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object 2025"/>
          <p:cNvSpPr/>
          <p:nvPr/>
        </p:nvSpPr>
        <p:spPr>
          <a:xfrm>
            <a:off x="14181227" y="9609420"/>
            <a:ext cx="80209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0" y="0"/>
                </a:moveTo>
                <a:lnTo>
                  <a:pt x="41844" y="0"/>
                </a:lnTo>
              </a:path>
            </a:pathLst>
          </a:custGeom>
          <a:ln w="319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object 2026"/>
          <p:cNvSpPr/>
          <p:nvPr/>
        </p:nvSpPr>
        <p:spPr>
          <a:xfrm>
            <a:off x="6339853" y="8709175"/>
            <a:ext cx="7713401" cy="306251"/>
          </a:xfrm>
          <a:custGeom>
            <a:avLst/>
            <a:gdLst/>
            <a:ahLst/>
            <a:cxnLst/>
            <a:rect l="l" t="t" r="r" b="b"/>
            <a:pathLst>
              <a:path w="4030344" h="160020">
                <a:moveTo>
                  <a:pt x="0" y="103547"/>
                </a:moveTo>
                <a:lnTo>
                  <a:pt x="2014918" y="159931"/>
                </a:lnTo>
                <a:lnTo>
                  <a:pt x="4030191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object 2027"/>
          <p:cNvSpPr/>
          <p:nvPr/>
        </p:nvSpPr>
        <p:spPr>
          <a:xfrm>
            <a:off x="14173083" y="7945669"/>
            <a:ext cx="0" cy="1283339"/>
          </a:xfrm>
          <a:custGeom>
            <a:avLst/>
            <a:gdLst/>
            <a:ahLst/>
            <a:cxnLst/>
            <a:rect l="l" t="t" r="r" b="b"/>
            <a:pathLst>
              <a:path h="670560">
                <a:moveTo>
                  <a:pt x="0" y="0"/>
                </a:moveTo>
                <a:lnTo>
                  <a:pt x="0" y="670221"/>
                </a:lnTo>
              </a:path>
            </a:pathLst>
          </a:custGeom>
          <a:ln w="319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object 2028"/>
          <p:cNvSpPr/>
          <p:nvPr/>
        </p:nvSpPr>
        <p:spPr>
          <a:xfrm>
            <a:off x="13892793" y="9228359"/>
            <a:ext cx="2292024" cy="0"/>
          </a:xfrm>
          <a:custGeom>
            <a:avLst/>
            <a:gdLst/>
            <a:ahLst/>
            <a:cxnLst/>
            <a:rect l="l" t="t" r="r" b="b"/>
            <a:pathLst>
              <a:path w="1197609">
                <a:moveTo>
                  <a:pt x="0" y="0"/>
                </a:moveTo>
                <a:lnTo>
                  <a:pt x="1197533" y="0"/>
                </a:lnTo>
              </a:path>
            </a:pathLst>
          </a:custGeom>
          <a:ln w="3175">
            <a:solidFill>
              <a:srgbClr val="A7AAAC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object 2029"/>
          <p:cNvSpPr/>
          <p:nvPr/>
        </p:nvSpPr>
        <p:spPr>
          <a:xfrm>
            <a:off x="14988850" y="7126511"/>
            <a:ext cx="48611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25177" y="0"/>
                </a:moveTo>
                <a:lnTo>
                  <a:pt x="0" y="0"/>
                </a:lnTo>
              </a:path>
            </a:pathLst>
          </a:custGeom>
          <a:ln w="319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object 2030"/>
          <p:cNvSpPr/>
          <p:nvPr/>
        </p:nvSpPr>
        <p:spPr>
          <a:xfrm>
            <a:off x="16133092" y="9296552"/>
            <a:ext cx="52257" cy="0"/>
          </a:xfrm>
          <a:custGeom>
            <a:avLst/>
            <a:gdLst/>
            <a:ahLst/>
            <a:cxnLst/>
            <a:rect l="l" t="t" r="r" b="b"/>
            <a:pathLst>
              <a:path w="27305">
                <a:moveTo>
                  <a:pt x="2695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object 2031"/>
          <p:cNvSpPr/>
          <p:nvPr/>
        </p:nvSpPr>
        <p:spPr>
          <a:xfrm>
            <a:off x="13892793" y="9296552"/>
            <a:ext cx="2189940" cy="0"/>
          </a:xfrm>
          <a:custGeom>
            <a:avLst/>
            <a:gdLst/>
            <a:ahLst/>
            <a:cxnLst/>
            <a:rect l="l" t="t" r="r" b="b"/>
            <a:pathLst>
              <a:path w="1144269">
                <a:moveTo>
                  <a:pt x="0" y="0"/>
                </a:moveTo>
                <a:lnTo>
                  <a:pt x="1143985" y="0"/>
                </a:lnTo>
              </a:path>
            </a:pathLst>
          </a:custGeom>
          <a:ln w="3175">
            <a:solidFill>
              <a:srgbClr val="A7AAAC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object 2032"/>
          <p:cNvSpPr/>
          <p:nvPr/>
        </p:nvSpPr>
        <p:spPr>
          <a:xfrm>
            <a:off x="14261311" y="9296552"/>
            <a:ext cx="0" cy="313543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477"/>
                </a:lnTo>
              </a:path>
            </a:pathLst>
          </a:custGeom>
          <a:ln w="319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object 2033"/>
          <p:cNvSpPr/>
          <p:nvPr/>
        </p:nvSpPr>
        <p:spPr>
          <a:xfrm>
            <a:off x="14181227" y="9296552"/>
            <a:ext cx="0" cy="313543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477"/>
                </a:lnTo>
              </a:path>
            </a:pathLst>
          </a:custGeom>
          <a:ln w="319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object 2034"/>
          <p:cNvSpPr/>
          <p:nvPr/>
        </p:nvSpPr>
        <p:spPr>
          <a:xfrm>
            <a:off x="14988850" y="9609420"/>
            <a:ext cx="48611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25177" y="0"/>
                </a:moveTo>
                <a:lnTo>
                  <a:pt x="0" y="0"/>
                </a:lnTo>
              </a:path>
            </a:pathLst>
          </a:custGeom>
          <a:ln w="319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object 2035"/>
          <p:cNvSpPr/>
          <p:nvPr/>
        </p:nvSpPr>
        <p:spPr>
          <a:xfrm>
            <a:off x="14261311" y="7807898"/>
            <a:ext cx="664760" cy="0"/>
          </a:xfrm>
          <a:custGeom>
            <a:avLst/>
            <a:gdLst/>
            <a:ahLst/>
            <a:cxnLst/>
            <a:rect l="l" t="t" r="r" b="b"/>
            <a:pathLst>
              <a:path w="347344">
                <a:moveTo>
                  <a:pt x="0" y="0"/>
                </a:moveTo>
                <a:lnTo>
                  <a:pt x="347167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object 2036"/>
          <p:cNvSpPr/>
          <p:nvPr/>
        </p:nvSpPr>
        <p:spPr>
          <a:xfrm>
            <a:off x="14261311" y="7847939"/>
            <a:ext cx="661114" cy="0"/>
          </a:xfrm>
          <a:custGeom>
            <a:avLst/>
            <a:gdLst/>
            <a:ahLst/>
            <a:cxnLst/>
            <a:rect l="l" t="t" r="r" b="b"/>
            <a:pathLst>
              <a:path w="345440">
                <a:moveTo>
                  <a:pt x="0" y="0"/>
                </a:moveTo>
                <a:lnTo>
                  <a:pt x="34503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object 2037"/>
          <p:cNvSpPr/>
          <p:nvPr/>
        </p:nvSpPr>
        <p:spPr>
          <a:xfrm>
            <a:off x="14261311" y="9609420"/>
            <a:ext cx="10937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092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object 2038"/>
          <p:cNvSpPr/>
          <p:nvPr/>
        </p:nvSpPr>
        <p:spPr>
          <a:xfrm>
            <a:off x="14421479" y="9609420"/>
            <a:ext cx="102084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192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object 2039"/>
          <p:cNvSpPr/>
          <p:nvPr/>
        </p:nvSpPr>
        <p:spPr>
          <a:xfrm>
            <a:off x="14574180" y="9609420"/>
            <a:ext cx="102084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192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object 2040"/>
          <p:cNvSpPr/>
          <p:nvPr/>
        </p:nvSpPr>
        <p:spPr>
          <a:xfrm>
            <a:off x="14726879" y="9609420"/>
            <a:ext cx="102084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192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object 2041"/>
          <p:cNvSpPr/>
          <p:nvPr/>
        </p:nvSpPr>
        <p:spPr>
          <a:xfrm>
            <a:off x="14879586" y="9609420"/>
            <a:ext cx="10937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092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object 2042"/>
          <p:cNvSpPr/>
          <p:nvPr/>
        </p:nvSpPr>
        <p:spPr>
          <a:xfrm>
            <a:off x="14918270" y="7116331"/>
            <a:ext cx="63195" cy="764413"/>
          </a:xfrm>
          <a:custGeom>
            <a:avLst/>
            <a:gdLst/>
            <a:ahLst/>
            <a:cxnLst/>
            <a:rect l="l" t="t" r="r" b="b"/>
            <a:pathLst>
              <a:path w="33019" h="399414">
                <a:moveTo>
                  <a:pt x="0" y="398941"/>
                </a:moveTo>
                <a:lnTo>
                  <a:pt x="32624" y="114185"/>
                </a:lnTo>
                <a:lnTo>
                  <a:pt x="32624" y="0"/>
                </a:lnTo>
              </a:path>
            </a:pathLst>
          </a:custGeom>
          <a:ln w="851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object 2043"/>
          <p:cNvSpPr/>
          <p:nvPr/>
        </p:nvSpPr>
        <p:spPr>
          <a:xfrm>
            <a:off x="14261311" y="8266680"/>
            <a:ext cx="10937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092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object 2044"/>
          <p:cNvSpPr/>
          <p:nvPr/>
        </p:nvSpPr>
        <p:spPr>
          <a:xfrm>
            <a:off x="14574180" y="8266680"/>
            <a:ext cx="102084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192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object 2045"/>
          <p:cNvSpPr/>
          <p:nvPr/>
        </p:nvSpPr>
        <p:spPr>
          <a:xfrm>
            <a:off x="14726879" y="8266680"/>
            <a:ext cx="102084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192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object 2046"/>
          <p:cNvSpPr/>
          <p:nvPr/>
        </p:nvSpPr>
        <p:spPr>
          <a:xfrm>
            <a:off x="14879586" y="8266680"/>
            <a:ext cx="10937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092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object 2047"/>
          <p:cNvSpPr/>
          <p:nvPr/>
        </p:nvSpPr>
        <p:spPr>
          <a:xfrm>
            <a:off x="14261311" y="8274146"/>
            <a:ext cx="10937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092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object 2048"/>
          <p:cNvSpPr/>
          <p:nvPr/>
        </p:nvSpPr>
        <p:spPr>
          <a:xfrm>
            <a:off x="14574180" y="8274146"/>
            <a:ext cx="102084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192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object 2049"/>
          <p:cNvSpPr/>
          <p:nvPr/>
        </p:nvSpPr>
        <p:spPr>
          <a:xfrm>
            <a:off x="14726879" y="8274146"/>
            <a:ext cx="102084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192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object 2050"/>
          <p:cNvSpPr/>
          <p:nvPr/>
        </p:nvSpPr>
        <p:spPr>
          <a:xfrm>
            <a:off x="14879586" y="8274146"/>
            <a:ext cx="10937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092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object 2051"/>
          <p:cNvSpPr/>
          <p:nvPr/>
        </p:nvSpPr>
        <p:spPr>
          <a:xfrm>
            <a:off x="14261311" y="8003358"/>
            <a:ext cx="52257" cy="19445"/>
          </a:xfrm>
          <a:custGeom>
            <a:avLst/>
            <a:gdLst/>
            <a:ahLst/>
            <a:cxnLst/>
            <a:rect l="l" t="t" r="r" b="b"/>
            <a:pathLst>
              <a:path w="27305" h="10160">
                <a:moveTo>
                  <a:pt x="0" y="0"/>
                </a:moveTo>
                <a:lnTo>
                  <a:pt x="27305" y="9929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object 2052"/>
          <p:cNvSpPr/>
          <p:nvPr/>
        </p:nvSpPr>
        <p:spPr>
          <a:xfrm>
            <a:off x="14361756" y="8039326"/>
            <a:ext cx="96007" cy="35243"/>
          </a:xfrm>
          <a:custGeom>
            <a:avLst/>
            <a:gdLst/>
            <a:ahLst/>
            <a:cxnLst/>
            <a:rect l="l" t="t" r="r" b="b"/>
            <a:pathLst>
              <a:path w="50165" h="18414">
                <a:moveTo>
                  <a:pt x="0" y="0"/>
                </a:moveTo>
                <a:lnTo>
                  <a:pt x="50000" y="1808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object 2053"/>
          <p:cNvSpPr/>
          <p:nvPr/>
        </p:nvSpPr>
        <p:spPr>
          <a:xfrm>
            <a:off x="14505634" y="8091585"/>
            <a:ext cx="96007" cy="35243"/>
          </a:xfrm>
          <a:custGeom>
            <a:avLst/>
            <a:gdLst/>
            <a:ahLst/>
            <a:cxnLst/>
            <a:rect l="l" t="t" r="r" b="b"/>
            <a:pathLst>
              <a:path w="50165" h="18414">
                <a:moveTo>
                  <a:pt x="0" y="0"/>
                </a:moveTo>
                <a:lnTo>
                  <a:pt x="50000" y="1808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object 2054"/>
          <p:cNvSpPr/>
          <p:nvPr/>
        </p:nvSpPr>
        <p:spPr>
          <a:xfrm>
            <a:off x="14648831" y="8143163"/>
            <a:ext cx="96007" cy="35243"/>
          </a:xfrm>
          <a:custGeom>
            <a:avLst/>
            <a:gdLst/>
            <a:ahLst/>
            <a:cxnLst/>
            <a:rect l="l" t="t" r="r" b="b"/>
            <a:pathLst>
              <a:path w="50165" h="18414">
                <a:moveTo>
                  <a:pt x="0" y="0"/>
                </a:moveTo>
                <a:lnTo>
                  <a:pt x="50000" y="1808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object 2055"/>
          <p:cNvSpPr/>
          <p:nvPr/>
        </p:nvSpPr>
        <p:spPr>
          <a:xfrm>
            <a:off x="14792711" y="8195422"/>
            <a:ext cx="96007" cy="35243"/>
          </a:xfrm>
          <a:custGeom>
            <a:avLst/>
            <a:gdLst/>
            <a:ahLst/>
            <a:cxnLst/>
            <a:rect l="l" t="t" r="r" b="b"/>
            <a:pathLst>
              <a:path w="50165" h="18414">
                <a:moveTo>
                  <a:pt x="0" y="0"/>
                </a:moveTo>
                <a:lnTo>
                  <a:pt x="50000" y="1808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object 2056"/>
          <p:cNvSpPr/>
          <p:nvPr/>
        </p:nvSpPr>
        <p:spPr>
          <a:xfrm>
            <a:off x="14935911" y="8247679"/>
            <a:ext cx="53472" cy="19445"/>
          </a:xfrm>
          <a:custGeom>
            <a:avLst/>
            <a:gdLst/>
            <a:ahLst/>
            <a:cxnLst/>
            <a:rect l="l" t="t" r="r" b="b"/>
            <a:pathLst>
              <a:path w="27940" h="10160">
                <a:moveTo>
                  <a:pt x="0" y="0"/>
                </a:moveTo>
                <a:lnTo>
                  <a:pt x="27659" y="9929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object 2057"/>
          <p:cNvSpPr/>
          <p:nvPr/>
        </p:nvSpPr>
        <p:spPr>
          <a:xfrm>
            <a:off x="4731401" y="7463133"/>
            <a:ext cx="1127783" cy="641669"/>
          </a:xfrm>
          <a:custGeom>
            <a:avLst/>
            <a:gdLst/>
            <a:ahLst/>
            <a:cxnLst/>
            <a:rect l="l" t="t" r="r" b="b"/>
            <a:pathLst>
              <a:path w="589280" h="335279">
                <a:moveTo>
                  <a:pt x="0" y="0"/>
                </a:moveTo>
                <a:lnTo>
                  <a:pt x="589014" y="33511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object 2058"/>
          <p:cNvSpPr/>
          <p:nvPr/>
        </p:nvSpPr>
        <p:spPr>
          <a:xfrm>
            <a:off x="15037035" y="9296552"/>
            <a:ext cx="0" cy="313543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163477"/>
                </a:moveTo>
                <a:lnTo>
                  <a:pt x="0" y="0"/>
                </a:lnTo>
              </a:path>
            </a:pathLst>
          </a:custGeom>
          <a:ln w="319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object 2059"/>
          <p:cNvSpPr/>
          <p:nvPr/>
        </p:nvSpPr>
        <p:spPr>
          <a:xfrm>
            <a:off x="14988846" y="9296552"/>
            <a:ext cx="0" cy="313543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163477"/>
                </a:moveTo>
                <a:lnTo>
                  <a:pt x="0" y="0"/>
                </a:lnTo>
              </a:path>
            </a:pathLst>
          </a:custGeom>
          <a:ln w="319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object 2060"/>
          <p:cNvSpPr/>
          <p:nvPr/>
        </p:nvSpPr>
        <p:spPr>
          <a:xfrm>
            <a:off x="15037035" y="7126511"/>
            <a:ext cx="0" cy="2102439"/>
          </a:xfrm>
          <a:custGeom>
            <a:avLst/>
            <a:gdLst/>
            <a:ahLst/>
            <a:cxnLst/>
            <a:rect l="l" t="t" r="r" b="b"/>
            <a:pathLst>
              <a:path h="1098550">
                <a:moveTo>
                  <a:pt x="0" y="1098240"/>
                </a:moveTo>
                <a:lnTo>
                  <a:pt x="0" y="0"/>
                </a:lnTo>
              </a:path>
            </a:pathLst>
          </a:custGeom>
          <a:ln w="319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object 2061"/>
          <p:cNvSpPr/>
          <p:nvPr/>
        </p:nvSpPr>
        <p:spPr>
          <a:xfrm>
            <a:off x="14988846" y="7126511"/>
            <a:ext cx="0" cy="2102439"/>
          </a:xfrm>
          <a:custGeom>
            <a:avLst/>
            <a:gdLst/>
            <a:ahLst/>
            <a:cxnLst/>
            <a:rect l="l" t="t" r="r" b="b"/>
            <a:pathLst>
              <a:path h="1098550">
                <a:moveTo>
                  <a:pt x="0" y="1098240"/>
                </a:moveTo>
                <a:lnTo>
                  <a:pt x="0" y="0"/>
                </a:lnTo>
              </a:path>
            </a:pathLst>
          </a:custGeom>
          <a:ln w="319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object 2062"/>
          <p:cNvSpPr/>
          <p:nvPr/>
        </p:nvSpPr>
        <p:spPr>
          <a:xfrm>
            <a:off x="14266740" y="7988424"/>
            <a:ext cx="49825" cy="18229"/>
          </a:xfrm>
          <a:custGeom>
            <a:avLst/>
            <a:gdLst/>
            <a:ahLst/>
            <a:cxnLst/>
            <a:rect l="l" t="t" r="r" b="b"/>
            <a:pathLst>
              <a:path w="26034" h="9525">
                <a:moveTo>
                  <a:pt x="0" y="0"/>
                </a:moveTo>
                <a:lnTo>
                  <a:pt x="25886" y="9219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object 2063"/>
          <p:cNvSpPr/>
          <p:nvPr/>
        </p:nvSpPr>
        <p:spPr>
          <a:xfrm>
            <a:off x="14364470" y="8023715"/>
            <a:ext cx="96007" cy="35243"/>
          </a:xfrm>
          <a:custGeom>
            <a:avLst/>
            <a:gdLst/>
            <a:ahLst/>
            <a:cxnLst/>
            <a:rect l="l" t="t" r="r" b="b"/>
            <a:pathLst>
              <a:path w="50165" h="18414">
                <a:moveTo>
                  <a:pt x="0" y="0"/>
                </a:moveTo>
                <a:lnTo>
                  <a:pt x="50000" y="1808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object 2064"/>
          <p:cNvSpPr/>
          <p:nvPr/>
        </p:nvSpPr>
        <p:spPr>
          <a:xfrm>
            <a:off x="14508350" y="8075297"/>
            <a:ext cx="96007" cy="35243"/>
          </a:xfrm>
          <a:custGeom>
            <a:avLst/>
            <a:gdLst/>
            <a:ahLst/>
            <a:cxnLst/>
            <a:rect l="l" t="t" r="r" b="b"/>
            <a:pathLst>
              <a:path w="50165" h="18414">
                <a:moveTo>
                  <a:pt x="0" y="0"/>
                </a:moveTo>
                <a:lnTo>
                  <a:pt x="50000" y="1808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object 2065"/>
          <p:cNvSpPr/>
          <p:nvPr/>
        </p:nvSpPr>
        <p:spPr>
          <a:xfrm>
            <a:off x="14651547" y="8127554"/>
            <a:ext cx="96007" cy="35243"/>
          </a:xfrm>
          <a:custGeom>
            <a:avLst/>
            <a:gdLst/>
            <a:ahLst/>
            <a:cxnLst/>
            <a:rect l="l" t="t" r="r" b="b"/>
            <a:pathLst>
              <a:path w="50165" h="18414">
                <a:moveTo>
                  <a:pt x="0" y="0"/>
                </a:moveTo>
                <a:lnTo>
                  <a:pt x="50000" y="1808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object 2066"/>
          <p:cNvSpPr/>
          <p:nvPr/>
        </p:nvSpPr>
        <p:spPr>
          <a:xfrm>
            <a:off x="14795425" y="8179133"/>
            <a:ext cx="96007" cy="35243"/>
          </a:xfrm>
          <a:custGeom>
            <a:avLst/>
            <a:gdLst/>
            <a:ahLst/>
            <a:cxnLst/>
            <a:rect l="l" t="t" r="r" b="b"/>
            <a:pathLst>
              <a:path w="50165" h="18414">
                <a:moveTo>
                  <a:pt x="0" y="0"/>
                </a:moveTo>
                <a:lnTo>
                  <a:pt x="50000" y="1808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object 2067"/>
          <p:cNvSpPr/>
          <p:nvPr/>
        </p:nvSpPr>
        <p:spPr>
          <a:xfrm>
            <a:off x="14938625" y="8231391"/>
            <a:ext cx="51042" cy="18229"/>
          </a:xfrm>
          <a:custGeom>
            <a:avLst/>
            <a:gdLst/>
            <a:ahLst/>
            <a:cxnLst/>
            <a:rect l="l" t="t" r="r" b="b"/>
            <a:pathLst>
              <a:path w="26669" h="9525">
                <a:moveTo>
                  <a:pt x="0" y="0"/>
                </a:moveTo>
                <a:lnTo>
                  <a:pt x="26241" y="9219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object 2068"/>
          <p:cNvSpPr/>
          <p:nvPr/>
        </p:nvSpPr>
        <p:spPr>
          <a:xfrm>
            <a:off x="14925734" y="7335542"/>
            <a:ext cx="63195" cy="545662"/>
          </a:xfrm>
          <a:custGeom>
            <a:avLst/>
            <a:gdLst/>
            <a:ahLst/>
            <a:cxnLst/>
            <a:rect l="l" t="t" r="r" b="b"/>
            <a:pathLst>
              <a:path w="33019" h="285114">
                <a:moveTo>
                  <a:pt x="0" y="285109"/>
                </a:moveTo>
                <a:lnTo>
                  <a:pt x="3297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object 2069"/>
          <p:cNvSpPr/>
          <p:nvPr/>
        </p:nvSpPr>
        <p:spPr>
          <a:xfrm>
            <a:off x="14918266" y="7879837"/>
            <a:ext cx="8507" cy="2431"/>
          </a:xfrm>
          <a:custGeom>
            <a:avLst/>
            <a:gdLst/>
            <a:ahLst/>
            <a:cxnLst/>
            <a:rect l="l" t="t" r="r" b="b"/>
            <a:pathLst>
              <a:path w="4444" h="1270">
                <a:moveTo>
                  <a:pt x="0" y="0"/>
                </a:moveTo>
                <a:lnTo>
                  <a:pt x="3900" y="70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object 2070"/>
          <p:cNvSpPr/>
          <p:nvPr/>
        </p:nvSpPr>
        <p:spPr>
          <a:xfrm>
            <a:off x="14838186" y="7149592"/>
            <a:ext cx="0" cy="634378"/>
          </a:xfrm>
          <a:custGeom>
            <a:avLst/>
            <a:gdLst/>
            <a:ahLst/>
            <a:cxnLst/>
            <a:rect l="l" t="t" r="r" b="b"/>
            <a:pathLst>
              <a:path h="331470">
                <a:moveTo>
                  <a:pt x="0" y="0"/>
                </a:moveTo>
                <a:lnTo>
                  <a:pt x="0" y="331208"/>
                </a:lnTo>
              </a:path>
            </a:pathLst>
          </a:custGeom>
          <a:ln w="3175">
            <a:solidFill>
              <a:srgbClr val="A7AAAC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object 2071"/>
          <p:cNvSpPr/>
          <p:nvPr/>
        </p:nvSpPr>
        <p:spPr>
          <a:xfrm>
            <a:off x="14838186" y="7116335"/>
            <a:ext cx="20660" cy="23090"/>
          </a:xfrm>
          <a:custGeom>
            <a:avLst/>
            <a:gdLst/>
            <a:ahLst/>
            <a:cxnLst/>
            <a:rect l="l" t="t" r="r" b="b"/>
            <a:pathLst>
              <a:path w="10794" h="12064">
                <a:moveTo>
                  <a:pt x="0" y="12056"/>
                </a:moveTo>
                <a:lnTo>
                  <a:pt x="0" y="0"/>
                </a:lnTo>
                <a:lnTo>
                  <a:pt x="10638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object 2072"/>
          <p:cNvSpPr/>
          <p:nvPr/>
        </p:nvSpPr>
        <p:spPr>
          <a:xfrm>
            <a:off x="14868721" y="7116335"/>
            <a:ext cx="20660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638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object 2073"/>
          <p:cNvSpPr/>
          <p:nvPr/>
        </p:nvSpPr>
        <p:spPr>
          <a:xfrm>
            <a:off x="14899262" y="7116335"/>
            <a:ext cx="20660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638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object 2074"/>
          <p:cNvSpPr/>
          <p:nvPr/>
        </p:nvSpPr>
        <p:spPr>
          <a:xfrm>
            <a:off x="14929803" y="7116335"/>
            <a:ext cx="20660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638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object 2075"/>
          <p:cNvSpPr/>
          <p:nvPr/>
        </p:nvSpPr>
        <p:spPr>
          <a:xfrm>
            <a:off x="14960340" y="7116335"/>
            <a:ext cx="20660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638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object 2076"/>
          <p:cNvSpPr/>
          <p:nvPr/>
        </p:nvSpPr>
        <p:spPr>
          <a:xfrm>
            <a:off x="14437766" y="7636195"/>
            <a:ext cx="0" cy="148265"/>
          </a:xfrm>
          <a:custGeom>
            <a:avLst/>
            <a:gdLst/>
            <a:ahLst/>
            <a:cxnLst/>
            <a:rect l="l" t="t" r="r" b="b"/>
            <a:pathLst>
              <a:path h="77470">
                <a:moveTo>
                  <a:pt x="0" y="76951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object 2077"/>
          <p:cNvSpPr/>
          <p:nvPr/>
        </p:nvSpPr>
        <p:spPr>
          <a:xfrm>
            <a:off x="14437766" y="7554754"/>
            <a:ext cx="0" cy="4132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21276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object 2078"/>
          <p:cNvSpPr/>
          <p:nvPr/>
        </p:nvSpPr>
        <p:spPr>
          <a:xfrm>
            <a:off x="14437766" y="7366082"/>
            <a:ext cx="139758" cy="148265"/>
          </a:xfrm>
          <a:custGeom>
            <a:avLst/>
            <a:gdLst/>
            <a:ahLst/>
            <a:cxnLst/>
            <a:rect l="l" t="t" r="r" b="b"/>
            <a:pathLst>
              <a:path w="73025" h="77470">
                <a:moveTo>
                  <a:pt x="0" y="77305"/>
                </a:moveTo>
                <a:lnTo>
                  <a:pt x="0" y="0"/>
                </a:lnTo>
                <a:lnTo>
                  <a:pt x="7269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object 2079"/>
          <p:cNvSpPr/>
          <p:nvPr/>
        </p:nvSpPr>
        <p:spPr>
          <a:xfrm>
            <a:off x="14617615" y="7366082"/>
            <a:ext cx="4132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276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object 2080"/>
          <p:cNvSpPr/>
          <p:nvPr/>
        </p:nvSpPr>
        <p:spPr>
          <a:xfrm>
            <a:off x="14699052" y="7366082"/>
            <a:ext cx="139758" cy="148265"/>
          </a:xfrm>
          <a:custGeom>
            <a:avLst/>
            <a:gdLst/>
            <a:ahLst/>
            <a:cxnLst/>
            <a:rect l="l" t="t" r="r" b="b"/>
            <a:pathLst>
              <a:path w="73025" h="77470">
                <a:moveTo>
                  <a:pt x="0" y="0"/>
                </a:moveTo>
                <a:lnTo>
                  <a:pt x="72695" y="0"/>
                </a:lnTo>
                <a:lnTo>
                  <a:pt x="72695" y="77305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object 2081"/>
          <p:cNvSpPr/>
          <p:nvPr/>
        </p:nvSpPr>
        <p:spPr>
          <a:xfrm>
            <a:off x="14838186" y="7554756"/>
            <a:ext cx="0" cy="4132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27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object 2082"/>
          <p:cNvSpPr/>
          <p:nvPr/>
        </p:nvSpPr>
        <p:spPr>
          <a:xfrm>
            <a:off x="14838186" y="7636195"/>
            <a:ext cx="0" cy="148265"/>
          </a:xfrm>
          <a:custGeom>
            <a:avLst/>
            <a:gdLst/>
            <a:ahLst/>
            <a:cxnLst/>
            <a:rect l="l" t="t" r="r" b="b"/>
            <a:pathLst>
              <a:path h="77470">
                <a:moveTo>
                  <a:pt x="0" y="0"/>
                </a:moveTo>
                <a:lnTo>
                  <a:pt x="0" y="76951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object 2083"/>
          <p:cNvSpPr/>
          <p:nvPr/>
        </p:nvSpPr>
        <p:spPr>
          <a:xfrm>
            <a:off x="16503646" y="7116331"/>
            <a:ext cx="0" cy="21875"/>
          </a:xfrm>
          <a:custGeom>
            <a:avLst/>
            <a:gdLst/>
            <a:ahLst/>
            <a:cxnLst/>
            <a:rect l="l" t="t" r="r" b="b"/>
            <a:pathLst>
              <a:path h="11429">
                <a:moveTo>
                  <a:pt x="0" y="0"/>
                </a:moveTo>
                <a:lnTo>
                  <a:pt x="0" y="10993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object 2084"/>
          <p:cNvSpPr/>
          <p:nvPr/>
        </p:nvSpPr>
        <p:spPr>
          <a:xfrm>
            <a:off x="16503646" y="7147550"/>
            <a:ext cx="0" cy="998962"/>
          </a:xfrm>
          <a:custGeom>
            <a:avLst/>
            <a:gdLst/>
            <a:ahLst/>
            <a:cxnLst/>
            <a:rect l="l" t="t" r="r" b="b"/>
            <a:pathLst>
              <a:path h="521970">
                <a:moveTo>
                  <a:pt x="0" y="0"/>
                </a:moveTo>
                <a:lnTo>
                  <a:pt x="0" y="521632"/>
                </a:lnTo>
              </a:path>
            </a:pathLst>
          </a:custGeom>
          <a:ln w="3175">
            <a:solidFill>
              <a:srgbClr val="A7AAAC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object 2085"/>
          <p:cNvSpPr/>
          <p:nvPr/>
        </p:nvSpPr>
        <p:spPr>
          <a:xfrm>
            <a:off x="16824654" y="7116322"/>
            <a:ext cx="0" cy="1222575"/>
          </a:xfrm>
          <a:custGeom>
            <a:avLst/>
            <a:gdLst/>
            <a:ahLst/>
            <a:cxnLst/>
            <a:rect l="l" t="t" r="r" b="b"/>
            <a:pathLst>
              <a:path h="638810">
                <a:moveTo>
                  <a:pt x="0" y="0"/>
                </a:moveTo>
                <a:lnTo>
                  <a:pt x="0" y="638652"/>
                </a:lnTo>
              </a:path>
            </a:pathLst>
          </a:custGeom>
          <a:ln w="3175">
            <a:solidFill>
              <a:srgbClr val="A7AAAC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object 2086"/>
          <p:cNvSpPr/>
          <p:nvPr/>
        </p:nvSpPr>
        <p:spPr>
          <a:xfrm>
            <a:off x="6259769" y="8168272"/>
            <a:ext cx="0" cy="1380561"/>
          </a:xfrm>
          <a:custGeom>
            <a:avLst/>
            <a:gdLst/>
            <a:ahLst/>
            <a:cxnLst/>
            <a:rect l="l" t="t" r="r" b="b"/>
            <a:pathLst>
              <a:path h="721360">
                <a:moveTo>
                  <a:pt x="0" y="721285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object 2087"/>
          <p:cNvSpPr/>
          <p:nvPr/>
        </p:nvSpPr>
        <p:spPr>
          <a:xfrm>
            <a:off x="736056" y="7222204"/>
            <a:ext cx="55901" cy="0"/>
          </a:xfrm>
          <a:custGeom>
            <a:avLst/>
            <a:gdLst/>
            <a:ahLst/>
            <a:cxnLst/>
            <a:rect l="l" t="t" r="r" b="b"/>
            <a:pathLst>
              <a:path w="29209">
                <a:moveTo>
                  <a:pt x="2907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object 2088"/>
          <p:cNvSpPr/>
          <p:nvPr/>
        </p:nvSpPr>
        <p:spPr>
          <a:xfrm>
            <a:off x="583355" y="7222204"/>
            <a:ext cx="102084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1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object 2089"/>
          <p:cNvSpPr/>
          <p:nvPr/>
        </p:nvSpPr>
        <p:spPr>
          <a:xfrm>
            <a:off x="430656" y="7222204"/>
            <a:ext cx="102084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1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object 2090"/>
          <p:cNvSpPr/>
          <p:nvPr/>
        </p:nvSpPr>
        <p:spPr>
          <a:xfrm>
            <a:off x="277953" y="7222204"/>
            <a:ext cx="102084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5319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object 2091"/>
          <p:cNvSpPr/>
          <p:nvPr/>
        </p:nvSpPr>
        <p:spPr>
          <a:xfrm>
            <a:off x="3706603" y="6775880"/>
            <a:ext cx="173740" cy="28683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object 2092"/>
          <p:cNvSpPr/>
          <p:nvPr/>
        </p:nvSpPr>
        <p:spPr>
          <a:xfrm>
            <a:off x="14980705" y="7108188"/>
            <a:ext cx="3792898" cy="17014"/>
          </a:xfrm>
          <a:custGeom>
            <a:avLst/>
            <a:gdLst/>
            <a:ahLst/>
            <a:cxnLst/>
            <a:rect l="l" t="t" r="r" b="b"/>
            <a:pathLst>
              <a:path w="1981834" h="8889">
                <a:moveTo>
                  <a:pt x="0" y="8510"/>
                </a:moveTo>
                <a:lnTo>
                  <a:pt x="1981623" y="8510"/>
                </a:lnTo>
                <a:lnTo>
                  <a:pt x="1981623" y="0"/>
                </a:lnTo>
                <a:lnTo>
                  <a:pt x="0" y="0"/>
                </a:lnTo>
                <a:lnTo>
                  <a:pt x="0" y="85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object 2093"/>
          <p:cNvSpPr/>
          <p:nvPr/>
        </p:nvSpPr>
        <p:spPr>
          <a:xfrm>
            <a:off x="14052958" y="7783468"/>
            <a:ext cx="875004" cy="1444971"/>
          </a:xfrm>
          <a:custGeom>
            <a:avLst/>
            <a:gdLst/>
            <a:ahLst/>
            <a:cxnLst/>
            <a:rect l="l" t="t" r="r" b="b"/>
            <a:pathLst>
              <a:path w="457200" h="755014">
                <a:moveTo>
                  <a:pt x="62766" y="0"/>
                </a:moveTo>
                <a:lnTo>
                  <a:pt x="457097" y="0"/>
                </a:lnTo>
              </a:path>
              <a:path w="457200" h="755014">
                <a:moveTo>
                  <a:pt x="62766" y="0"/>
                </a:moveTo>
                <a:lnTo>
                  <a:pt x="62766" y="84752"/>
                </a:lnTo>
                <a:lnTo>
                  <a:pt x="0" y="84752"/>
                </a:lnTo>
                <a:lnTo>
                  <a:pt x="0" y="754973"/>
                </a:lnTo>
              </a:path>
            </a:pathLst>
          </a:custGeom>
          <a:ln w="851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object 2094"/>
          <p:cNvSpPr/>
          <p:nvPr/>
        </p:nvSpPr>
        <p:spPr>
          <a:xfrm>
            <a:off x="12211720" y="7945669"/>
            <a:ext cx="1842369" cy="910247"/>
          </a:xfrm>
          <a:custGeom>
            <a:avLst/>
            <a:gdLst/>
            <a:ahLst/>
            <a:cxnLst/>
            <a:rect l="l" t="t" r="r" b="b"/>
            <a:pathLst>
              <a:path w="962659" h="475614">
                <a:moveTo>
                  <a:pt x="962068" y="0"/>
                </a:moveTo>
                <a:lnTo>
                  <a:pt x="0" y="475183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object 2095"/>
          <p:cNvSpPr/>
          <p:nvPr/>
        </p:nvSpPr>
        <p:spPr>
          <a:xfrm>
            <a:off x="268120" y="7068145"/>
            <a:ext cx="3470848" cy="182292"/>
          </a:xfrm>
          <a:custGeom>
            <a:avLst/>
            <a:gdLst/>
            <a:ahLst/>
            <a:cxnLst/>
            <a:rect l="l" t="t" r="r" b="b"/>
            <a:pathLst>
              <a:path w="1813559" h="95250">
                <a:moveTo>
                  <a:pt x="0" y="94904"/>
                </a:moveTo>
                <a:lnTo>
                  <a:pt x="1812961" y="0"/>
                </a:lnTo>
              </a:path>
            </a:pathLst>
          </a:custGeom>
          <a:ln w="851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object 2096"/>
          <p:cNvSpPr/>
          <p:nvPr/>
        </p:nvSpPr>
        <p:spPr>
          <a:xfrm>
            <a:off x="6235343" y="8104483"/>
            <a:ext cx="128820" cy="64410"/>
          </a:xfrm>
          <a:custGeom>
            <a:avLst/>
            <a:gdLst/>
            <a:ahLst/>
            <a:cxnLst/>
            <a:rect l="l" t="t" r="r" b="b"/>
            <a:pathLst>
              <a:path w="67309" h="33654">
                <a:moveTo>
                  <a:pt x="67022" y="0"/>
                </a:moveTo>
                <a:lnTo>
                  <a:pt x="0" y="0"/>
                </a:lnTo>
                <a:lnTo>
                  <a:pt x="0" y="33333"/>
                </a:lnTo>
                <a:lnTo>
                  <a:pt x="67022" y="33333"/>
                </a:lnTo>
                <a:lnTo>
                  <a:pt x="67022" y="0"/>
                </a:lnTo>
                <a:close/>
              </a:path>
            </a:pathLst>
          </a:custGeom>
          <a:solidFill>
            <a:srgbClr val="BDB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object 2097"/>
          <p:cNvSpPr/>
          <p:nvPr/>
        </p:nvSpPr>
        <p:spPr>
          <a:xfrm>
            <a:off x="6235337" y="8104477"/>
            <a:ext cx="128820" cy="64410"/>
          </a:xfrm>
          <a:custGeom>
            <a:avLst/>
            <a:gdLst/>
            <a:ahLst/>
            <a:cxnLst/>
            <a:rect l="l" t="t" r="r" b="b"/>
            <a:pathLst>
              <a:path w="67309" h="33654">
                <a:moveTo>
                  <a:pt x="67022" y="33333"/>
                </a:moveTo>
                <a:lnTo>
                  <a:pt x="67022" y="0"/>
                </a:lnTo>
                <a:lnTo>
                  <a:pt x="0" y="0"/>
                </a:lnTo>
                <a:lnTo>
                  <a:pt x="0" y="33333"/>
                </a:lnTo>
                <a:lnTo>
                  <a:pt x="67022" y="33333"/>
                </a:lnTo>
                <a:close/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object 2098"/>
          <p:cNvSpPr/>
          <p:nvPr/>
        </p:nvSpPr>
        <p:spPr>
          <a:xfrm>
            <a:off x="6235337" y="8104477"/>
            <a:ext cx="128820" cy="64410"/>
          </a:xfrm>
          <a:custGeom>
            <a:avLst/>
            <a:gdLst/>
            <a:ahLst/>
            <a:cxnLst/>
            <a:rect l="l" t="t" r="r" b="b"/>
            <a:pathLst>
              <a:path w="67309" h="33654">
                <a:moveTo>
                  <a:pt x="0" y="33333"/>
                </a:moveTo>
                <a:lnTo>
                  <a:pt x="0" y="0"/>
                </a:lnTo>
                <a:lnTo>
                  <a:pt x="67022" y="0"/>
                </a:lnTo>
                <a:lnTo>
                  <a:pt x="67022" y="33333"/>
                </a:lnTo>
                <a:lnTo>
                  <a:pt x="0" y="33333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object 2099"/>
          <p:cNvSpPr/>
          <p:nvPr/>
        </p:nvSpPr>
        <p:spPr>
          <a:xfrm>
            <a:off x="6339853" y="6595790"/>
            <a:ext cx="0" cy="1572576"/>
          </a:xfrm>
          <a:custGeom>
            <a:avLst/>
            <a:gdLst/>
            <a:ahLst/>
            <a:cxnLst/>
            <a:rect l="l" t="t" r="r" b="b"/>
            <a:pathLst>
              <a:path h="821689">
                <a:moveTo>
                  <a:pt x="0" y="0"/>
                </a:moveTo>
                <a:lnTo>
                  <a:pt x="0" y="821641"/>
                </a:lnTo>
              </a:path>
            </a:pathLst>
          </a:custGeom>
          <a:ln w="3175">
            <a:solidFill>
              <a:srgbClr val="A7AAAC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object 2100"/>
          <p:cNvSpPr/>
          <p:nvPr/>
        </p:nvSpPr>
        <p:spPr>
          <a:xfrm>
            <a:off x="6339853" y="6524527"/>
            <a:ext cx="38889" cy="46181"/>
          </a:xfrm>
          <a:custGeom>
            <a:avLst/>
            <a:gdLst/>
            <a:ahLst/>
            <a:cxnLst/>
            <a:rect l="l" t="t" r="r" b="b"/>
            <a:pathLst>
              <a:path w="20319" h="24129">
                <a:moveTo>
                  <a:pt x="0" y="23759"/>
                </a:moveTo>
                <a:lnTo>
                  <a:pt x="0" y="0"/>
                </a:lnTo>
                <a:lnTo>
                  <a:pt x="19858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object 2101"/>
          <p:cNvSpPr/>
          <p:nvPr/>
        </p:nvSpPr>
        <p:spPr>
          <a:xfrm>
            <a:off x="6403647" y="6524527"/>
            <a:ext cx="6910099" cy="0"/>
          </a:xfrm>
          <a:custGeom>
            <a:avLst/>
            <a:gdLst/>
            <a:ahLst/>
            <a:cxnLst/>
            <a:rect l="l" t="t" r="r" b="b"/>
            <a:pathLst>
              <a:path w="3610609">
                <a:moveTo>
                  <a:pt x="0" y="0"/>
                </a:moveTo>
                <a:lnTo>
                  <a:pt x="3610327" y="0"/>
                </a:lnTo>
              </a:path>
            </a:pathLst>
          </a:custGeom>
          <a:ln w="3175">
            <a:solidFill>
              <a:srgbClr val="A7AAAC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object 2102"/>
          <p:cNvSpPr/>
          <p:nvPr/>
        </p:nvSpPr>
        <p:spPr>
          <a:xfrm>
            <a:off x="6259769" y="6476342"/>
            <a:ext cx="7053502" cy="0"/>
          </a:xfrm>
          <a:custGeom>
            <a:avLst/>
            <a:gdLst/>
            <a:ahLst/>
            <a:cxnLst/>
            <a:rect l="l" t="t" r="r" b="b"/>
            <a:pathLst>
              <a:path w="3685540">
                <a:moveTo>
                  <a:pt x="0" y="0"/>
                </a:moveTo>
                <a:lnTo>
                  <a:pt x="3685505" y="0"/>
                </a:lnTo>
              </a:path>
            </a:pathLst>
          </a:custGeom>
          <a:ln w="3175">
            <a:solidFill>
              <a:srgbClr val="A7AAAC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object 2103"/>
          <p:cNvSpPr/>
          <p:nvPr/>
        </p:nvSpPr>
        <p:spPr>
          <a:xfrm>
            <a:off x="6259769" y="6476344"/>
            <a:ext cx="0" cy="1692889"/>
          </a:xfrm>
          <a:custGeom>
            <a:avLst/>
            <a:gdLst/>
            <a:ahLst/>
            <a:cxnLst/>
            <a:rect l="l" t="t" r="r" b="b"/>
            <a:pathLst>
              <a:path h="884554">
                <a:moveTo>
                  <a:pt x="0" y="0"/>
                </a:moveTo>
                <a:lnTo>
                  <a:pt x="0" y="884053"/>
                </a:lnTo>
              </a:path>
            </a:pathLst>
          </a:custGeom>
          <a:ln w="3175">
            <a:solidFill>
              <a:srgbClr val="A7AAAC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object 2104"/>
          <p:cNvSpPr/>
          <p:nvPr/>
        </p:nvSpPr>
        <p:spPr>
          <a:xfrm>
            <a:off x="13313206" y="6476342"/>
            <a:ext cx="0" cy="1835077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523"/>
                </a:lnTo>
              </a:path>
            </a:pathLst>
          </a:custGeom>
          <a:ln w="3175">
            <a:solidFill>
              <a:srgbClr val="A7AAAC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object 2105"/>
          <p:cNvSpPr/>
          <p:nvPr/>
        </p:nvSpPr>
        <p:spPr>
          <a:xfrm>
            <a:off x="4058157" y="7068145"/>
            <a:ext cx="2306607" cy="2481608"/>
          </a:xfrm>
          <a:custGeom>
            <a:avLst/>
            <a:gdLst/>
            <a:ahLst/>
            <a:cxnLst/>
            <a:rect l="l" t="t" r="r" b="b"/>
            <a:pathLst>
              <a:path w="1205230" h="1296670">
                <a:moveTo>
                  <a:pt x="0" y="0"/>
                </a:moveTo>
                <a:lnTo>
                  <a:pt x="351777" y="206385"/>
                </a:lnTo>
                <a:lnTo>
                  <a:pt x="940791" y="541496"/>
                </a:lnTo>
                <a:lnTo>
                  <a:pt x="1204624" y="541496"/>
                </a:lnTo>
                <a:lnTo>
                  <a:pt x="1204624" y="574829"/>
                </a:lnTo>
                <a:lnTo>
                  <a:pt x="1192213" y="574829"/>
                </a:lnTo>
                <a:lnTo>
                  <a:pt x="1192213" y="1296115"/>
                </a:lnTo>
              </a:path>
            </a:pathLst>
          </a:custGeom>
          <a:ln w="851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object 2106"/>
          <p:cNvSpPr/>
          <p:nvPr/>
        </p:nvSpPr>
        <p:spPr>
          <a:xfrm>
            <a:off x="14980703" y="6314819"/>
            <a:ext cx="0" cy="802087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8799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object 2107"/>
          <p:cNvSpPr/>
          <p:nvPr/>
        </p:nvSpPr>
        <p:spPr>
          <a:xfrm>
            <a:off x="15588117" y="7068145"/>
            <a:ext cx="370661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264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object 2108"/>
          <p:cNvSpPr/>
          <p:nvPr/>
        </p:nvSpPr>
        <p:spPr>
          <a:xfrm>
            <a:off x="15045178" y="7068145"/>
            <a:ext cx="543231" cy="48611"/>
          </a:xfrm>
          <a:custGeom>
            <a:avLst/>
            <a:gdLst/>
            <a:ahLst/>
            <a:cxnLst/>
            <a:rect l="l" t="t" r="r" b="b"/>
            <a:pathLst>
              <a:path w="283844" h="25400">
                <a:moveTo>
                  <a:pt x="0" y="25177"/>
                </a:moveTo>
                <a:lnTo>
                  <a:pt x="283691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object 2109"/>
          <p:cNvSpPr/>
          <p:nvPr/>
        </p:nvSpPr>
        <p:spPr>
          <a:xfrm>
            <a:off x="15957991" y="7068145"/>
            <a:ext cx="1989416" cy="48611"/>
          </a:xfrm>
          <a:custGeom>
            <a:avLst/>
            <a:gdLst/>
            <a:ahLst/>
            <a:cxnLst/>
            <a:rect l="l" t="t" r="r" b="b"/>
            <a:pathLst>
              <a:path w="1039494" h="25400">
                <a:moveTo>
                  <a:pt x="0" y="0"/>
                </a:moveTo>
                <a:lnTo>
                  <a:pt x="1039019" y="2517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object 2110"/>
          <p:cNvSpPr/>
          <p:nvPr/>
        </p:nvSpPr>
        <p:spPr>
          <a:xfrm>
            <a:off x="16855199" y="6831505"/>
            <a:ext cx="187312" cy="25835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object 2111"/>
          <p:cNvSpPr/>
          <p:nvPr/>
        </p:nvSpPr>
        <p:spPr>
          <a:xfrm>
            <a:off x="2208776" y="7380335"/>
            <a:ext cx="81424" cy="83855"/>
          </a:xfrm>
          <a:custGeom>
            <a:avLst/>
            <a:gdLst/>
            <a:ahLst/>
            <a:cxnLst/>
            <a:rect l="l" t="t" r="r" b="b"/>
            <a:pathLst>
              <a:path w="42545" h="43814">
                <a:moveTo>
                  <a:pt x="0" y="0"/>
                </a:moveTo>
                <a:lnTo>
                  <a:pt x="42199" y="0"/>
                </a:lnTo>
                <a:lnTo>
                  <a:pt x="21276" y="43262"/>
                </a:lnTo>
                <a:lnTo>
                  <a:pt x="0" y="0"/>
                </a:lnTo>
                <a:close/>
              </a:path>
            </a:pathLst>
          </a:custGeom>
          <a:ln w="319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object 2112"/>
          <p:cNvSpPr/>
          <p:nvPr/>
        </p:nvSpPr>
        <p:spPr>
          <a:xfrm>
            <a:off x="2208776" y="7380335"/>
            <a:ext cx="81424" cy="83855"/>
          </a:xfrm>
          <a:custGeom>
            <a:avLst/>
            <a:gdLst/>
            <a:ahLst/>
            <a:cxnLst/>
            <a:rect l="l" t="t" r="r" b="b"/>
            <a:pathLst>
              <a:path w="42545" h="43814">
                <a:moveTo>
                  <a:pt x="42199" y="0"/>
                </a:moveTo>
                <a:lnTo>
                  <a:pt x="0" y="0"/>
                </a:lnTo>
                <a:lnTo>
                  <a:pt x="21276" y="43262"/>
                </a:lnTo>
                <a:lnTo>
                  <a:pt x="421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object 2113"/>
          <p:cNvSpPr/>
          <p:nvPr/>
        </p:nvSpPr>
        <p:spPr>
          <a:xfrm>
            <a:off x="2208776" y="7380335"/>
            <a:ext cx="81424" cy="83855"/>
          </a:xfrm>
          <a:custGeom>
            <a:avLst/>
            <a:gdLst/>
            <a:ahLst/>
            <a:cxnLst/>
            <a:rect l="l" t="t" r="r" b="b"/>
            <a:pathLst>
              <a:path w="42545" h="43814">
                <a:moveTo>
                  <a:pt x="0" y="0"/>
                </a:moveTo>
                <a:lnTo>
                  <a:pt x="42199" y="0"/>
                </a:lnTo>
                <a:lnTo>
                  <a:pt x="21276" y="4326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object 2114"/>
          <p:cNvSpPr/>
          <p:nvPr/>
        </p:nvSpPr>
        <p:spPr>
          <a:xfrm>
            <a:off x="2208776" y="7380335"/>
            <a:ext cx="81424" cy="83855"/>
          </a:xfrm>
          <a:custGeom>
            <a:avLst/>
            <a:gdLst/>
            <a:ahLst/>
            <a:cxnLst/>
            <a:rect l="l" t="t" r="r" b="b"/>
            <a:pathLst>
              <a:path w="42545" h="43814">
                <a:moveTo>
                  <a:pt x="0" y="0"/>
                </a:moveTo>
                <a:lnTo>
                  <a:pt x="42199" y="0"/>
                </a:lnTo>
                <a:lnTo>
                  <a:pt x="21276" y="43262"/>
                </a:lnTo>
                <a:lnTo>
                  <a:pt x="0" y="0"/>
                </a:lnTo>
                <a:close/>
              </a:path>
            </a:pathLst>
          </a:custGeom>
          <a:ln w="319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object 2115"/>
          <p:cNvSpPr/>
          <p:nvPr/>
        </p:nvSpPr>
        <p:spPr>
          <a:xfrm>
            <a:off x="2208776" y="7380335"/>
            <a:ext cx="537155" cy="83855"/>
          </a:xfrm>
          <a:custGeom>
            <a:avLst/>
            <a:gdLst/>
            <a:ahLst/>
            <a:cxnLst/>
            <a:rect l="l" t="t" r="r" b="b"/>
            <a:pathLst>
              <a:path w="280670" h="43814">
                <a:moveTo>
                  <a:pt x="280499" y="0"/>
                </a:moveTo>
                <a:lnTo>
                  <a:pt x="42199" y="0"/>
                </a:lnTo>
                <a:lnTo>
                  <a:pt x="21276" y="43262"/>
                </a:lnTo>
                <a:lnTo>
                  <a:pt x="0" y="0"/>
                </a:lnTo>
                <a:lnTo>
                  <a:pt x="42199" y="0"/>
                </a:lnTo>
              </a:path>
            </a:pathLst>
          </a:custGeom>
          <a:ln w="319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object 2116"/>
          <p:cNvSpPr txBox="1"/>
          <p:nvPr/>
        </p:nvSpPr>
        <p:spPr>
          <a:xfrm>
            <a:off x="2196008" y="7236623"/>
            <a:ext cx="399828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+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3.00m</a:t>
            </a:r>
            <a:endParaRPr sz="350">
              <a:latin typeface="Arial"/>
              <a:cs typeface="Arial"/>
            </a:endParaRPr>
          </a:p>
        </p:txBody>
      </p:sp>
      <p:sp>
        <p:nvSpPr>
          <p:cNvPr id="2117" name="object 2117"/>
          <p:cNvSpPr txBox="1"/>
          <p:nvPr/>
        </p:nvSpPr>
        <p:spPr>
          <a:xfrm>
            <a:off x="15048590" y="6973288"/>
            <a:ext cx="222397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1/10</a:t>
            </a:r>
            <a:endParaRPr sz="350">
              <a:latin typeface="Arial"/>
              <a:cs typeface="Arial"/>
            </a:endParaRPr>
          </a:p>
        </p:txBody>
      </p:sp>
      <p:sp>
        <p:nvSpPr>
          <p:cNvPr id="2118" name="object 2118"/>
          <p:cNvSpPr txBox="1"/>
          <p:nvPr/>
        </p:nvSpPr>
        <p:spPr>
          <a:xfrm>
            <a:off x="16439855" y="6929145"/>
            <a:ext cx="224827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40</a:t>
            </a:r>
            <a:endParaRPr sz="350">
              <a:latin typeface="Arial"/>
              <a:cs typeface="Arial"/>
            </a:endParaRPr>
          </a:p>
        </p:txBody>
      </p:sp>
      <p:grpSp>
        <p:nvGrpSpPr>
          <p:cNvPr id="2119" name="object 2119"/>
          <p:cNvGrpSpPr/>
          <p:nvPr/>
        </p:nvGrpSpPr>
        <p:grpSpPr>
          <a:xfrm>
            <a:off x="6306130" y="7724633"/>
            <a:ext cx="7041349" cy="148265"/>
            <a:chOff x="13398458" y="4736667"/>
            <a:chExt cx="3679190" cy="77470"/>
          </a:xfrm>
        </p:grpSpPr>
        <p:sp>
          <p:nvSpPr>
            <p:cNvPr id="2120" name="object 2120"/>
            <p:cNvSpPr/>
            <p:nvPr/>
          </p:nvSpPr>
          <p:spPr>
            <a:xfrm>
              <a:off x="13416078" y="4737619"/>
              <a:ext cx="0" cy="75565"/>
            </a:xfrm>
            <a:custGeom>
              <a:avLst/>
              <a:gdLst/>
              <a:ahLst/>
              <a:cxnLst/>
              <a:rect l="l" t="t" r="r" b="b"/>
              <a:pathLst>
                <a:path h="75564">
                  <a:moveTo>
                    <a:pt x="0" y="0"/>
                  </a:moveTo>
                  <a:lnTo>
                    <a:pt x="0" y="7553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1" name="object 2121"/>
            <p:cNvSpPr/>
            <p:nvPr/>
          </p:nvSpPr>
          <p:spPr>
            <a:xfrm>
              <a:off x="17059738" y="4737619"/>
              <a:ext cx="0" cy="75565"/>
            </a:xfrm>
            <a:custGeom>
              <a:avLst/>
              <a:gdLst/>
              <a:ahLst/>
              <a:cxnLst/>
              <a:rect l="l" t="t" r="r" b="b"/>
              <a:pathLst>
                <a:path h="75564">
                  <a:moveTo>
                    <a:pt x="0" y="0"/>
                  </a:moveTo>
                  <a:lnTo>
                    <a:pt x="0" y="7553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2" name="object 2122"/>
            <p:cNvSpPr/>
            <p:nvPr/>
          </p:nvSpPr>
          <p:spPr>
            <a:xfrm>
              <a:off x="13399410" y="4796485"/>
              <a:ext cx="3677285" cy="0"/>
            </a:xfrm>
            <a:custGeom>
              <a:avLst/>
              <a:gdLst/>
              <a:ahLst/>
              <a:cxnLst/>
              <a:rect l="l" t="t" r="r" b="b"/>
              <a:pathLst>
                <a:path w="3677284">
                  <a:moveTo>
                    <a:pt x="0" y="0"/>
                  </a:moveTo>
                  <a:lnTo>
                    <a:pt x="367699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3" name="object 2123"/>
            <p:cNvSpPr/>
            <p:nvPr/>
          </p:nvSpPr>
          <p:spPr>
            <a:xfrm>
              <a:off x="13416078" y="479506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4" name="object 2124"/>
            <p:cNvSpPr/>
            <p:nvPr/>
          </p:nvSpPr>
          <p:spPr>
            <a:xfrm>
              <a:off x="13416078" y="479506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1418"/>
                  </a:moveTo>
                  <a:lnTo>
                    <a:pt x="0" y="1418"/>
                  </a:lnTo>
                  <a:lnTo>
                    <a:pt x="1418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5" name="object 2125"/>
            <p:cNvSpPr/>
            <p:nvPr/>
          </p:nvSpPr>
          <p:spPr>
            <a:xfrm>
              <a:off x="13416078" y="479435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6" name="object 2126"/>
            <p:cNvSpPr/>
            <p:nvPr/>
          </p:nvSpPr>
          <p:spPr>
            <a:xfrm>
              <a:off x="13416078" y="479435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709"/>
                  </a:moveTo>
                  <a:lnTo>
                    <a:pt x="0" y="2127"/>
                  </a:lnTo>
                  <a:lnTo>
                    <a:pt x="0" y="0"/>
                  </a:lnTo>
                  <a:lnTo>
                    <a:pt x="1418" y="70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7" name="object 2127"/>
            <p:cNvSpPr/>
            <p:nvPr/>
          </p:nvSpPr>
          <p:spPr>
            <a:xfrm>
              <a:off x="13414659" y="479435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709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8" name="object 2128"/>
            <p:cNvSpPr/>
            <p:nvPr/>
          </p:nvSpPr>
          <p:spPr>
            <a:xfrm>
              <a:off x="13414659" y="479435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1418" y="2127"/>
                  </a:lnTo>
                  <a:lnTo>
                    <a:pt x="0" y="709"/>
                  </a:lnTo>
                  <a:lnTo>
                    <a:pt x="141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9" name="object 2129"/>
            <p:cNvSpPr/>
            <p:nvPr/>
          </p:nvSpPr>
          <p:spPr>
            <a:xfrm>
              <a:off x="13413949" y="479506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0" name="object 2130"/>
            <p:cNvSpPr/>
            <p:nvPr/>
          </p:nvSpPr>
          <p:spPr>
            <a:xfrm>
              <a:off x="13413949" y="479506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1" name="object 2131"/>
            <p:cNvSpPr/>
            <p:nvPr/>
          </p:nvSpPr>
          <p:spPr>
            <a:xfrm>
              <a:off x="13413949" y="479648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709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2" name="object 2132"/>
            <p:cNvSpPr/>
            <p:nvPr/>
          </p:nvSpPr>
          <p:spPr>
            <a:xfrm>
              <a:off x="13413949" y="479648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127" y="0"/>
                  </a:lnTo>
                  <a:lnTo>
                    <a:pt x="709" y="141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3" name="object 2133"/>
            <p:cNvSpPr/>
            <p:nvPr/>
          </p:nvSpPr>
          <p:spPr>
            <a:xfrm>
              <a:off x="13414659" y="479648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1418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4" name="object 2134"/>
            <p:cNvSpPr/>
            <p:nvPr/>
          </p:nvSpPr>
          <p:spPr>
            <a:xfrm>
              <a:off x="13414659" y="479648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1418"/>
                  </a:moveTo>
                  <a:lnTo>
                    <a:pt x="1418" y="0"/>
                  </a:lnTo>
                  <a:lnTo>
                    <a:pt x="1418" y="2127"/>
                  </a:lnTo>
                  <a:lnTo>
                    <a:pt x="0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5" name="object 2135"/>
            <p:cNvSpPr/>
            <p:nvPr/>
          </p:nvSpPr>
          <p:spPr>
            <a:xfrm>
              <a:off x="13416078" y="479648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1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6" name="object 2136"/>
            <p:cNvSpPr/>
            <p:nvPr/>
          </p:nvSpPr>
          <p:spPr>
            <a:xfrm>
              <a:off x="13416078" y="479648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2127"/>
                  </a:moveTo>
                  <a:lnTo>
                    <a:pt x="0" y="0"/>
                  </a:lnTo>
                  <a:lnTo>
                    <a:pt x="1418" y="1418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7" name="object 2137"/>
            <p:cNvSpPr/>
            <p:nvPr/>
          </p:nvSpPr>
          <p:spPr>
            <a:xfrm>
              <a:off x="13416078" y="479648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1418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8" name="object 2138"/>
            <p:cNvSpPr/>
            <p:nvPr/>
          </p:nvSpPr>
          <p:spPr>
            <a:xfrm>
              <a:off x="13416078" y="479648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1418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418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9" name="object 2139"/>
            <p:cNvSpPr/>
            <p:nvPr/>
          </p:nvSpPr>
          <p:spPr>
            <a:xfrm>
              <a:off x="17057612" y="479648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709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0" name="object 2140"/>
            <p:cNvSpPr/>
            <p:nvPr/>
          </p:nvSpPr>
          <p:spPr>
            <a:xfrm>
              <a:off x="17057612" y="479648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127" y="0"/>
                  </a:lnTo>
                  <a:lnTo>
                    <a:pt x="709" y="141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1" name="object 2141"/>
            <p:cNvSpPr/>
            <p:nvPr/>
          </p:nvSpPr>
          <p:spPr>
            <a:xfrm>
              <a:off x="17058321" y="479648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1418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2" name="object 2142"/>
            <p:cNvSpPr/>
            <p:nvPr/>
          </p:nvSpPr>
          <p:spPr>
            <a:xfrm>
              <a:off x="17058321" y="479648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1418"/>
                  </a:moveTo>
                  <a:lnTo>
                    <a:pt x="1418" y="0"/>
                  </a:lnTo>
                  <a:lnTo>
                    <a:pt x="1418" y="2127"/>
                  </a:lnTo>
                  <a:lnTo>
                    <a:pt x="0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3" name="object 2143"/>
            <p:cNvSpPr/>
            <p:nvPr/>
          </p:nvSpPr>
          <p:spPr>
            <a:xfrm>
              <a:off x="17059739" y="479648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1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4" name="object 2144"/>
            <p:cNvSpPr/>
            <p:nvPr/>
          </p:nvSpPr>
          <p:spPr>
            <a:xfrm>
              <a:off x="17059739" y="479648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2127"/>
                  </a:moveTo>
                  <a:lnTo>
                    <a:pt x="0" y="0"/>
                  </a:lnTo>
                  <a:lnTo>
                    <a:pt x="1418" y="1418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5" name="object 2145"/>
            <p:cNvSpPr/>
            <p:nvPr/>
          </p:nvSpPr>
          <p:spPr>
            <a:xfrm>
              <a:off x="17059740" y="479648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1418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6" name="object 2146"/>
            <p:cNvSpPr/>
            <p:nvPr/>
          </p:nvSpPr>
          <p:spPr>
            <a:xfrm>
              <a:off x="17059740" y="4796485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1418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418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7" name="object 2147"/>
            <p:cNvSpPr/>
            <p:nvPr/>
          </p:nvSpPr>
          <p:spPr>
            <a:xfrm>
              <a:off x="17059740" y="479506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8" name="object 2148"/>
            <p:cNvSpPr/>
            <p:nvPr/>
          </p:nvSpPr>
          <p:spPr>
            <a:xfrm>
              <a:off x="17059740" y="479506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1418"/>
                  </a:moveTo>
                  <a:lnTo>
                    <a:pt x="0" y="1418"/>
                  </a:lnTo>
                  <a:lnTo>
                    <a:pt x="1418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9" name="object 2149"/>
            <p:cNvSpPr/>
            <p:nvPr/>
          </p:nvSpPr>
          <p:spPr>
            <a:xfrm>
              <a:off x="17059740" y="479435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0" name="object 2150"/>
            <p:cNvSpPr/>
            <p:nvPr/>
          </p:nvSpPr>
          <p:spPr>
            <a:xfrm>
              <a:off x="17059740" y="479435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709"/>
                  </a:moveTo>
                  <a:lnTo>
                    <a:pt x="0" y="2127"/>
                  </a:lnTo>
                  <a:lnTo>
                    <a:pt x="0" y="0"/>
                  </a:lnTo>
                  <a:lnTo>
                    <a:pt x="1418" y="70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1" name="object 2151"/>
            <p:cNvSpPr/>
            <p:nvPr/>
          </p:nvSpPr>
          <p:spPr>
            <a:xfrm>
              <a:off x="17058321" y="479435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709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2" name="object 2152"/>
            <p:cNvSpPr/>
            <p:nvPr/>
          </p:nvSpPr>
          <p:spPr>
            <a:xfrm>
              <a:off x="17058321" y="479435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1418" y="2127"/>
                  </a:lnTo>
                  <a:lnTo>
                    <a:pt x="0" y="709"/>
                  </a:lnTo>
                  <a:lnTo>
                    <a:pt x="141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3" name="object 2153"/>
            <p:cNvSpPr/>
            <p:nvPr/>
          </p:nvSpPr>
          <p:spPr>
            <a:xfrm>
              <a:off x="17057612" y="479506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4" name="object 2154"/>
            <p:cNvSpPr/>
            <p:nvPr/>
          </p:nvSpPr>
          <p:spPr>
            <a:xfrm>
              <a:off x="17057612" y="479506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55" name="object 2155"/>
          <p:cNvSpPr txBox="1"/>
          <p:nvPr/>
        </p:nvSpPr>
        <p:spPr>
          <a:xfrm>
            <a:off x="9683795" y="7699897"/>
            <a:ext cx="285591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dirty="0">
                <a:solidFill>
                  <a:srgbClr val="231F20"/>
                </a:solidFill>
                <a:latin typeface="Tahoma"/>
                <a:cs typeface="Tahoma"/>
              </a:rPr>
              <a:t>4</a:t>
            </a:r>
            <a:r>
              <a:rPr sz="350" spc="-5" dirty="0">
                <a:solidFill>
                  <a:srgbClr val="231F20"/>
                </a:solidFill>
                <a:latin typeface="Tahoma"/>
                <a:cs typeface="Tahoma"/>
              </a:rPr>
              <a:t>3</a:t>
            </a:r>
            <a:r>
              <a:rPr sz="350" dirty="0">
                <a:solidFill>
                  <a:srgbClr val="231F20"/>
                </a:solidFill>
                <a:latin typeface="Tahoma"/>
                <a:cs typeface="Tahoma"/>
              </a:rPr>
              <a:t>500</a:t>
            </a:r>
            <a:endParaRPr sz="350">
              <a:latin typeface="Tahoma"/>
              <a:cs typeface="Tahoma"/>
            </a:endParaRPr>
          </a:p>
        </p:txBody>
      </p:sp>
      <p:grpSp>
        <p:nvGrpSpPr>
          <p:cNvPr id="2156" name="object 2156"/>
          <p:cNvGrpSpPr/>
          <p:nvPr/>
        </p:nvGrpSpPr>
        <p:grpSpPr>
          <a:xfrm>
            <a:off x="11893635" y="6490809"/>
            <a:ext cx="196876" cy="1109553"/>
            <a:chOff x="16317997" y="4091978"/>
            <a:chExt cx="102870" cy="579755"/>
          </a:xfrm>
        </p:grpSpPr>
        <p:sp>
          <p:nvSpPr>
            <p:cNvPr id="2157" name="object 2157"/>
            <p:cNvSpPr/>
            <p:nvPr/>
          </p:nvSpPr>
          <p:spPr>
            <a:xfrm>
              <a:off x="16318950" y="4109597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0" y="0"/>
                  </a:moveTo>
                  <a:lnTo>
                    <a:pt x="10071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8" name="object 2158"/>
            <p:cNvSpPr/>
            <p:nvPr/>
          </p:nvSpPr>
          <p:spPr>
            <a:xfrm>
              <a:off x="16318950" y="4653930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0" y="0"/>
                  </a:moveTo>
                  <a:lnTo>
                    <a:pt x="10071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9" name="object 2159"/>
            <p:cNvSpPr/>
            <p:nvPr/>
          </p:nvSpPr>
          <p:spPr>
            <a:xfrm>
              <a:off x="16402639" y="4092930"/>
              <a:ext cx="0" cy="577850"/>
            </a:xfrm>
            <a:custGeom>
              <a:avLst/>
              <a:gdLst/>
              <a:ahLst/>
              <a:cxnLst/>
              <a:rect l="l" t="t" r="r" b="b"/>
              <a:pathLst>
                <a:path h="577850">
                  <a:moveTo>
                    <a:pt x="0" y="0"/>
                  </a:moveTo>
                  <a:lnTo>
                    <a:pt x="0" y="57766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0" name="object 2160"/>
            <p:cNvSpPr/>
            <p:nvPr/>
          </p:nvSpPr>
          <p:spPr>
            <a:xfrm>
              <a:off x="16402639" y="410959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773" y="1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1" name="object 2161"/>
            <p:cNvSpPr/>
            <p:nvPr/>
          </p:nvSpPr>
          <p:spPr>
            <a:xfrm>
              <a:off x="16402639" y="410959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2127"/>
                  </a:moveTo>
                  <a:lnTo>
                    <a:pt x="0" y="0"/>
                  </a:lnTo>
                  <a:lnTo>
                    <a:pt x="1773" y="1418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2" name="object 2162"/>
            <p:cNvSpPr/>
            <p:nvPr/>
          </p:nvSpPr>
          <p:spPr>
            <a:xfrm>
              <a:off x="16402640" y="410959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1773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3" name="object 2163"/>
            <p:cNvSpPr/>
            <p:nvPr/>
          </p:nvSpPr>
          <p:spPr>
            <a:xfrm>
              <a:off x="16402640" y="410959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773" y="1418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773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4" name="object 2164"/>
            <p:cNvSpPr/>
            <p:nvPr/>
          </p:nvSpPr>
          <p:spPr>
            <a:xfrm>
              <a:off x="16402638" y="410817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773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5" name="object 2165"/>
            <p:cNvSpPr/>
            <p:nvPr/>
          </p:nvSpPr>
          <p:spPr>
            <a:xfrm>
              <a:off x="16402638" y="410817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1418"/>
                  </a:moveTo>
                  <a:lnTo>
                    <a:pt x="0" y="1418"/>
                  </a:lnTo>
                  <a:lnTo>
                    <a:pt x="1773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6" name="object 2166"/>
            <p:cNvSpPr/>
            <p:nvPr/>
          </p:nvSpPr>
          <p:spPr>
            <a:xfrm>
              <a:off x="16402640" y="410746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773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7" name="object 2167"/>
            <p:cNvSpPr/>
            <p:nvPr/>
          </p:nvSpPr>
          <p:spPr>
            <a:xfrm>
              <a:off x="16402640" y="410746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3" y="709"/>
                  </a:moveTo>
                  <a:lnTo>
                    <a:pt x="0" y="2127"/>
                  </a:lnTo>
                  <a:lnTo>
                    <a:pt x="0" y="0"/>
                  </a:lnTo>
                  <a:lnTo>
                    <a:pt x="1773" y="70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8" name="object 2168"/>
            <p:cNvSpPr/>
            <p:nvPr/>
          </p:nvSpPr>
          <p:spPr>
            <a:xfrm>
              <a:off x="16401220" y="410746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709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9" name="object 2169"/>
            <p:cNvSpPr/>
            <p:nvPr/>
          </p:nvSpPr>
          <p:spPr>
            <a:xfrm>
              <a:off x="16401220" y="410746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1418" y="2127"/>
                  </a:lnTo>
                  <a:lnTo>
                    <a:pt x="0" y="709"/>
                  </a:lnTo>
                  <a:lnTo>
                    <a:pt x="141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0" name="object 2170"/>
            <p:cNvSpPr/>
            <p:nvPr/>
          </p:nvSpPr>
          <p:spPr>
            <a:xfrm>
              <a:off x="16400511" y="410817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1" name="object 2171"/>
            <p:cNvSpPr/>
            <p:nvPr/>
          </p:nvSpPr>
          <p:spPr>
            <a:xfrm>
              <a:off x="16400511" y="410817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2" name="object 2172"/>
            <p:cNvSpPr/>
            <p:nvPr/>
          </p:nvSpPr>
          <p:spPr>
            <a:xfrm>
              <a:off x="16400511" y="410959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709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3" name="object 2173"/>
            <p:cNvSpPr/>
            <p:nvPr/>
          </p:nvSpPr>
          <p:spPr>
            <a:xfrm>
              <a:off x="16400511" y="410959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127" y="0"/>
                  </a:lnTo>
                  <a:lnTo>
                    <a:pt x="709" y="141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4" name="object 2174"/>
            <p:cNvSpPr/>
            <p:nvPr/>
          </p:nvSpPr>
          <p:spPr>
            <a:xfrm>
              <a:off x="16401220" y="410959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1418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5" name="object 2175"/>
            <p:cNvSpPr/>
            <p:nvPr/>
          </p:nvSpPr>
          <p:spPr>
            <a:xfrm>
              <a:off x="16401220" y="410959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1418"/>
                  </a:moveTo>
                  <a:lnTo>
                    <a:pt x="1418" y="0"/>
                  </a:lnTo>
                  <a:lnTo>
                    <a:pt x="1418" y="2127"/>
                  </a:lnTo>
                  <a:lnTo>
                    <a:pt x="0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6" name="object 2176"/>
            <p:cNvSpPr/>
            <p:nvPr/>
          </p:nvSpPr>
          <p:spPr>
            <a:xfrm>
              <a:off x="16401220" y="46518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709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7" name="object 2177"/>
            <p:cNvSpPr/>
            <p:nvPr/>
          </p:nvSpPr>
          <p:spPr>
            <a:xfrm>
              <a:off x="16401220" y="46518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1418" y="2127"/>
                  </a:lnTo>
                  <a:lnTo>
                    <a:pt x="0" y="709"/>
                  </a:lnTo>
                  <a:lnTo>
                    <a:pt x="141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8" name="object 2178"/>
            <p:cNvSpPr/>
            <p:nvPr/>
          </p:nvSpPr>
          <p:spPr>
            <a:xfrm>
              <a:off x="16400511" y="465251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9" name="object 2179"/>
            <p:cNvSpPr/>
            <p:nvPr/>
          </p:nvSpPr>
          <p:spPr>
            <a:xfrm>
              <a:off x="16400511" y="465251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0" name="object 2180"/>
            <p:cNvSpPr/>
            <p:nvPr/>
          </p:nvSpPr>
          <p:spPr>
            <a:xfrm>
              <a:off x="16400511" y="465393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709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1" name="object 2181"/>
            <p:cNvSpPr/>
            <p:nvPr/>
          </p:nvSpPr>
          <p:spPr>
            <a:xfrm>
              <a:off x="16400511" y="465393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127" y="0"/>
                  </a:lnTo>
                  <a:lnTo>
                    <a:pt x="709" y="141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2" name="object 2182"/>
            <p:cNvSpPr/>
            <p:nvPr/>
          </p:nvSpPr>
          <p:spPr>
            <a:xfrm>
              <a:off x="16401220" y="465393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1418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3" name="object 2183"/>
            <p:cNvSpPr/>
            <p:nvPr/>
          </p:nvSpPr>
          <p:spPr>
            <a:xfrm>
              <a:off x="16401220" y="465393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1418"/>
                  </a:moveTo>
                  <a:lnTo>
                    <a:pt x="1418" y="0"/>
                  </a:lnTo>
                  <a:lnTo>
                    <a:pt x="1418" y="2127"/>
                  </a:lnTo>
                  <a:lnTo>
                    <a:pt x="0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4" name="object 2184"/>
            <p:cNvSpPr/>
            <p:nvPr/>
          </p:nvSpPr>
          <p:spPr>
            <a:xfrm>
              <a:off x="16402639" y="465393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773" y="1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5" name="object 2185"/>
            <p:cNvSpPr/>
            <p:nvPr/>
          </p:nvSpPr>
          <p:spPr>
            <a:xfrm>
              <a:off x="16402639" y="465393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2127"/>
                  </a:moveTo>
                  <a:lnTo>
                    <a:pt x="0" y="0"/>
                  </a:lnTo>
                  <a:lnTo>
                    <a:pt x="1773" y="1418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6" name="object 2186"/>
            <p:cNvSpPr/>
            <p:nvPr/>
          </p:nvSpPr>
          <p:spPr>
            <a:xfrm>
              <a:off x="16402640" y="465393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1773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7" name="object 2187"/>
            <p:cNvSpPr/>
            <p:nvPr/>
          </p:nvSpPr>
          <p:spPr>
            <a:xfrm>
              <a:off x="16402640" y="465393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773" y="1418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773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8" name="object 2188"/>
            <p:cNvSpPr/>
            <p:nvPr/>
          </p:nvSpPr>
          <p:spPr>
            <a:xfrm>
              <a:off x="16402638" y="465251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773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9" name="object 2189"/>
            <p:cNvSpPr/>
            <p:nvPr/>
          </p:nvSpPr>
          <p:spPr>
            <a:xfrm>
              <a:off x="16402638" y="465251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1418"/>
                  </a:moveTo>
                  <a:lnTo>
                    <a:pt x="0" y="1418"/>
                  </a:lnTo>
                  <a:lnTo>
                    <a:pt x="1773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0" name="object 2190"/>
            <p:cNvSpPr/>
            <p:nvPr/>
          </p:nvSpPr>
          <p:spPr>
            <a:xfrm>
              <a:off x="16402640" y="46518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773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1" name="object 2191"/>
            <p:cNvSpPr/>
            <p:nvPr/>
          </p:nvSpPr>
          <p:spPr>
            <a:xfrm>
              <a:off x="16402640" y="46518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3" y="709"/>
                  </a:moveTo>
                  <a:lnTo>
                    <a:pt x="0" y="2127"/>
                  </a:lnTo>
                  <a:lnTo>
                    <a:pt x="0" y="0"/>
                  </a:lnTo>
                  <a:lnTo>
                    <a:pt x="1773" y="70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92" name="object 2192"/>
          <p:cNvSpPr txBox="1"/>
          <p:nvPr/>
        </p:nvSpPr>
        <p:spPr>
          <a:xfrm>
            <a:off x="11919721" y="6926452"/>
            <a:ext cx="103081" cy="239411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50" dirty="0">
                <a:solidFill>
                  <a:srgbClr val="231F20"/>
                </a:solidFill>
                <a:latin typeface="Tahoma"/>
                <a:cs typeface="Tahoma"/>
              </a:rPr>
              <a:t>6500</a:t>
            </a:r>
            <a:endParaRPr sz="350">
              <a:latin typeface="Tahoma"/>
              <a:cs typeface="Tahoma"/>
            </a:endParaRPr>
          </a:p>
        </p:txBody>
      </p:sp>
      <p:grpSp>
        <p:nvGrpSpPr>
          <p:cNvPr id="2193" name="object 2193"/>
          <p:cNvGrpSpPr/>
          <p:nvPr/>
        </p:nvGrpSpPr>
        <p:grpSpPr>
          <a:xfrm>
            <a:off x="5771550" y="5955799"/>
            <a:ext cx="5493079" cy="2153481"/>
            <a:chOff x="13119134" y="3812430"/>
            <a:chExt cx="2870200" cy="1125220"/>
          </a:xfrm>
        </p:grpSpPr>
        <p:sp>
          <p:nvSpPr>
            <p:cNvPr id="2194" name="object 2194"/>
            <p:cNvSpPr/>
            <p:nvPr/>
          </p:nvSpPr>
          <p:spPr>
            <a:xfrm>
              <a:off x="15924974" y="3812430"/>
              <a:ext cx="63830" cy="1436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5" name="object 2195"/>
            <p:cNvSpPr/>
            <p:nvPr/>
          </p:nvSpPr>
          <p:spPr>
            <a:xfrm>
              <a:off x="13121039" y="4896841"/>
              <a:ext cx="247650" cy="38735"/>
            </a:xfrm>
            <a:custGeom>
              <a:avLst/>
              <a:gdLst/>
              <a:ahLst/>
              <a:cxnLst/>
              <a:rect l="l" t="t" r="r" b="b"/>
              <a:pathLst>
                <a:path w="247650" h="38735">
                  <a:moveTo>
                    <a:pt x="0" y="0"/>
                  </a:moveTo>
                  <a:lnTo>
                    <a:pt x="210286" y="0"/>
                  </a:lnTo>
                  <a:lnTo>
                    <a:pt x="228726" y="38298"/>
                  </a:lnTo>
                  <a:lnTo>
                    <a:pt x="247520" y="0"/>
                  </a:lnTo>
                  <a:lnTo>
                    <a:pt x="210286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96" name="object 2196"/>
          <p:cNvSpPr txBox="1"/>
          <p:nvPr/>
        </p:nvSpPr>
        <p:spPr>
          <a:xfrm>
            <a:off x="5837758" y="7897651"/>
            <a:ext cx="350001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dirty="0">
                <a:solidFill>
                  <a:srgbClr val="231F20"/>
                </a:solidFill>
                <a:latin typeface="Arial"/>
                <a:cs typeface="Arial"/>
              </a:rPr>
              <a:t>+9.0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0m</a:t>
            </a:r>
            <a:endParaRPr sz="350">
              <a:latin typeface="Arial"/>
              <a:cs typeface="Arial"/>
            </a:endParaRPr>
          </a:p>
        </p:txBody>
      </p:sp>
      <p:sp>
        <p:nvSpPr>
          <p:cNvPr id="2197" name="object 2197"/>
          <p:cNvSpPr/>
          <p:nvPr/>
        </p:nvSpPr>
        <p:spPr>
          <a:xfrm>
            <a:off x="6227192" y="7726455"/>
            <a:ext cx="144556" cy="14455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object 2198"/>
          <p:cNvSpPr txBox="1"/>
          <p:nvPr/>
        </p:nvSpPr>
        <p:spPr>
          <a:xfrm>
            <a:off x="6204243" y="7639494"/>
            <a:ext cx="192015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dirty="0">
                <a:solidFill>
                  <a:srgbClr val="231F20"/>
                </a:solidFill>
                <a:latin typeface="Tahoma"/>
                <a:cs typeface="Tahoma"/>
              </a:rPr>
              <a:t>500</a:t>
            </a:r>
            <a:endParaRPr sz="350">
              <a:latin typeface="Tahoma"/>
              <a:cs typeface="Tahoma"/>
            </a:endParaRPr>
          </a:p>
        </p:txBody>
      </p:sp>
      <p:grpSp>
        <p:nvGrpSpPr>
          <p:cNvPr id="2199" name="object 2199"/>
          <p:cNvGrpSpPr/>
          <p:nvPr/>
        </p:nvGrpSpPr>
        <p:grpSpPr>
          <a:xfrm>
            <a:off x="5648497" y="8408736"/>
            <a:ext cx="685420" cy="64410"/>
            <a:chOff x="13054837" y="5094118"/>
            <a:chExt cx="358140" cy="33655"/>
          </a:xfrm>
        </p:grpSpPr>
        <p:sp>
          <p:nvSpPr>
            <p:cNvPr id="2200" name="object 2200"/>
            <p:cNvSpPr/>
            <p:nvPr/>
          </p:nvSpPr>
          <p:spPr>
            <a:xfrm>
              <a:off x="13072457" y="5095071"/>
              <a:ext cx="0" cy="31750"/>
            </a:xfrm>
            <a:custGeom>
              <a:avLst/>
              <a:gdLst/>
              <a:ahLst/>
              <a:cxnLst/>
              <a:rect l="l" t="t" r="r" b="b"/>
              <a:pathLst>
                <a:path h="31750">
                  <a:moveTo>
                    <a:pt x="0" y="0"/>
                  </a:moveTo>
                  <a:lnTo>
                    <a:pt x="0" y="315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1" name="object 2201"/>
            <p:cNvSpPr/>
            <p:nvPr/>
          </p:nvSpPr>
          <p:spPr>
            <a:xfrm>
              <a:off x="13395156" y="5105710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2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2" name="object 2202"/>
            <p:cNvSpPr/>
            <p:nvPr/>
          </p:nvSpPr>
          <p:spPr>
            <a:xfrm>
              <a:off x="13055789" y="5109964"/>
              <a:ext cx="356235" cy="0"/>
            </a:xfrm>
            <a:custGeom>
              <a:avLst/>
              <a:gdLst/>
              <a:ahLst/>
              <a:cxnLst/>
              <a:rect l="l" t="t" r="r" b="b"/>
              <a:pathLst>
                <a:path w="356234">
                  <a:moveTo>
                    <a:pt x="0" y="0"/>
                  </a:moveTo>
                  <a:lnTo>
                    <a:pt x="35603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3" name="object 2203"/>
            <p:cNvSpPr/>
            <p:nvPr/>
          </p:nvSpPr>
          <p:spPr>
            <a:xfrm>
              <a:off x="13072457" y="510854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4" name="object 2204"/>
            <p:cNvSpPr/>
            <p:nvPr/>
          </p:nvSpPr>
          <p:spPr>
            <a:xfrm>
              <a:off x="13072457" y="510854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1418"/>
                  </a:moveTo>
                  <a:lnTo>
                    <a:pt x="0" y="1418"/>
                  </a:lnTo>
                  <a:lnTo>
                    <a:pt x="1418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5" name="object 2205"/>
            <p:cNvSpPr/>
            <p:nvPr/>
          </p:nvSpPr>
          <p:spPr>
            <a:xfrm>
              <a:off x="13072457" y="510783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6" name="object 2206"/>
            <p:cNvSpPr/>
            <p:nvPr/>
          </p:nvSpPr>
          <p:spPr>
            <a:xfrm>
              <a:off x="13072457" y="510783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709"/>
                  </a:moveTo>
                  <a:lnTo>
                    <a:pt x="0" y="2127"/>
                  </a:lnTo>
                  <a:lnTo>
                    <a:pt x="0" y="0"/>
                  </a:lnTo>
                  <a:lnTo>
                    <a:pt x="1418" y="70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7" name="object 2207"/>
            <p:cNvSpPr/>
            <p:nvPr/>
          </p:nvSpPr>
          <p:spPr>
            <a:xfrm>
              <a:off x="13071039" y="510783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709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8" name="object 2208"/>
            <p:cNvSpPr/>
            <p:nvPr/>
          </p:nvSpPr>
          <p:spPr>
            <a:xfrm>
              <a:off x="13071039" y="510783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1418" y="2127"/>
                  </a:lnTo>
                  <a:lnTo>
                    <a:pt x="0" y="709"/>
                  </a:lnTo>
                  <a:lnTo>
                    <a:pt x="141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9" name="object 2209"/>
            <p:cNvSpPr/>
            <p:nvPr/>
          </p:nvSpPr>
          <p:spPr>
            <a:xfrm>
              <a:off x="13070329" y="510854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0" name="object 2210"/>
            <p:cNvSpPr/>
            <p:nvPr/>
          </p:nvSpPr>
          <p:spPr>
            <a:xfrm>
              <a:off x="13070329" y="510854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1" name="object 2211"/>
            <p:cNvSpPr/>
            <p:nvPr/>
          </p:nvSpPr>
          <p:spPr>
            <a:xfrm>
              <a:off x="13070328" y="510996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709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2" name="object 2212"/>
            <p:cNvSpPr/>
            <p:nvPr/>
          </p:nvSpPr>
          <p:spPr>
            <a:xfrm>
              <a:off x="13070328" y="510996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127" y="0"/>
                  </a:lnTo>
                  <a:lnTo>
                    <a:pt x="709" y="141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3" name="object 2213"/>
            <p:cNvSpPr/>
            <p:nvPr/>
          </p:nvSpPr>
          <p:spPr>
            <a:xfrm>
              <a:off x="13071039" y="510996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1418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4" name="object 2214"/>
            <p:cNvSpPr/>
            <p:nvPr/>
          </p:nvSpPr>
          <p:spPr>
            <a:xfrm>
              <a:off x="13071039" y="510996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1418"/>
                  </a:moveTo>
                  <a:lnTo>
                    <a:pt x="1418" y="0"/>
                  </a:lnTo>
                  <a:lnTo>
                    <a:pt x="1418" y="2127"/>
                  </a:lnTo>
                  <a:lnTo>
                    <a:pt x="0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5" name="object 2215"/>
            <p:cNvSpPr/>
            <p:nvPr/>
          </p:nvSpPr>
          <p:spPr>
            <a:xfrm>
              <a:off x="13072457" y="510996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1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6" name="object 2216"/>
            <p:cNvSpPr/>
            <p:nvPr/>
          </p:nvSpPr>
          <p:spPr>
            <a:xfrm>
              <a:off x="13072457" y="510996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2127"/>
                  </a:moveTo>
                  <a:lnTo>
                    <a:pt x="0" y="0"/>
                  </a:lnTo>
                  <a:lnTo>
                    <a:pt x="1418" y="1418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7" name="object 2217"/>
            <p:cNvSpPr/>
            <p:nvPr/>
          </p:nvSpPr>
          <p:spPr>
            <a:xfrm>
              <a:off x="13072457" y="510996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1418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8" name="object 2218"/>
            <p:cNvSpPr/>
            <p:nvPr/>
          </p:nvSpPr>
          <p:spPr>
            <a:xfrm>
              <a:off x="13072457" y="510996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1418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418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9" name="object 2219"/>
            <p:cNvSpPr/>
            <p:nvPr/>
          </p:nvSpPr>
          <p:spPr>
            <a:xfrm>
              <a:off x="13393028" y="510996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709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0" name="object 2220"/>
            <p:cNvSpPr/>
            <p:nvPr/>
          </p:nvSpPr>
          <p:spPr>
            <a:xfrm>
              <a:off x="13393028" y="510996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127" y="0"/>
                  </a:lnTo>
                  <a:lnTo>
                    <a:pt x="709" y="141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1" name="object 2221"/>
            <p:cNvSpPr/>
            <p:nvPr/>
          </p:nvSpPr>
          <p:spPr>
            <a:xfrm>
              <a:off x="13393738" y="510996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1418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2" name="object 2222"/>
            <p:cNvSpPr/>
            <p:nvPr/>
          </p:nvSpPr>
          <p:spPr>
            <a:xfrm>
              <a:off x="13393738" y="510996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1418"/>
                  </a:moveTo>
                  <a:lnTo>
                    <a:pt x="1418" y="0"/>
                  </a:lnTo>
                  <a:lnTo>
                    <a:pt x="1418" y="2127"/>
                  </a:lnTo>
                  <a:lnTo>
                    <a:pt x="0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3" name="object 2223"/>
            <p:cNvSpPr/>
            <p:nvPr/>
          </p:nvSpPr>
          <p:spPr>
            <a:xfrm>
              <a:off x="13395156" y="510996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1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4" name="object 2224"/>
            <p:cNvSpPr/>
            <p:nvPr/>
          </p:nvSpPr>
          <p:spPr>
            <a:xfrm>
              <a:off x="13395156" y="510996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2127"/>
                  </a:moveTo>
                  <a:lnTo>
                    <a:pt x="0" y="0"/>
                  </a:lnTo>
                  <a:lnTo>
                    <a:pt x="1418" y="1418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5" name="object 2225"/>
            <p:cNvSpPr/>
            <p:nvPr/>
          </p:nvSpPr>
          <p:spPr>
            <a:xfrm>
              <a:off x="13395156" y="510996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1418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6" name="object 2226"/>
            <p:cNvSpPr/>
            <p:nvPr/>
          </p:nvSpPr>
          <p:spPr>
            <a:xfrm>
              <a:off x="13395156" y="510996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1418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418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7" name="object 2227"/>
            <p:cNvSpPr/>
            <p:nvPr/>
          </p:nvSpPr>
          <p:spPr>
            <a:xfrm>
              <a:off x="13395155" y="510854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8" name="object 2228"/>
            <p:cNvSpPr/>
            <p:nvPr/>
          </p:nvSpPr>
          <p:spPr>
            <a:xfrm>
              <a:off x="13395155" y="510854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1418"/>
                  </a:moveTo>
                  <a:lnTo>
                    <a:pt x="0" y="1418"/>
                  </a:lnTo>
                  <a:lnTo>
                    <a:pt x="1418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9" name="object 2229"/>
            <p:cNvSpPr/>
            <p:nvPr/>
          </p:nvSpPr>
          <p:spPr>
            <a:xfrm>
              <a:off x="13395156" y="510783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0" name="object 2230"/>
            <p:cNvSpPr/>
            <p:nvPr/>
          </p:nvSpPr>
          <p:spPr>
            <a:xfrm>
              <a:off x="13395156" y="510783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709"/>
                  </a:moveTo>
                  <a:lnTo>
                    <a:pt x="0" y="2127"/>
                  </a:lnTo>
                  <a:lnTo>
                    <a:pt x="0" y="0"/>
                  </a:lnTo>
                  <a:lnTo>
                    <a:pt x="1418" y="70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1" name="object 2231"/>
            <p:cNvSpPr/>
            <p:nvPr/>
          </p:nvSpPr>
          <p:spPr>
            <a:xfrm>
              <a:off x="13393738" y="510783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709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2" name="object 2232"/>
            <p:cNvSpPr/>
            <p:nvPr/>
          </p:nvSpPr>
          <p:spPr>
            <a:xfrm>
              <a:off x="13393738" y="510783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1418" y="2127"/>
                  </a:lnTo>
                  <a:lnTo>
                    <a:pt x="0" y="709"/>
                  </a:lnTo>
                  <a:lnTo>
                    <a:pt x="141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3" name="object 2233"/>
            <p:cNvSpPr/>
            <p:nvPr/>
          </p:nvSpPr>
          <p:spPr>
            <a:xfrm>
              <a:off x="13393028" y="510854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4" name="object 2234"/>
            <p:cNvSpPr/>
            <p:nvPr/>
          </p:nvSpPr>
          <p:spPr>
            <a:xfrm>
              <a:off x="13393028" y="510854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35" name="object 2235"/>
          <p:cNvSpPr txBox="1"/>
          <p:nvPr/>
        </p:nvSpPr>
        <p:spPr>
          <a:xfrm>
            <a:off x="5871694" y="8299843"/>
            <a:ext cx="239411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dirty="0">
                <a:solidFill>
                  <a:srgbClr val="231F20"/>
                </a:solidFill>
                <a:latin typeface="Tahoma"/>
                <a:cs typeface="Tahoma"/>
              </a:rPr>
              <a:t>3850</a:t>
            </a:r>
            <a:endParaRPr sz="350">
              <a:latin typeface="Tahoma"/>
              <a:cs typeface="Tahoma"/>
            </a:endParaRPr>
          </a:p>
        </p:txBody>
      </p:sp>
      <p:grpSp>
        <p:nvGrpSpPr>
          <p:cNvPr id="2236" name="object 2236"/>
          <p:cNvGrpSpPr/>
          <p:nvPr/>
        </p:nvGrpSpPr>
        <p:grpSpPr>
          <a:xfrm>
            <a:off x="4055726" y="6021916"/>
            <a:ext cx="11535466" cy="1034206"/>
            <a:chOff x="12222595" y="3846976"/>
            <a:chExt cx="6027420" cy="540385"/>
          </a:xfrm>
        </p:grpSpPr>
        <p:sp>
          <p:nvSpPr>
            <p:cNvPr id="2237" name="object 2237"/>
            <p:cNvSpPr/>
            <p:nvPr/>
          </p:nvSpPr>
          <p:spPr>
            <a:xfrm>
              <a:off x="17131372" y="4026263"/>
              <a:ext cx="53340" cy="3810"/>
            </a:xfrm>
            <a:custGeom>
              <a:avLst/>
              <a:gdLst/>
              <a:ahLst/>
              <a:cxnLst/>
              <a:rect l="l" t="t" r="r" b="b"/>
              <a:pathLst>
                <a:path w="53340" h="3810">
                  <a:moveTo>
                    <a:pt x="0" y="3546"/>
                  </a:moveTo>
                  <a:lnTo>
                    <a:pt x="53192" y="3546"/>
                  </a:lnTo>
                  <a:lnTo>
                    <a:pt x="53192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8" name="object 2238"/>
            <p:cNvSpPr/>
            <p:nvPr/>
          </p:nvSpPr>
          <p:spPr>
            <a:xfrm>
              <a:off x="12223868" y="4037258"/>
              <a:ext cx="1063625" cy="349250"/>
            </a:xfrm>
            <a:custGeom>
              <a:avLst/>
              <a:gdLst/>
              <a:ahLst/>
              <a:cxnLst/>
              <a:rect l="l" t="t" r="r" b="b"/>
              <a:pathLst>
                <a:path w="1063625" h="349250">
                  <a:moveTo>
                    <a:pt x="31206" y="348940"/>
                  </a:moveTo>
                  <a:lnTo>
                    <a:pt x="0" y="348940"/>
                  </a:lnTo>
                  <a:lnTo>
                    <a:pt x="0" y="345748"/>
                  </a:lnTo>
                  <a:lnTo>
                    <a:pt x="31206" y="345748"/>
                  </a:lnTo>
                  <a:lnTo>
                    <a:pt x="31206" y="348940"/>
                  </a:lnTo>
                  <a:close/>
                </a:path>
                <a:path w="1063625" h="349250">
                  <a:moveTo>
                    <a:pt x="62412" y="338302"/>
                  </a:moveTo>
                  <a:lnTo>
                    <a:pt x="31206" y="338302"/>
                  </a:lnTo>
                  <a:lnTo>
                    <a:pt x="31206" y="334755"/>
                  </a:lnTo>
                  <a:lnTo>
                    <a:pt x="62412" y="334755"/>
                  </a:lnTo>
                  <a:lnTo>
                    <a:pt x="62412" y="338302"/>
                  </a:lnTo>
                  <a:close/>
                </a:path>
                <a:path w="1063625" h="349250">
                  <a:moveTo>
                    <a:pt x="93618" y="327309"/>
                  </a:moveTo>
                  <a:lnTo>
                    <a:pt x="62412" y="327309"/>
                  </a:lnTo>
                  <a:lnTo>
                    <a:pt x="62412" y="324117"/>
                  </a:lnTo>
                  <a:lnTo>
                    <a:pt x="93618" y="324117"/>
                  </a:lnTo>
                  <a:lnTo>
                    <a:pt x="93618" y="327309"/>
                  </a:lnTo>
                  <a:close/>
                </a:path>
                <a:path w="1063625" h="349250">
                  <a:moveTo>
                    <a:pt x="124824" y="316670"/>
                  </a:moveTo>
                  <a:lnTo>
                    <a:pt x="93618" y="316670"/>
                  </a:lnTo>
                  <a:lnTo>
                    <a:pt x="93618" y="313124"/>
                  </a:lnTo>
                  <a:lnTo>
                    <a:pt x="124824" y="313124"/>
                  </a:lnTo>
                  <a:lnTo>
                    <a:pt x="124824" y="316670"/>
                  </a:lnTo>
                  <a:close/>
                </a:path>
                <a:path w="1063625" h="349250">
                  <a:moveTo>
                    <a:pt x="155675" y="305677"/>
                  </a:moveTo>
                  <a:lnTo>
                    <a:pt x="124824" y="305677"/>
                  </a:lnTo>
                  <a:lnTo>
                    <a:pt x="124824" y="302486"/>
                  </a:lnTo>
                  <a:lnTo>
                    <a:pt x="155675" y="302486"/>
                  </a:lnTo>
                  <a:lnTo>
                    <a:pt x="155675" y="305677"/>
                  </a:lnTo>
                  <a:close/>
                </a:path>
                <a:path w="1063625" h="349250">
                  <a:moveTo>
                    <a:pt x="186881" y="295039"/>
                  </a:moveTo>
                  <a:lnTo>
                    <a:pt x="155675" y="295039"/>
                  </a:lnTo>
                  <a:lnTo>
                    <a:pt x="155675" y="291847"/>
                  </a:lnTo>
                  <a:lnTo>
                    <a:pt x="186881" y="291847"/>
                  </a:lnTo>
                  <a:lnTo>
                    <a:pt x="186881" y="295039"/>
                  </a:lnTo>
                  <a:close/>
                </a:path>
                <a:path w="1063625" h="349250">
                  <a:moveTo>
                    <a:pt x="218087" y="284400"/>
                  </a:moveTo>
                  <a:lnTo>
                    <a:pt x="186881" y="284400"/>
                  </a:lnTo>
                  <a:lnTo>
                    <a:pt x="186881" y="280854"/>
                  </a:lnTo>
                  <a:lnTo>
                    <a:pt x="218087" y="280854"/>
                  </a:lnTo>
                  <a:lnTo>
                    <a:pt x="218087" y="284400"/>
                  </a:lnTo>
                  <a:close/>
                </a:path>
                <a:path w="1063625" h="349250">
                  <a:moveTo>
                    <a:pt x="249293" y="273407"/>
                  </a:moveTo>
                  <a:lnTo>
                    <a:pt x="218087" y="273407"/>
                  </a:lnTo>
                  <a:lnTo>
                    <a:pt x="218087" y="270216"/>
                  </a:lnTo>
                  <a:lnTo>
                    <a:pt x="249293" y="270216"/>
                  </a:lnTo>
                  <a:lnTo>
                    <a:pt x="249293" y="273407"/>
                  </a:lnTo>
                  <a:close/>
                </a:path>
                <a:path w="1063625" h="349250">
                  <a:moveTo>
                    <a:pt x="280499" y="262769"/>
                  </a:moveTo>
                  <a:lnTo>
                    <a:pt x="249293" y="262769"/>
                  </a:lnTo>
                  <a:lnTo>
                    <a:pt x="249293" y="259223"/>
                  </a:lnTo>
                  <a:lnTo>
                    <a:pt x="280499" y="259223"/>
                  </a:lnTo>
                  <a:lnTo>
                    <a:pt x="280499" y="262769"/>
                  </a:lnTo>
                  <a:close/>
                </a:path>
                <a:path w="1063625" h="349250">
                  <a:moveTo>
                    <a:pt x="311705" y="251776"/>
                  </a:moveTo>
                  <a:lnTo>
                    <a:pt x="280499" y="251776"/>
                  </a:lnTo>
                  <a:lnTo>
                    <a:pt x="280499" y="248584"/>
                  </a:lnTo>
                  <a:lnTo>
                    <a:pt x="311705" y="248584"/>
                  </a:lnTo>
                  <a:lnTo>
                    <a:pt x="311705" y="251776"/>
                  </a:lnTo>
                  <a:close/>
                </a:path>
                <a:path w="1063625" h="349250">
                  <a:moveTo>
                    <a:pt x="342912" y="241137"/>
                  </a:moveTo>
                  <a:lnTo>
                    <a:pt x="311705" y="241137"/>
                  </a:lnTo>
                  <a:lnTo>
                    <a:pt x="311705" y="237591"/>
                  </a:lnTo>
                  <a:lnTo>
                    <a:pt x="342912" y="237591"/>
                  </a:lnTo>
                  <a:lnTo>
                    <a:pt x="342912" y="241137"/>
                  </a:lnTo>
                  <a:close/>
                </a:path>
                <a:path w="1063625" h="349250">
                  <a:moveTo>
                    <a:pt x="373763" y="230144"/>
                  </a:moveTo>
                  <a:lnTo>
                    <a:pt x="342912" y="230144"/>
                  </a:lnTo>
                  <a:lnTo>
                    <a:pt x="342912" y="226953"/>
                  </a:lnTo>
                  <a:lnTo>
                    <a:pt x="373763" y="226953"/>
                  </a:lnTo>
                  <a:lnTo>
                    <a:pt x="373763" y="230144"/>
                  </a:lnTo>
                  <a:close/>
                </a:path>
                <a:path w="1063625" h="349250">
                  <a:moveTo>
                    <a:pt x="404969" y="219506"/>
                  </a:moveTo>
                  <a:lnTo>
                    <a:pt x="373763" y="219506"/>
                  </a:lnTo>
                  <a:lnTo>
                    <a:pt x="373763" y="215960"/>
                  </a:lnTo>
                  <a:lnTo>
                    <a:pt x="404969" y="215960"/>
                  </a:lnTo>
                  <a:lnTo>
                    <a:pt x="404969" y="219506"/>
                  </a:lnTo>
                  <a:close/>
                </a:path>
                <a:path w="1063625" h="349250">
                  <a:moveTo>
                    <a:pt x="436175" y="208513"/>
                  </a:moveTo>
                  <a:lnTo>
                    <a:pt x="404969" y="208513"/>
                  </a:lnTo>
                  <a:lnTo>
                    <a:pt x="404969" y="205321"/>
                  </a:lnTo>
                  <a:lnTo>
                    <a:pt x="436175" y="205321"/>
                  </a:lnTo>
                  <a:lnTo>
                    <a:pt x="436175" y="208513"/>
                  </a:lnTo>
                  <a:close/>
                </a:path>
                <a:path w="1063625" h="349250">
                  <a:moveTo>
                    <a:pt x="467381" y="197874"/>
                  </a:moveTo>
                  <a:lnTo>
                    <a:pt x="436175" y="197874"/>
                  </a:lnTo>
                  <a:lnTo>
                    <a:pt x="436175" y="194328"/>
                  </a:lnTo>
                  <a:lnTo>
                    <a:pt x="467381" y="194328"/>
                  </a:lnTo>
                  <a:lnTo>
                    <a:pt x="467381" y="197874"/>
                  </a:lnTo>
                  <a:close/>
                </a:path>
                <a:path w="1063625" h="349250">
                  <a:moveTo>
                    <a:pt x="498587" y="186881"/>
                  </a:moveTo>
                  <a:lnTo>
                    <a:pt x="467381" y="186881"/>
                  </a:lnTo>
                  <a:lnTo>
                    <a:pt x="467381" y="183690"/>
                  </a:lnTo>
                  <a:lnTo>
                    <a:pt x="498587" y="183690"/>
                  </a:lnTo>
                  <a:lnTo>
                    <a:pt x="498587" y="186881"/>
                  </a:lnTo>
                  <a:close/>
                </a:path>
                <a:path w="1063625" h="349250">
                  <a:moveTo>
                    <a:pt x="529793" y="176243"/>
                  </a:moveTo>
                  <a:lnTo>
                    <a:pt x="498587" y="176243"/>
                  </a:lnTo>
                  <a:lnTo>
                    <a:pt x="498587" y="172697"/>
                  </a:lnTo>
                  <a:lnTo>
                    <a:pt x="529793" y="172697"/>
                  </a:lnTo>
                  <a:lnTo>
                    <a:pt x="529793" y="176243"/>
                  </a:lnTo>
                  <a:close/>
                </a:path>
                <a:path w="1063625" h="349250">
                  <a:moveTo>
                    <a:pt x="560999" y="165250"/>
                  </a:moveTo>
                  <a:lnTo>
                    <a:pt x="529793" y="165250"/>
                  </a:lnTo>
                  <a:lnTo>
                    <a:pt x="529793" y="162058"/>
                  </a:lnTo>
                  <a:lnTo>
                    <a:pt x="560999" y="162058"/>
                  </a:lnTo>
                  <a:lnTo>
                    <a:pt x="560999" y="165250"/>
                  </a:lnTo>
                  <a:close/>
                </a:path>
                <a:path w="1063625" h="349250">
                  <a:moveTo>
                    <a:pt x="592205" y="154611"/>
                  </a:moveTo>
                  <a:lnTo>
                    <a:pt x="560999" y="154611"/>
                  </a:lnTo>
                  <a:lnTo>
                    <a:pt x="560999" y="151065"/>
                  </a:lnTo>
                  <a:lnTo>
                    <a:pt x="592205" y="151065"/>
                  </a:lnTo>
                  <a:lnTo>
                    <a:pt x="592205" y="154611"/>
                  </a:lnTo>
                  <a:close/>
                </a:path>
                <a:path w="1063625" h="349250">
                  <a:moveTo>
                    <a:pt x="623057" y="143618"/>
                  </a:moveTo>
                  <a:lnTo>
                    <a:pt x="592205" y="143618"/>
                  </a:lnTo>
                  <a:lnTo>
                    <a:pt x="592205" y="140427"/>
                  </a:lnTo>
                  <a:lnTo>
                    <a:pt x="623057" y="140427"/>
                  </a:lnTo>
                  <a:lnTo>
                    <a:pt x="623057" y="143618"/>
                  </a:lnTo>
                  <a:close/>
                </a:path>
                <a:path w="1063625" h="349250">
                  <a:moveTo>
                    <a:pt x="654263" y="132980"/>
                  </a:moveTo>
                  <a:lnTo>
                    <a:pt x="623057" y="132980"/>
                  </a:lnTo>
                  <a:lnTo>
                    <a:pt x="623057" y="129434"/>
                  </a:lnTo>
                  <a:lnTo>
                    <a:pt x="654263" y="129434"/>
                  </a:lnTo>
                  <a:lnTo>
                    <a:pt x="654263" y="132980"/>
                  </a:lnTo>
                  <a:close/>
                </a:path>
                <a:path w="1063625" h="349250">
                  <a:moveTo>
                    <a:pt x="685469" y="121987"/>
                  </a:moveTo>
                  <a:lnTo>
                    <a:pt x="654263" y="121987"/>
                  </a:lnTo>
                  <a:lnTo>
                    <a:pt x="654263" y="118795"/>
                  </a:lnTo>
                  <a:lnTo>
                    <a:pt x="685469" y="118795"/>
                  </a:lnTo>
                  <a:lnTo>
                    <a:pt x="685469" y="121987"/>
                  </a:lnTo>
                  <a:close/>
                </a:path>
                <a:path w="1063625" h="349250">
                  <a:moveTo>
                    <a:pt x="716675" y="111348"/>
                  </a:moveTo>
                  <a:lnTo>
                    <a:pt x="685469" y="111348"/>
                  </a:lnTo>
                  <a:lnTo>
                    <a:pt x="685469" y="108157"/>
                  </a:lnTo>
                  <a:lnTo>
                    <a:pt x="716675" y="108157"/>
                  </a:lnTo>
                  <a:lnTo>
                    <a:pt x="716675" y="111348"/>
                  </a:lnTo>
                  <a:close/>
                </a:path>
                <a:path w="1063625" h="349250">
                  <a:moveTo>
                    <a:pt x="747881" y="100355"/>
                  </a:moveTo>
                  <a:lnTo>
                    <a:pt x="716675" y="100355"/>
                  </a:lnTo>
                  <a:lnTo>
                    <a:pt x="716675" y="97164"/>
                  </a:lnTo>
                  <a:lnTo>
                    <a:pt x="747881" y="97164"/>
                  </a:lnTo>
                  <a:lnTo>
                    <a:pt x="747881" y="100355"/>
                  </a:lnTo>
                  <a:close/>
                </a:path>
                <a:path w="1063625" h="349250">
                  <a:moveTo>
                    <a:pt x="779087" y="89717"/>
                  </a:moveTo>
                  <a:lnTo>
                    <a:pt x="747881" y="89717"/>
                  </a:lnTo>
                  <a:lnTo>
                    <a:pt x="747881" y="86525"/>
                  </a:lnTo>
                  <a:lnTo>
                    <a:pt x="779087" y="86525"/>
                  </a:lnTo>
                  <a:lnTo>
                    <a:pt x="779087" y="89717"/>
                  </a:lnTo>
                  <a:close/>
                </a:path>
                <a:path w="1063625" h="349250">
                  <a:moveTo>
                    <a:pt x="810293" y="79078"/>
                  </a:moveTo>
                  <a:lnTo>
                    <a:pt x="779087" y="79078"/>
                  </a:lnTo>
                  <a:lnTo>
                    <a:pt x="779087" y="75532"/>
                  </a:lnTo>
                  <a:lnTo>
                    <a:pt x="810293" y="75532"/>
                  </a:lnTo>
                  <a:lnTo>
                    <a:pt x="810293" y="79078"/>
                  </a:lnTo>
                  <a:close/>
                </a:path>
                <a:path w="1063625" h="349250">
                  <a:moveTo>
                    <a:pt x="841499" y="68085"/>
                  </a:moveTo>
                  <a:lnTo>
                    <a:pt x="810293" y="68085"/>
                  </a:lnTo>
                  <a:lnTo>
                    <a:pt x="810293" y="64894"/>
                  </a:lnTo>
                  <a:lnTo>
                    <a:pt x="841499" y="64894"/>
                  </a:lnTo>
                  <a:lnTo>
                    <a:pt x="841499" y="68085"/>
                  </a:lnTo>
                  <a:close/>
                </a:path>
                <a:path w="1063625" h="349250">
                  <a:moveTo>
                    <a:pt x="872351" y="57447"/>
                  </a:moveTo>
                  <a:lnTo>
                    <a:pt x="841499" y="57447"/>
                  </a:lnTo>
                  <a:lnTo>
                    <a:pt x="841499" y="53901"/>
                  </a:lnTo>
                  <a:lnTo>
                    <a:pt x="872351" y="53901"/>
                  </a:lnTo>
                  <a:lnTo>
                    <a:pt x="872351" y="57447"/>
                  </a:lnTo>
                  <a:close/>
                </a:path>
                <a:path w="1063625" h="349250">
                  <a:moveTo>
                    <a:pt x="904621" y="46454"/>
                  </a:moveTo>
                  <a:lnTo>
                    <a:pt x="872351" y="46454"/>
                  </a:lnTo>
                  <a:lnTo>
                    <a:pt x="872351" y="43262"/>
                  </a:lnTo>
                  <a:lnTo>
                    <a:pt x="904621" y="43262"/>
                  </a:lnTo>
                  <a:lnTo>
                    <a:pt x="904621" y="46454"/>
                  </a:lnTo>
                  <a:close/>
                </a:path>
                <a:path w="1063625" h="349250">
                  <a:moveTo>
                    <a:pt x="939018" y="35816"/>
                  </a:moveTo>
                  <a:lnTo>
                    <a:pt x="904621" y="35816"/>
                  </a:lnTo>
                  <a:lnTo>
                    <a:pt x="904621" y="32269"/>
                  </a:lnTo>
                  <a:lnTo>
                    <a:pt x="939018" y="32269"/>
                  </a:lnTo>
                  <a:lnTo>
                    <a:pt x="939018" y="35816"/>
                  </a:lnTo>
                  <a:close/>
                </a:path>
                <a:path w="1063625" h="349250">
                  <a:moveTo>
                    <a:pt x="976253" y="24823"/>
                  </a:moveTo>
                  <a:lnTo>
                    <a:pt x="939018" y="24823"/>
                  </a:lnTo>
                  <a:lnTo>
                    <a:pt x="939018" y="21631"/>
                  </a:lnTo>
                  <a:lnTo>
                    <a:pt x="976253" y="21631"/>
                  </a:lnTo>
                  <a:lnTo>
                    <a:pt x="976253" y="24823"/>
                  </a:lnTo>
                  <a:close/>
                </a:path>
                <a:path w="1063625" h="349250">
                  <a:moveTo>
                    <a:pt x="1017388" y="14184"/>
                  </a:moveTo>
                  <a:lnTo>
                    <a:pt x="976253" y="14184"/>
                  </a:lnTo>
                  <a:lnTo>
                    <a:pt x="976253" y="10638"/>
                  </a:lnTo>
                  <a:lnTo>
                    <a:pt x="1017388" y="10638"/>
                  </a:lnTo>
                  <a:lnTo>
                    <a:pt x="1017388" y="14184"/>
                  </a:lnTo>
                  <a:close/>
                </a:path>
                <a:path w="1063625" h="349250">
                  <a:moveTo>
                    <a:pt x="1063488" y="3191"/>
                  </a:moveTo>
                  <a:lnTo>
                    <a:pt x="1017388" y="3191"/>
                  </a:lnTo>
                  <a:lnTo>
                    <a:pt x="1017388" y="0"/>
                  </a:lnTo>
                  <a:lnTo>
                    <a:pt x="1063488" y="0"/>
                  </a:lnTo>
                  <a:lnTo>
                    <a:pt x="1063488" y="319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9" name="object 2239"/>
            <p:cNvSpPr/>
            <p:nvPr/>
          </p:nvSpPr>
          <p:spPr>
            <a:xfrm>
              <a:off x="13287357" y="4026265"/>
              <a:ext cx="53975" cy="3810"/>
            </a:xfrm>
            <a:custGeom>
              <a:avLst/>
              <a:gdLst/>
              <a:ahLst/>
              <a:cxnLst/>
              <a:rect l="l" t="t" r="r" b="b"/>
              <a:pathLst>
                <a:path w="53975" h="3810">
                  <a:moveTo>
                    <a:pt x="53546" y="3546"/>
                  </a:moveTo>
                  <a:lnTo>
                    <a:pt x="0" y="3546"/>
                  </a:lnTo>
                  <a:lnTo>
                    <a:pt x="0" y="0"/>
                  </a:lnTo>
                  <a:lnTo>
                    <a:pt x="5354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0" name="object 2240"/>
            <p:cNvSpPr/>
            <p:nvPr/>
          </p:nvSpPr>
          <p:spPr>
            <a:xfrm>
              <a:off x="17781029" y="4231587"/>
              <a:ext cx="467995" cy="154940"/>
            </a:xfrm>
            <a:custGeom>
              <a:avLst/>
              <a:gdLst/>
              <a:ahLst/>
              <a:cxnLst/>
              <a:rect l="l" t="t" r="r" b="b"/>
              <a:pathLst>
                <a:path w="467994" h="154939">
                  <a:moveTo>
                    <a:pt x="436175" y="154611"/>
                  </a:moveTo>
                  <a:lnTo>
                    <a:pt x="467381" y="154611"/>
                  </a:lnTo>
                  <a:lnTo>
                    <a:pt x="467381" y="151420"/>
                  </a:lnTo>
                  <a:lnTo>
                    <a:pt x="436175" y="151420"/>
                  </a:lnTo>
                  <a:lnTo>
                    <a:pt x="436175" y="154611"/>
                  </a:lnTo>
                  <a:close/>
                </a:path>
                <a:path w="467994" h="154939">
                  <a:moveTo>
                    <a:pt x="404969" y="143973"/>
                  </a:moveTo>
                  <a:lnTo>
                    <a:pt x="436175" y="143973"/>
                  </a:lnTo>
                  <a:lnTo>
                    <a:pt x="436175" y="140427"/>
                  </a:lnTo>
                  <a:lnTo>
                    <a:pt x="404969" y="140427"/>
                  </a:lnTo>
                  <a:lnTo>
                    <a:pt x="404969" y="143973"/>
                  </a:lnTo>
                  <a:close/>
                </a:path>
                <a:path w="467994" h="154939">
                  <a:moveTo>
                    <a:pt x="373763" y="132980"/>
                  </a:moveTo>
                  <a:lnTo>
                    <a:pt x="404969" y="132980"/>
                  </a:lnTo>
                  <a:lnTo>
                    <a:pt x="404969" y="129788"/>
                  </a:lnTo>
                  <a:lnTo>
                    <a:pt x="373763" y="129788"/>
                  </a:lnTo>
                  <a:lnTo>
                    <a:pt x="373763" y="132980"/>
                  </a:lnTo>
                  <a:close/>
                </a:path>
                <a:path w="467994" h="154939">
                  <a:moveTo>
                    <a:pt x="342557" y="122341"/>
                  </a:moveTo>
                  <a:lnTo>
                    <a:pt x="373763" y="122341"/>
                  </a:lnTo>
                  <a:lnTo>
                    <a:pt x="373763" y="118795"/>
                  </a:lnTo>
                  <a:lnTo>
                    <a:pt x="342557" y="118795"/>
                  </a:lnTo>
                  <a:lnTo>
                    <a:pt x="342557" y="122341"/>
                  </a:lnTo>
                  <a:close/>
                </a:path>
                <a:path w="467994" h="154939">
                  <a:moveTo>
                    <a:pt x="311351" y="111348"/>
                  </a:moveTo>
                  <a:lnTo>
                    <a:pt x="342557" y="111348"/>
                  </a:lnTo>
                  <a:lnTo>
                    <a:pt x="342557" y="108157"/>
                  </a:lnTo>
                  <a:lnTo>
                    <a:pt x="311351" y="108157"/>
                  </a:lnTo>
                  <a:lnTo>
                    <a:pt x="311351" y="111348"/>
                  </a:lnTo>
                  <a:close/>
                </a:path>
                <a:path w="467994" h="154939">
                  <a:moveTo>
                    <a:pt x="280145" y="100710"/>
                  </a:moveTo>
                  <a:lnTo>
                    <a:pt x="311351" y="100710"/>
                  </a:lnTo>
                  <a:lnTo>
                    <a:pt x="311351" y="97518"/>
                  </a:lnTo>
                  <a:lnTo>
                    <a:pt x="280145" y="97518"/>
                  </a:lnTo>
                  <a:lnTo>
                    <a:pt x="280145" y="100710"/>
                  </a:lnTo>
                  <a:close/>
                </a:path>
                <a:path w="467994" h="154939">
                  <a:moveTo>
                    <a:pt x="248939" y="90072"/>
                  </a:moveTo>
                  <a:lnTo>
                    <a:pt x="280145" y="90072"/>
                  </a:lnTo>
                  <a:lnTo>
                    <a:pt x="280145" y="86525"/>
                  </a:lnTo>
                  <a:lnTo>
                    <a:pt x="248939" y="86525"/>
                  </a:lnTo>
                  <a:lnTo>
                    <a:pt x="248939" y="90072"/>
                  </a:lnTo>
                  <a:close/>
                </a:path>
                <a:path w="467994" h="154939">
                  <a:moveTo>
                    <a:pt x="218087" y="79078"/>
                  </a:moveTo>
                  <a:lnTo>
                    <a:pt x="248939" y="79078"/>
                  </a:lnTo>
                  <a:lnTo>
                    <a:pt x="248939" y="75887"/>
                  </a:lnTo>
                  <a:lnTo>
                    <a:pt x="218087" y="75887"/>
                  </a:lnTo>
                  <a:lnTo>
                    <a:pt x="218087" y="79078"/>
                  </a:lnTo>
                  <a:close/>
                </a:path>
                <a:path w="467994" h="154939">
                  <a:moveTo>
                    <a:pt x="186881" y="68440"/>
                  </a:moveTo>
                  <a:lnTo>
                    <a:pt x="218087" y="68440"/>
                  </a:lnTo>
                  <a:lnTo>
                    <a:pt x="218087" y="64894"/>
                  </a:lnTo>
                  <a:lnTo>
                    <a:pt x="186881" y="64894"/>
                  </a:lnTo>
                  <a:lnTo>
                    <a:pt x="186881" y="68440"/>
                  </a:lnTo>
                  <a:close/>
                </a:path>
                <a:path w="467994" h="154939">
                  <a:moveTo>
                    <a:pt x="155675" y="57447"/>
                  </a:moveTo>
                  <a:lnTo>
                    <a:pt x="186881" y="57447"/>
                  </a:lnTo>
                  <a:lnTo>
                    <a:pt x="186881" y="54255"/>
                  </a:lnTo>
                  <a:lnTo>
                    <a:pt x="155675" y="54255"/>
                  </a:lnTo>
                  <a:lnTo>
                    <a:pt x="155675" y="57447"/>
                  </a:lnTo>
                  <a:close/>
                </a:path>
                <a:path w="467994" h="154939">
                  <a:moveTo>
                    <a:pt x="124469" y="46809"/>
                  </a:moveTo>
                  <a:lnTo>
                    <a:pt x="155675" y="46809"/>
                  </a:lnTo>
                  <a:lnTo>
                    <a:pt x="155675" y="43262"/>
                  </a:lnTo>
                  <a:lnTo>
                    <a:pt x="124469" y="43262"/>
                  </a:lnTo>
                  <a:lnTo>
                    <a:pt x="124469" y="46809"/>
                  </a:lnTo>
                  <a:close/>
                </a:path>
                <a:path w="467994" h="154939">
                  <a:moveTo>
                    <a:pt x="93263" y="35816"/>
                  </a:moveTo>
                  <a:lnTo>
                    <a:pt x="124469" y="35816"/>
                  </a:lnTo>
                  <a:lnTo>
                    <a:pt x="124469" y="32624"/>
                  </a:lnTo>
                  <a:lnTo>
                    <a:pt x="93263" y="32624"/>
                  </a:lnTo>
                  <a:lnTo>
                    <a:pt x="93263" y="35816"/>
                  </a:lnTo>
                  <a:close/>
                </a:path>
                <a:path w="467994" h="154939">
                  <a:moveTo>
                    <a:pt x="62057" y="25177"/>
                  </a:moveTo>
                  <a:lnTo>
                    <a:pt x="93263" y="25177"/>
                  </a:lnTo>
                  <a:lnTo>
                    <a:pt x="93263" y="21631"/>
                  </a:lnTo>
                  <a:lnTo>
                    <a:pt x="62057" y="21631"/>
                  </a:lnTo>
                  <a:lnTo>
                    <a:pt x="62057" y="25177"/>
                  </a:lnTo>
                  <a:close/>
                </a:path>
                <a:path w="467994" h="154939">
                  <a:moveTo>
                    <a:pt x="30851" y="14184"/>
                  </a:moveTo>
                  <a:lnTo>
                    <a:pt x="62057" y="14184"/>
                  </a:lnTo>
                  <a:lnTo>
                    <a:pt x="62057" y="10993"/>
                  </a:lnTo>
                  <a:lnTo>
                    <a:pt x="30851" y="10993"/>
                  </a:lnTo>
                  <a:lnTo>
                    <a:pt x="30851" y="14184"/>
                  </a:lnTo>
                  <a:close/>
                </a:path>
                <a:path w="467994" h="154939">
                  <a:moveTo>
                    <a:pt x="0" y="3546"/>
                  </a:moveTo>
                  <a:lnTo>
                    <a:pt x="30851" y="3546"/>
                  </a:lnTo>
                  <a:lnTo>
                    <a:pt x="30851" y="0"/>
                  </a:lnTo>
                  <a:lnTo>
                    <a:pt x="0" y="0"/>
                  </a:lnTo>
                  <a:lnTo>
                    <a:pt x="0" y="354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1" name="object 2241"/>
            <p:cNvSpPr/>
            <p:nvPr/>
          </p:nvSpPr>
          <p:spPr>
            <a:xfrm>
              <a:off x="17749820" y="4220949"/>
              <a:ext cx="31750" cy="3810"/>
            </a:xfrm>
            <a:custGeom>
              <a:avLst/>
              <a:gdLst/>
              <a:ahLst/>
              <a:cxnLst/>
              <a:rect l="l" t="t" r="r" b="b"/>
              <a:pathLst>
                <a:path w="31750" h="3810">
                  <a:moveTo>
                    <a:pt x="0" y="0"/>
                  </a:moveTo>
                  <a:lnTo>
                    <a:pt x="0" y="3191"/>
                  </a:lnTo>
                  <a:lnTo>
                    <a:pt x="31206" y="31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2" name="object 2242"/>
            <p:cNvSpPr/>
            <p:nvPr/>
          </p:nvSpPr>
          <p:spPr>
            <a:xfrm>
              <a:off x="17749819" y="4220946"/>
              <a:ext cx="31750" cy="3810"/>
            </a:xfrm>
            <a:custGeom>
              <a:avLst/>
              <a:gdLst/>
              <a:ahLst/>
              <a:cxnLst/>
              <a:rect l="l" t="t" r="r" b="b"/>
              <a:pathLst>
                <a:path w="31750" h="3810">
                  <a:moveTo>
                    <a:pt x="31206" y="3191"/>
                  </a:moveTo>
                  <a:lnTo>
                    <a:pt x="31206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3" name="object 2243"/>
            <p:cNvSpPr/>
            <p:nvPr/>
          </p:nvSpPr>
          <p:spPr>
            <a:xfrm>
              <a:off x="17184559" y="4037258"/>
              <a:ext cx="565785" cy="176530"/>
            </a:xfrm>
            <a:custGeom>
              <a:avLst/>
              <a:gdLst/>
              <a:ahLst/>
              <a:cxnLst/>
              <a:rect l="l" t="t" r="r" b="b"/>
              <a:pathLst>
                <a:path w="565784" h="176529">
                  <a:moveTo>
                    <a:pt x="534049" y="176243"/>
                  </a:moveTo>
                  <a:lnTo>
                    <a:pt x="565255" y="176243"/>
                  </a:lnTo>
                  <a:lnTo>
                    <a:pt x="565255" y="172697"/>
                  </a:lnTo>
                  <a:lnTo>
                    <a:pt x="534049" y="172697"/>
                  </a:lnTo>
                  <a:lnTo>
                    <a:pt x="534049" y="176243"/>
                  </a:lnTo>
                  <a:close/>
                </a:path>
                <a:path w="565784" h="176529">
                  <a:moveTo>
                    <a:pt x="502851" y="165250"/>
                  </a:moveTo>
                  <a:lnTo>
                    <a:pt x="534057" y="165250"/>
                  </a:lnTo>
                  <a:lnTo>
                    <a:pt x="534057" y="162058"/>
                  </a:lnTo>
                  <a:lnTo>
                    <a:pt x="502851" y="162058"/>
                  </a:lnTo>
                  <a:lnTo>
                    <a:pt x="502851" y="165250"/>
                  </a:lnTo>
                  <a:close/>
                </a:path>
                <a:path w="565784" h="176529">
                  <a:moveTo>
                    <a:pt x="471645" y="154611"/>
                  </a:moveTo>
                  <a:lnTo>
                    <a:pt x="502851" y="154611"/>
                  </a:lnTo>
                  <a:lnTo>
                    <a:pt x="502851" y="151065"/>
                  </a:lnTo>
                  <a:lnTo>
                    <a:pt x="471645" y="151065"/>
                  </a:lnTo>
                  <a:lnTo>
                    <a:pt x="471645" y="154611"/>
                  </a:lnTo>
                  <a:close/>
                </a:path>
                <a:path w="565784" h="176529">
                  <a:moveTo>
                    <a:pt x="440439" y="143618"/>
                  </a:moveTo>
                  <a:lnTo>
                    <a:pt x="471645" y="143618"/>
                  </a:lnTo>
                  <a:lnTo>
                    <a:pt x="471645" y="140427"/>
                  </a:lnTo>
                  <a:lnTo>
                    <a:pt x="440439" y="140427"/>
                  </a:lnTo>
                  <a:lnTo>
                    <a:pt x="440439" y="143618"/>
                  </a:lnTo>
                  <a:close/>
                </a:path>
                <a:path w="565784" h="176529">
                  <a:moveTo>
                    <a:pt x="409224" y="132980"/>
                  </a:moveTo>
                  <a:lnTo>
                    <a:pt x="440430" y="132980"/>
                  </a:lnTo>
                  <a:lnTo>
                    <a:pt x="440430" y="129434"/>
                  </a:lnTo>
                  <a:lnTo>
                    <a:pt x="409224" y="129434"/>
                  </a:lnTo>
                  <a:lnTo>
                    <a:pt x="409224" y="132980"/>
                  </a:lnTo>
                  <a:close/>
                </a:path>
                <a:path w="565784" h="176529">
                  <a:moveTo>
                    <a:pt x="378018" y="121987"/>
                  </a:moveTo>
                  <a:lnTo>
                    <a:pt x="409224" y="121987"/>
                  </a:lnTo>
                  <a:lnTo>
                    <a:pt x="409224" y="118795"/>
                  </a:lnTo>
                  <a:lnTo>
                    <a:pt x="378018" y="118795"/>
                  </a:lnTo>
                  <a:lnTo>
                    <a:pt x="378018" y="121987"/>
                  </a:lnTo>
                  <a:close/>
                </a:path>
                <a:path w="565784" h="176529">
                  <a:moveTo>
                    <a:pt x="347175" y="111348"/>
                  </a:moveTo>
                  <a:lnTo>
                    <a:pt x="378027" y="111348"/>
                  </a:lnTo>
                  <a:lnTo>
                    <a:pt x="378027" y="108157"/>
                  </a:lnTo>
                  <a:lnTo>
                    <a:pt x="347175" y="108157"/>
                  </a:lnTo>
                  <a:lnTo>
                    <a:pt x="347175" y="111348"/>
                  </a:lnTo>
                  <a:close/>
                </a:path>
                <a:path w="565784" h="176529">
                  <a:moveTo>
                    <a:pt x="315961" y="100355"/>
                  </a:moveTo>
                  <a:lnTo>
                    <a:pt x="347167" y="100355"/>
                  </a:lnTo>
                  <a:lnTo>
                    <a:pt x="347167" y="97164"/>
                  </a:lnTo>
                  <a:lnTo>
                    <a:pt x="315961" y="97164"/>
                  </a:lnTo>
                  <a:lnTo>
                    <a:pt x="315961" y="100355"/>
                  </a:lnTo>
                  <a:close/>
                </a:path>
                <a:path w="565784" h="176529">
                  <a:moveTo>
                    <a:pt x="284763" y="89717"/>
                  </a:moveTo>
                  <a:lnTo>
                    <a:pt x="315969" y="89717"/>
                  </a:lnTo>
                  <a:lnTo>
                    <a:pt x="315969" y="86525"/>
                  </a:lnTo>
                  <a:lnTo>
                    <a:pt x="284763" y="86525"/>
                  </a:lnTo>
                  <a:lnTo>
                    <a:pt x="284763" y="89717"/>
                  </a:lnTo>
                  <a:close/>
                </a:path>
                <a:path w="565784" h="176529">
                  <a:moveTo>
                    <a:pt x="253549" y="79078"/>
                  </a:moveTo>
                  <a:lnTo>
                    <a:pt x="284755" y="79078"/>
                  </a:lnTo>
                  <a:lnTo>
                    <a:pt x="284755" y="75532"/>
                  </a:lnTo>
                  <a:lnTo>
                    <a:pt x="253549" y="75532"/>
                  </a:lnTo>
                  <a:lnTo>
                    <a:pt x="253549" y="79078"/>
                  </a:lnTo>
                  <a:close/>
                </a:path>
                <a:path w="565784" h="176529">
                  <a:moveTo>
                    <a:pt x="222343" y="68085"/>
                  </a:moveTo>
                  <a:lnTo>
                    <a:pt x="253549" y="68085"/>
                  </a:lnTo>
                  <a:lnTo>
                    <a:pt x="253549" y="64894"/>
                  </a:lnTo>
                  <a:lnTo>
                    <a:pt x="222343" y="64894"/>
                  </a:lnTo>
                  <a:lnTo>
                    <a:pt x="222343" y="68085"/>
                  </a:lnTo>
                  <a:close/>
                </a:path>
                <a:path w="565784" h="176529">
                  <a:moveTo>
                    <a:pt x="191137" y="57447"/>
                  </a:moveTo>
                  <a:lnTo>
                    <a:pt x="222343" y="57447"/>
                  </a:lnTo>
                  <a:lnTo>
                    <a:pt x="222343" y="53901"/>
                  </a:lnTo>
                  <a:lnTo>
                    <a:pt x="191137" y="53901"/>
                  </a:lnTo>
                  <a:lnTo>
                    <a:pt x="191137" y="57447"/>
                  </a:lnTo>
                  <a:close/>
                </a:path>
                <a:path w="565784" h="176529">
                  <a:moveTo>
                    <a:pt x="159221" y="46454"/>
                  </a:moveTo>
                  <a:lnTo>
                    <a:pt x="191137" y="46454"/>
                  </a:lnTo>
                  <a:lnTo>
                    <a:pt x="191137" y="43262"/>
                  </a:lnTo>
                  <a:lnTo>
                    <a:pt x="159221" y="43262"/>
                  </a:lnTo>
                  <a:lnTo>
                    <a:pt x="159221" y="46454"/>
                  </a:lnTo>
                  <a:close/>
                </a:path>
                <a:path w="565784" h="176529">
                  <a:moveTo>
                    <a:pt x="124469" y="35816"/>
                  </a:moveTo>
                  <a:lnTo>
                    <a:pt x="159221" y="35816"/>
                  </a:lnTo>
                  <a:lnTo>
                    <a:pt x="159221" y="32269"/>
                  </a:lnTo>
                  <a:lnTo>
                    <a:pt x="124469" y="32269"/>
                  </a:lnTo>
                  <a:lnTo>
                    <a:pt x="124469" y="35816"/>
                  </a:lnTo>
                  <a:close/>
                </a:path>
                <a:path w="565784" h="176529">
                  <a:moveTo>
                    <a:pt x="87235" y="24823"/>
                  </a:moveTo>
                  <a:lnTo>
                    <a:pt x="124469" y="24823"/>
                  </a:lnTo>
                  <a:lnTo>
                    <a:pt x="124469" y="21631"/>
                  </a:lnTo>
                  <a:lnTo>
                    <a:pt x="87235" y="21631"/>
                  </a:lnTo>
                  <a:lnTo>
                    <a:pt x="87235" y="24823"/>
                  </a:lnTo>
                  <a:close/>
                </a:path>
                <a:path w="565784" h="176529">
                  <a:moveTo>
                    <a:pt x="46099" y="14184"/>
                  </a:moveTo>
                  <a:lnTo>
                    <a:pt x="87235" y="14184"/>
                  </a:lnTo>
                  <a:lnTo>
                    <a:pt x="87235" y="10638"/>
                  </a:lnTo>
                  <a:lnTo>
                    <a:pt x="46099" y="10638"/>
                  </a:lnTo>
                  <a:lnTo>
                    <a:pt x="46099" y="14184"/>
                  </a:lnTo>
                  <a:close/>
                </a:path>
                <a:path w="565784" h="176529">
                  <a:moveTo>
                    <a:pt x="0" y="3191"/>
                  </a:moveTo>
                  <a:lnTo>
                    <a:pt x="46099" y="3191"/>
                  </a:lnTo>
                  <a:lnTo>
                    <a:pt x="46099" y="0"/>
                  </a:lnTo>
                  <a:lnTo>
                    <a:pt x="0" y="0"/>
                  </a:lnTo>
                  <a:lnTo>
                    <a:pt x="0" y="319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4" name="object 2244"/>
            <p:cNvSpPr/>
            <p:nvPr/>
          </p:nvSpPr>
          <p:spPr>
            <a:xfrm>
              <a:off x="15230992" y="384824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5" name="object 2245"/>
            <p:cNvSpPr/>
            <p:nvPr/>
          </p:nvSpPr>
          <p:spPr>
            <a:xfrm>
              <a:off x="15220353" y="384824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6" name="object 2246"/>
            <p:cNvSpPr/>
            <p:nvPr/>
          </p:nvSpPr>
          <p:spPr>
            <a:xfrm>
              <a:off x="15210069" y="384824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7" name="object 2247"/>
            <p:cNvSpPr/>
            <p:nvPr/>
          </p:nvSpPr>
          <p:spPr>
            <a:xfrm>
              <a:off x="15199785" y="384824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8" name="object 2248"/>
            <p:cNvSpPr/>
            <p:nvPr/>
          </p:nvSpPr>
          <p:spPr>
            <a:xfrm>
              <a:off x="15189501" y="384824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9" name="object 2249"/>
            <p:cNvSpPr/>
            <p:nvPr/>
          </p:nvSpPr>
          <p:spPr>
            <a:xfrm>
              <a:off x="15178862" y="384824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0" name="object 2250"/>
            <p:cNvSpPr/>
            <p:nvPr/>
          </p:nvSpPr>
          <p:spPr>
            <a:xfrm>
              <a:off x="15168578" y="384824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1" name="object 2251"/>
            <p:cNvSpPr/>
            <p:nvPr/>
          </p:nvSpPr>
          <p:spPr>
            <a:xfrm>
              <a:off x="15158295" y="38486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2" name="object 2252"/>
            <p:cNvSpPr/>
            <p:nvPr/>
          </p:nvSpPr>
          <p:spPr>
            <a:xfrm>
              <a:off x="15147656" y="38486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3" name="object 2253"/>
            <p:cNvSpPr/>
            <p:nvPr/>
          </p:nvSpPr>
          <p:spPr>
            <a:xfrm>
              <a:off x="15137372" y="38486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4" name="object 2254"/>
            <p:cNvSpPr/>
            <p:nvPr/>
          </p:nvSpPr>
          <p:spPr>
            <a:xfrm>
              <a:off x="15127089" y="38486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5" name="object 2255"/>
            <p:cNvSpPr/>
            <p:nvPr/>
          </p:nvSpPr>
          <p:spPr>
            <a:xfrm>
              <a:off x="15116449" y="38486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6" name="object 2256"/>
            <p:cNvSpPr/>
            <p:nvPr/>
          </p:nvSpPr>
          <p:spPr>
            <a:xfrm>
              <a:off x="15106166" y="38486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7" name="object 2257"/>
            <p:cNvSpPr/>
            <p:nvPr/>
          </p:nvSpPr>
          <p:spPr>
            <a:xfrm>
              <a:off x="15095883" y="38486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8" name="object 2258"/>
            <p:cNvSpPr/>
            <p:nvPr/>
          </p:nvSpPr>
          <p:spPr>
            <a:xfrm>
              <a:off x="15085600" y="38486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9" name="object 2259"/>
            <p:cNvSpPr/>
            <p:nvPr/>
          </p:nvSpPr>
          <p:spPr>
            <a:xfrm>
              <a:off x="15074960" y="384895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0" name="object 2260"/>
            <p:cNvSpPr/>
            <p:nvPr/>
          </p:nvSpPr>
          <p:spPr>
            <a:xfrm>
              <a:off x="15064677" y="384895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1" name="object 2261"/>
            <p:cNvSpPr/>
            <p:nvPr/>
          </p:nvSpPr>
          <p:spPr>
            <a:xfrm>
              <a:off x="15054394" y="384895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2" name="object 2262"/>
            <p:cNvSpPr/>
            <p:nvPr/>
          </p:nvSpPr>
          <p:spPr>
            <a:xfrm>
              <a:off x="15043755" y="384895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3" name="object 2263"/>
            <p:cNvSpPr/>
            <p:nvPr/>
          </p:nvSpPr>
          <p:spPr>
            <a:xfrm>
              <a:off x="15033470" y="384895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4" name="object 2264"/>
            <p:cNvSpPr/>
            <p:nvPr/>
          </p:nvSpPr>
          <p:spPr>
            <a:xfrm>
              <a:off x="15023187" y="384931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5" name="object 2265"/>
            <p:cNvSpPr/>
            <p:nvPr/>
          </p:nvSpPr>
          <p:spPr>
            <a:xfrm>
              <a:off x="15012903" y="384931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6" name="object 2266"/>
            <p:cNvSpPr/>
            <p:nvPr/>
          </p:nvSpPr>
          <p:spPr>
            <a:xfrm>
              <a:off x="15002264" y="384931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7" name="object 2267"/>
            <p:cNvSpPr/>
            <p:nvPr/>
          </p:nvSpPr>
          <p:spPr>
            <a:xfrm>
              <a:off x="14991981" y="384931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8" name="object 2268"/>
            <p:cNvSpPr/>
            <p:nvPr/>
          </p:nvSpPr>
          <p:spPr>
            <a:xfrm>
              <a:off x="14981697" y="384966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9" name="object 2269"/>
            <p:cNvSpPr/>
            <p:nvPr/>
          </p:nvSpPr>
          <p:spPr>
            <a:xfrm>
              <a:off x="14971057" y="384966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0" name="object 2270"/>
            <p:cNvSpPr/>
            <p:nvPr/>
          </p:nvSpPr>
          <p:spPr>
            <a:xfrm>
              <a:off x="14960774" y="384966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1" name="object 2271"/>
            <p:cNvSpPr/>
            <p:nvPr/>
          </p:nvSpPr>
          <p:spPr>
            <a:xfrm>
              <a:off x="14950490" y="384966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2" name="object 2272"/>
            <p:cNvSpPr/>
            <p:nvPr/>
          </p:nvSpPr>
          <p:spPr>
            <a:xfrm>
              <a:off x="14940206" y="385002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3" name="object 2273"/>
            <p:cNvSpPr/>
            <p:nvPr/>
          </p:nvSpPr>
          <p:spPr>
            <a:xfrm>
              <a:off x="14929568" y="385002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4" name="object 2274"/>
            <p:cNvSpPr/>
            <p:nvPr/>
          </p:nvSpPr>
          <p:spPr>
            <a:xfrm>
              <a:off x="14919284" y="385002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5" name="object 2275"/>
            <p:cNvSpPr/>
            <p:nvPr/>
          </p:nvSpPr>
          <p:spPr>
            <a:xfrm>
              <a:off x="14908999" y="385037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6" name="object 2276"/>
            <p:cNvSpPr/>
            <p:nvPr/>
          </p:nvSpPr>
          <p:spPr>
            <a:xfrm>
              <a:off x="14898361" y="385037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7" name="object 2277"/>
            <p:cNvSpPr/>
            <p:nvPr/>
          </p:nvSpPr>
          <p:spPr>
            <a:xfrm>
              <a:off x="14888077" y="385037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8" name="object 2278"/>
            <p:cNvSpPr/>
            <p:nvPr/>
          </p:nvSpPr>
          <p:spPr>
            <a:xfrm>
              <a:off x="14877794" y="385072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9" name="object 2279"/>
            <p:cNvSpPr/>
            <p:nvPr/>
          </p:nvSpPr>
          <p:spPr>
            <a:xfrm>
              <a:off x="14867155" y="385072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0" name="object 2280"/>
            <p:cNvSpPr/>
            <p:nvPr/>
          </p:nvSpPr>
          <p:spPr>
            <a:xfrm>
              <a:off x="14856872" y="385108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1" name="object 2281"/>
            <p:cNvSpPr/>
            <p:nvPr/>
          </p:nvSpPr>
          <p:spPr>
            <a:xfrm>
              <a:off x="14846588" y="385108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2" name="object 2282"/>
            <p:cNvSpPr/>
            <p:nvPr/>
          </p:nvSpPr>
          <p:spPr>
            <a:xfrm>
              <a:off x="14836305" y="385108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3" name="object 2283"/>
            <p:cNvSpPr/>
            <p:nvPr/>
          </p:nvSpPr>
          <p:spPr>
            <a:xfrm>
              <a:off x="14825666" y="385144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4" name="object 2284"/>
            <p:cNvSpPr/>
            <p:nvPr/>
          </p:nvSpPr>
          <p:spPr>
            <a:xfrm>
              <a:off x="14815383" y="385144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5" name="object 2285"/>
            <p:cNvSpPr/>
            <p:nvPr/>
          </p:nvSpPr>
          <p:spPr>
            <a:xfrm>
              <a:off x="14805098" y="385179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6" name="object 2286"/>
            <p:cNvSpPr/>
            <p:nvPr/>
          </p:nvSpPr>
          <p:spPr>
            <a:xfrm>
              <a:off x="14794459" y="385179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7" name="object 2287"/>
            <p:cNvSpPr/>
            <p:nvPr/>
          </p:nvSpPr>
          <p:spPr>
            <a:xfrm>
              <a:off x="14784176" y="385214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8" name="object 2288"/>
            <p:cNvSpPr/>
            <p:nvPr/>
          </p:nvSpPr>
          <p:spPr>
            <a:xfrm>
              <a:off x="14773892" y="385214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9" name="object 2289"/>
            <p:cNvSpPr/>
            <p:nvPr/>
          </p:nvSpPr>
          <p:spPr>
            <a:xfrm>
              <a:off x="14763608" y="38525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0" name="object 2290"/>
            <p:cNvSpPr/>
            <p:nvPr/>
          </p:nvSpPr>
          <p:spPr>
            <a:xfrm>
              <a:off x="14752970" y="38525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1" name="object 2291"/>
            <p:cNvSpPr/>
            <p:nvPr/>
          </p:nvSpPr>
          <p:spPr>
            <a:xfrm>
              <a:off x="14742686" y="385285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2" name="object 2292"/>
            <p:cNvSpPr/>
            <p:nvPr/>
          </p:nvSpPr>
          <p:spPr>
            <a:xfrm>
              <a:off x="14732401" y="385285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3" name="object 2293"/>
            <p:cNvSpPr/>
            <p:nvPr/>
          </p:nvSpPr>
          <p:spPr>
            <a:xfrm>
              <a:off x="14721763" y="385321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4" name="object 2294"/>
            <p:cNvSpPr/>
            <p:nvPr/>
          </p:nvSpPr>
          <p:spPr>
            <a:xfrm>
              <a:off x="14711480" y="385321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5" name="object 2295"/>
            <p:cNvSpPr/>
            <p:nvPr/>
          </p:nvSpPr>
          <p:spPr>
            <a:xfrm>
              <a:off x="14701196" y="385356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6" name="object 2296"/>
            <p:cNvSpPr/>
            <p:nvPr/>
          </p:nvSpPr>
          <p:spPr>
            <a:xfrm>
              <a:off x="14690912" y="385392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7" name="object 2297"/>
            <p:cNvSpPr/>
            <p:nvPr/>
          </p:nvSpPr>
          <p:spPr>
            <a:xfrm>
              <a:off x="14680275" y="385392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8" name="object 2298"/>
            <p:cNvSpPr/>
            <p:nvPr/>
          </p:nvSpPr>
          <p:spPr>
            <a:xfrm>
              <a:off x="14669991" y="38542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9" name="object 2299"/>
            <p:cNvSpPr/>
            <p:nvPr/>
          </p:nvSpPr>
          <p:spPr>
            <a:xfrm>
              <a:off x="14659707" y="38542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0" name="object 2300"/>
            <p:cNvSpPr/>
            <p:nvPr/>
          </p:nvSpPr>
          <p:spPr>
            <a:xfrm>
              <a:off x="14649069" y="385463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1" name="object 2301"/>
            <p:cNvSpPr/>
            <p:nvPr/>
          </p:nvSpPr>
          <p:spPr>
            <a:xfrm>
              <a:off x="14638784" y="385498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2" name="object 2302"/>
            <p:cNvSpPr/>
            <p:nvPr/>
          </p:nvSpPr>
          <p:spPr>
            <a:xfrm>
              <a:off x="14628500" y="385498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3" name="object 2303"/>
            <p:cNvSpPr/>
            <p:nvPr/>
          </p:nvSpPr>
          <p:spPr>
            <a:xfrm>
              <a:off x="14618216" y="385533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4" name="object 2304"/>
            <p:cNvSpPr/>
            <p:nvPr/>
          </p:nvSpPr>
          <p:spPr>
            <a:xfrm>
              <a:off x="14607578" y="385569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5" name="object 2305"/>
            <p:cNvSpPr/>
            <p:nvPr/>
          </p:nvSpPr>
          <p:spPr>
            <a:xfrm>
              <a:off x="14597295" y="385569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6" name="object 2306"/>
            <p:cNvSpPr/>
            <p:nvPr/>
          </p:nvSpPr>
          <p:spPr>
            <a:xfrm>
              <a:off x="14587011" y="385604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7" name="object 2307"/>
            <p:cNvSpPr/>
            <p:nvPr/>
          </p:nvSpPr>
          <p:spPr>
            <a:xfrm>
              <a:off x="14576373" y="38564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8" name="object 2308"/>
            <p:cNvSpPr/>
            <p:nvPr/>
          </p:nvSpPr>
          <p:spPr>
            <a:xfrm>
              <a:off x="14566090" y="38564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9" name="object 2309"/>
            <p:cNvSpPr/>
            <p:nvPr/>
          </p:nvSpPr>
          <p:spPr>
            <a:xfrm>
              <a:off x="14555806" y="385675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0" name="object 2310"/>
            <p:cNvSpPr/>
            <p:nvPr/>
          </p:nvSpPr>
          <p:spPr>
            <a:xfrm>
              <a:off x="14545167" y="385711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1" name="object 2311"/>
            <p:cNvSpPr/>
            <p:nvPr/>
          </p:nvSpPr>
          <p:spPr>
            <a:xfrm>
              <a:off x="14534883" y="385746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2" name="object 2312"/>
            <p:cNvSpPr/>
            <p:nvPr/>
          </p:nvSpPr>
          <p:spPr>
            <a:xfrm>
              <a:off x="14524599" y="385746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3" name="object 2313"/>
            <p:cNvSpPr/>
            <p:nvPr/>
          </p:nvSpPr>
          <p:spPr>
            <a:xfrm>
              <a:off x="14514315" y="385782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4" name="object 2314"/>
            <p:cNvSpPr/>
            <p:nvPr/>
          </p:nvSpPr>
          <p:spPr>
            <a:xfrm>
              <a:off x="14503677" y="38581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5" name="object 2315"/>
            <p:cNvSpPr/>
            <p:nvPr/>
          </p:nvSpPr>
          <p:spPr>
            <a:xfrm>
              <a:off x="14493393" y="385853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6" name="object 2316"/>
            <p:cNvSpPr/>
            <p:nvPr/>
          </p:nvSpPr>
          <p:spPr>
            <a:xfrm>
              <a:off x="14483110" y="385888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7" name="object 2317"/>
            <p:cNvSpPr/>
            <p:nvPr/>
          </p:nvSpPr>
          <p:spPr>
            <a:xfrm>
              <a:off x="14472471" y="385888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8" name="object 2318"/>
            <p:cNvSpPr/>
            <p:nvPr/>
          </p:nvSpPr>
          <p:spPr>
            <a:xfrm>
              <a:off x="14462188" y="385924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9" name="object 2319"/>
            <p:cNvSpPr/>
            <p:nvPr/>
          </p:nvSpPr>
          <p:spPr>
            <a:xfrm>
              <a:off x="14451905" y="385959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0" name="object 2320"/>
            <p:cNvSpPr/>
            <p:nvPr/>
          </p:nvSpPr>
          <p:spPr>
            <a:xfrm>
              <a:off x="14441620" y="385994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1" name="object 2321"/>
            <p:cNvSpPr/>
            <p:nvPr/>
          </p:nvSpPr>
          <p:spPr>
            <a:xfrm>
              <a:off x="14430982" y="386030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2" name="object 2322"/>
            <p:cNvSpPr/>
            <p:nvPr/>
          </p:nvSpPr>
          <p:spPr>
            <a:xfrm>
              <a:off x="14420698" y="386065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3" name="object 2323"/>
            <p:cNvSpPr/>
            <p:nvPr/>
          </p:nvSpPr>
          <p:spPr>
            <a:xfrm>
              <a:off x="14410414" y="386065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4" name="object 2324"/>
            <p:cNvSpPr/>
            <p:nvPr/>
          </p:nvSpPr>
          <p:spPr>
            <a:xfrm>
              <a:off x="14399775" y="386101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5" name="object 2325"/>
            <p:cNvSpPr/>
            <p:nvPr/>
          </p:nvSpPr>
          <p:spPr>
            <a:xfrm>
              <a:off x="14389492" y="386136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6" name="object 2326"/>
            <p:cNvSpPr/>
            <p:nvPr/>
          </p:nvSpPr>
          <p:spPr>
            <a:xfrm>
              <a:off x="14379209" y="386172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7" name="object 2327"/>
            <p:cNvSpPr/>
            <p:nvPr/>
          </p:nvSpPr>
          <p:spPr>
            <a:xfrm>
              <a:off x="14368925" y="386207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8" name="object 2328"/>
            <p:cNvSpPr/>
            <p:nvPr/>
          </p:nvSpPr>
          <p:spPr>
            <a:xfrm>
              <a:off x="14358286" y="386243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9" name="object 2329"/>
            <p:cNvSpPr/>
            <p:nvPr/>
          </p:nvSpPr>
          <p:spPr>
            <a:xfrm>
              <a:off x="14348003" y="386278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0" name="object 2330"/>
            <p:cNvSpPr/>
            <p:nvPr/>
          </p:nvSpPr>
          <p:spPr>
            <a:xfrm>
              <a:off x="14337719" y="386314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1" name="object 2331"/>
            <p:cNvSpPr/>
            <p:nvPr/>
          </p:nvSpPr>
          <p:spPr>
            <a:xfrm>
              <a:off x="14327080" y="386349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2" name="object 2332"/>
            <p:cNvSpPr/>
            <p:nvPr/>
          </p:nvSpPr>
          <p:spPr>
            <a:xfrm>
              <a:off x="14316797" y="386385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3" name="object 2333"/>
            <p:cNvSpPr/>
            <p:nvPr/>
          </p:nvSpPr>
          <p:spPr>
            <a:xfrm>
              <a:off x="14306513" y="386420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4" name="object 2334"/>
            <p:cNvSpPr/>
            <p:nvPr/>
          </p:nvSpPr>
          <p:spPr>
            <a:xfrm>
              <a:off x="14296229" y="386455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5" name="object 2335"/>
            <p:cNvSpPr/>
            <p:nvPr/>
          </p:nvSpPr>
          <p:spPr>
            <a:xfrm>
              <a:off x="14285591" y="386491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6" name="object 2336"/>
            <p:cNvSpPr/>
            <p:nvPr/>
          </p:nvSpPr>
          <p:spPr>
            <a:xfrm>
              <a:off x="14275306" y="386526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7" name="object 2337"/>
            <p:cNvSpPr/>
            <p:nvPr/>
          </p:nvSpPr>
          <p:spPr>
            <a:xfrm>
              <a:off x="14265023" y="386562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8" name="object 2338"/>
            <p:cNvSpPr/>
            <p:nvPr/>
          </p:nvSpPr>
          <p:spPr>
            <a:xfrm>
              <a:off x="14254384" y="386597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9" name="object 2339"/>
            <p:cNvSpPr/>
            <p:nvPr/>
          </p:nvSpPr>
          <p:spPr>
            <a:xfrm>
              <a:off x="14244101" y="386633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0" name="object 2340"/>
            <p:cNvSpPr/>
            <p:nvPr/>
          </p:nvSpPr>
          <p:spPr>
            <a:xfrm>
              <a:off x="14233818" y="386668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1" name="object 2341"/>
            <p:cNvSpPr/>
            <p:nvPr/>
          </p:nvSpPr>
          <p:spPr>
            <a:xfrm>
              <a:off x="14223179" y="386704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2" name="object 2342"/>
            <p:cNvSpPr/>
            <p:nvPr/>
          </p:nvSpPr>
          <p:spPr>
            <a:xfrm>
              <a:off x="14212895" y="386739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3" name="object 2343"/>
            <p:cNvSpPr/>
            <p:nvPr/>
          </p:nvSpPr>
          <p:spPr>
            <a:xfrm>
              <a:off x="14202612" y="386775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4" name="object 2344"/>
            <p:cNvSpPr/>
            <p:nvPr/>
          </p:nvSpPr>
          <p:spPr>
            <a:xfrm>
              <a:off x="14192328" y="386845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5" name="object 2345"/>
            <p:cNvSpPr/>
            <p:nvPr/>
          </p:nvSpPr>
          <p:spPr>
            <a:xfrm>
              <a:off x="14181689" y="386881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6" name="object 2346"/>
            <p:cNvSpPr/>
            <p:nvPr/>
          </p:nvSpPr>
          <p:spPr>
            <a:xfrm>
              <a:off x="14171405" y="386916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7" name="object 2347"/>
            <p:cNvSpPr/>
            <p:nvPr/>
          </p:nvSpPr>
          <p:spPr>
            <a:xfrm>
              <a:off x="14161121" y="386952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8" name="object 2348"/>
            <p:cNvSpPr/>
            <p:nvPr/>
          </p:nvSpPr>
          <p:spPr>
            <a:xfrm>
              <a:off x="14150483" y="386987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9" name="object 2349"/>
            <p:cNvSpPr/>
            <p:nvPr/>
          </p:nvSpPr>
          <p:spPr>
            <a:xfrm>
              <a:off x="14140200" y="387023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0" name="object 2350"/>
            <p:cNvSpPr/>
            <p:nvPr/>
          </p:nvSpPr>
          <p:spPr>
            <a:xfrm>
              <a:off x="14129916" y="387058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1" name="object 2351"/>
            <p:cNvSpPr/>
            <p:nvPr/>
          </p:nvSpPr>
          <p:spPr>
            <a:xfrm>
              <a:off x="14119633" y="387129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2" name="object 2352"/>
            <p:cNvSpPr/>
            <p:nvPr/>
          </p:nvSpPr>
          <p:spPr>
            <a:xfrm>
              <a:off x="14108994" y="387165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3" name="object 2353"/>
            <p:cNvSpPr/>
            <p:nvPr/>
          </p:nvSpPr>
          <p:spPr>
            <a:xfrm>
              <a:off x="14098710" y="387200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4" name="object 2354"/>
            <p:cNvSpPr/>
            <p:nvPr/>
          </p:nvSpPr>
          <p:spPr>
            <a:xfrm>
              <a:off x="14088426" y="387236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5" name="object 2355"/>
            <p:cNvSpPr/>
            <p:nvPr/>
          </p:nvSpPr>
          <p:spPr>
            <a:xfrm>
              <a:off x="14077787" y="387306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6" name="object 2356"/>
            <p:cNvSpPr/>
            <p:nvPr/>
          </p:nvSpPr>
          <p:spPr>
            <a:xfrm>
              <a:off x="14067504" y="387342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7" name="object 2357"/>
            <p:cNvSpPr/>
            <p:nvPr/>
          </p:nvSpPr>
          <p:spPr>
            <a:xfrm>
              <a:off x="14057220" y="387377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8" name="object 2358"/>
            <p:cNvSpPr/>
            <p:nvPr/>
          </p:nvSpPr>
          <p:spPr>
            <a:xfrm>
              <a:off x="14046936" y="387413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9" name="object 2359"/>
            <p:cNvSpPr/>
            <p:nvPr/>
          </p:nvSpPr>
          <p:spPr>
            <a:xfrm>
              <a:off x="14036298" y="387484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0" name="object 2360"/>
            <p:cNvSpPr/>
            <p:nvPr/>
          </p:nvSpPr>
          <p:spPr>
            <a:xfrm>
              <a:off x="14026014" y="387519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1" name="object 2361"/>
            <p:cNvSpPr/>
            <p:nvPr/>
          </p:nvSpPr>
          <p:spPr>
            <a:xfrm>
              <a:off x="14015732" y="387555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2" name="object 2362"/>
            <p:cNvSpPr/>
            <p:nvPr/>
          </p:nvSpPr>
          <p:spPr>
            <a:xfrm>
              <a:off x="14005093" y="387590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3" name="object 2363"/>
            <p:cNvSpPr/>
            <p:nvPr/>
          </p:nvSpPr>
          <p:spPr>
            <a:xfrm>
              <a:off x="13994809" y="387661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4" name="object 2364"/>
            <p:cNvSpPr/>
            <p:nvPr/>
          </p:nvSpPr>
          <p:spPr>
            <a:xfrm>
              <a:off x="13984525" y="387697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5" name="object 2365"/>
            <p:cNvSpPr/>
            <p:nvPr/>
          </p:nvSpPr>
          <p:spPr>
            <a:xfrm>
              <a:off x="13974241" y="387732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6" name="object 2366"/>
            <p:cNvSpPr/>
            <p:nvPr/>
          </p:nvSpPr>
          <p:spPr>
            <a:xfrm>
              <a:off x="13963602" y="387803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7" name="object 2367"/>
            <p:cNvSpPr/>
            <p:nvPr/>
          </p:nvSpPr>
          <p:spPr>
            <a:xfrm>
              <a:off x="13953319" y="387838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8" name="object 2368"/>
            <p:cNvSpPr/>
            <p:nvPr/>
          </p:nvSpPr>
          <p:spPr>
            <a:xfrm>
              <a:off x="13943035" y="387909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9" name="object 2369"/>
            <p:cNvSpPr/>
            <p:nvPr/>
          </p:nvSpPr>
          <p:spPr>
            <a:xfrm>
              <a:off x="13932396" y="387945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0" name="object 2370"/>
            <p:cNvSpPr/>
            <p:nvPr/>
          </p:nvSpPr>
          <p:spPr>
            <a:xfrm>
              <a:off x="13922113" y="387980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1" name="object 2371"/>
            <p:cNvSpPr/>
            <p:nvPr/>
          </p:nvSpPr>
          <p:spPr>
            <a:xfrm>
              <a:off x="13911830" y="388051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2" name="object 2372"/>
            <p:cNvSpPr/>
            <p:nvPr/>
          </p:nvSpPr>
          <p:spPr>
            <a:xfrm>
              <a:off x="13901192" y="388087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3" name="object 2373"/>
            <p:cNvSpPr/>
            <p:nvPr/>
          </p:nvSpPr>
          <p:spPr>
            <a:xfrm>
              <a:off x="13890908" y="388158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4" name="object 2374"/>
            <p:cNvSpPr/>
            <p:nvPr/>
          </p:nvSpPr>
          <p:spPr>
            <a:xfrm>
              <a:off x="13880624" y="388193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5" name="object 2375"/>
            <p:cNvSpPr/>
            <p:nvPr/>
          </p:nvSpPr>
          <p:spPr>
            <a:xfrm>
              <a:off x="13870340" y="388264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6" name="object 2376"/>
            <p:cNvSpPr/>
            <p:nvPr/>
          </p:nvSpPr>
          <p:spPr>
            <a:xfrm>
              <a:off x="13859701" y="388299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7" name="object 2377"/>
            <p:cNvSpPr/>
            <p:nvPr/>
          </p:nvSpPr>
          <p:spPr>
            <a:xfrm>
              <a:off x="13849418" y="388370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8" name="object 2378"/>
            <p:cNvSpPr/>
            <p:nvPr/>
          </p:nvSpPr>
          <p:spPr>
            <a:xfrm>
              <a:off x="13839134" y="388406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9" name="object 2379"/>
            <p:cNvSpPr/>
            <p:nvPr/>
          </p:nvSpPr>
          <p:spPr>
            <a:xfrm>
              <a:off x="13828495" y="388477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0" name="object 2380"/>
            <p:cNvSpPr/>
            <p:nvPr/>
          </p:nvSpPr>
          <p:spPr>
            <a:xfrm>
              <a:off x="13818211" y="388512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1" name="object 2381"/>
            <p:cNvSpPr/>
            <p:nvPr/>
          </p:nvSpPr>
          <p:spPr>
            <a:xfrm>
              <a:off x="13807927" y="388583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2" name="object 2382"/>
            <p:cNvSpPr/>
            <p:nvPr/>
          </p:nvSpPr>
          <p:spPr>
            <a:xfrm>
              <a:off x="13797644" y="388618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3" name="object 2383"/>
            <p:cNvSpPr/>
            <p:nvPr/>
          </p:nvSpPr>
          <p:spPr>
            <a:xfrm>
              <a:off x="13787005" y="388689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4" name="object 2384"/>
            <p:cNvSpPr/>
            <p:nvPr/>
          </p:nvSpPr>
          <p:spPr>
            <a:xfrm>
              <a:off x="13776721" y="388725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5" name="object 2385"/>
            <p:cNvSpPr/>
            <p:nvPr/>
          </p:nvSpPr>
          <p:spPr>
            <a:xfrm>
              <a:off x="13766439" y="388796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6" name="object 2386"/>
            <p:cNvSpPr/>
            <p:nvPr/>
          </p:nvSpPr>
          <p:spPr>
            <a:xfrm>
              <a:off x="13755800" y="388831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7" name="object 2387"/>
            <p:cNvSpPr/>
            <p:nvPr/>
          </p:nvSpPr>
          <p:spPr>
            <a:xfrm>
              <a:off x="13745516" y="388902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8" name="object 2388"/>
            <p:cNvSpPr/>
            <p:nvPr/>
          </p:nvSpPr>
          <p:spPr>
            <a:xfrm>
              <a:off x="13735232" y="388973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9" name="object 2389"/>
            <p:cNvSpPr/>
            <p:nvPr/>
          </p:nvSpPr>
          <p:spPr>
            <a:xfrm>
              <a:off x="13724948" y="389009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0" name="object 2390"/>
            <p:cNvSpPr/>
            <p:nvPr/>
          </p:nvSpPr>
          <p:spPr>
            <a:xfrm>
              <a:off x="13714309" y="389080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1" name="object 2391"/>
            <p:cNvSpPr/>
            <p:nvPr/>
          </p:nvSpPr>
          <p:spPr>
            <a:xfrm>
              <a:off x="13704026" y="389150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2" name="object 2392"/>
            <p:cNvSpPr/>
            <p:nvPr/>
          </p:nvSpPr>
          <p:spPr>
            <a:xfrm>
              <a:off x="13693742" y="389186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3" name="object 2393"/>
            <p:cNvSpPr/>
            <p:nvPr/>
          </p:nvSpPr>
          <p:spPr>
            <a:xfrm>
              <a:off x="13683104" y="389257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4" name="object 2394"/>
            <p:cNvSpPr/>
            <p:nvPr/>
          </p:nvSpPr>
          <p:spPr>
            <a:xfrm>
              <a:off x="13672820" y="389328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5" name="object 2395"/>
            <p:cNvSpPr/>
            <p:nvPr/>
          </p:nvSpPr>
          <p:spPr>
            <a:xfrm>
              <a:off x="13662536" y="389363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6" name="object 2396"/>
            <p:cNvSpPr/>
            <p:nvPr/>
          </p:nvSpPr>
          <p:spPr>
            <a:xfrm>
              <a:off x="13651899" y="389434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7" name="object 2397"/>
            <p:cNvSpPr/>
            <p:nvPr/>
          </p:nvSpPr>
          <p:spPr>
            <a:xfrm>
              <a:off x="13641615" y="389505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8" name="object 2398"/>
            <p:cNvSpPr/>
            <p:nvPr/>
          </p:nvSpPr>
          <p:spPr>
            <a:xfrm>
              <a:off x="13631331" y="389540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9" name="object 2399"/>
            <p:cNvSpPr/>
            <p:nvPr/>
          </p:nvSpPr>
          <p:spPr>
            <a:xfrm>
              <a:off x="13621047" y="389611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0" name="object 2400"/>
            <p:cNvSpPr/>
            <p:nvPr/>
          </p:nvSpPr>
          <p:spPr>
            <a:xfrm>
              <a:off x="13610408" y="389682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1" name="object 2401"/>
            <p:cNvSpPr/>
            <p:nvPr/>
          </p:nvSpPr>
          <p:spPr>
            <a:xfrm>
              <a:off x="13600124" y="389753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2" name="object 2402"/>
            <p:cNvSpPr/>
            <p:nvPr/>
          </p:nvSpPr>
          <p:spPr>
            <a:xfrm>
              <a:off x="13589841" y="389789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3" name="object 2403"/>
            <p:cNvSpPr/>
            <p:nvPr/>
          </p:nvSpPr>
          <p:spPr>
            <a:xfrm>
              <a:off x="13579202" y="389860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4" name="object 2404"/>
            <p:cNvSpPr/>
            <p:nvPr/>
          </p:nvSpPr>
          <p:spPr>
            <a:xfrm>
              <a:off x="13568919" y="389931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5" name="object 2405"/>
            <p:cNvSpPr/>
            <p:nvPr/>
          </p:nvSpPr>
          <p:spPr>
            <a:xfrm>
              <a:off x="13558635" y="390001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6" name="object 2406"/>
            <p:cNvSpPr/>
            <p:nvPr/>
          </p:nvSpPr>
          <p:spPr>
            <a:xfrm>
              <a:off x="13548352" y="390037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7" name="object 2407"/>
            <p:cNvSpPr/>
            <p:nvPr/>
          </p:nvSpPr>
          <p:spPr>
            <a:xfrm>
              <a:off x="13537714" y="390108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8" name="object 2408"/>
            <p:cNvSpPr/>
            <p:nvPr/>
          </p:nvSpPr>
          <p:spPr>
            <a:xfrm>
              <a:off x="13527429" y="390179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9" name="object 2409"/>
            <p:cNvSpPr/>
            <p:nvPr/>
          </p:nvSpPr>
          <p:spPr>
            <a:xfrm>
              <a:off x="13517145" y="390250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0" name="object 2410"/>
            <p:cNvSpPr/>
            <p:nvPr/>
          </p:nvSpPr>
          <p:spPr>
            <a:xfrm>
              <a:off x="13506507" y="390356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1" name="object 2411"/>
            <p:cNvSpPr/>
            <p:nvPr/>
          </p:nvSpPr>
          <p:spPr>
            <a:xfrm>
              <a:off x="13496223" y="390427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2" name="object 2412"/>
            <p:cNvSpPr/>
            <p:nvPr/>
          </p:nvSpPr>
          <p:spPr>
            <a:xfrm>
              <a:off x="13485939" y="390533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3" name="object 2413"/>
            <p:cNvSpPr/>
            <p:nvPr/>
          </p:nvSpPr>
          <p:spPr>
            <a:xfrm>
              <a:off x="13475656" y="390640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4" name="object 2414"/>
            <p:cNvSpPr/>
            <p:nvPr/>
          </p:nvSpPr>
          <p:spPr>
            <a:xfrm>
              <a:off x="13465017" y="390746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5" name="object 2415"/>
            <p:cNvSpPr/>
            <p:nvPr/>
          </p:nvSpPr>
          <p:spPr>
            <a:xfrm>
              <a:off x="13454734" y="390853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6" name="object 2416"/>
            <p:cNvSpPr/>
            <p:nvPr/>
          </p:nvSpPr>
          <p:spPr>
            <a:xfrm>
              <a:off x="13444450" y="390994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7" name="object 2417"/>
            <p:cNvSpPr/>
            <p:nvPr/>
          </p:nvSpPr>
          <p:spPr>
            <a:xfrm>
              <a:off x="13433813" y="391136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8" name="object 2418"/>
            <p:cNvSpPr/>
            <p:nvPr/>
          </p:nvSpPr>
          <p:spPr>
            <a:xfrm>
              <a:off x="13423528" y="391243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9" name="object 2419"/>
            <p:cNvSpPr/>
            <p:nvPr/>
          </p:nvSpPr>
          <p:spPr>
            <a:xfrm>
              <a:off x="13413244" y="391384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0" name="object 2420"/>
            <p:cNvSpPr/>
            <p:nvPr/>
          </p:nvSpPr>
          <p:spPr>
            <a:xfrm>
              <a:off x="13402961" y="391562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1" name="object 2421"/>
            <p:cNvSpPr/>
            <p:nvPr/>
          </p:nvSpPr>
          <p:spPr>
            <a:xfrm>
              <a:off x="13392322" y="391704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2" name="object 2422"/>
            <p:cNvSpPr/>
            <p:nvPr/>
          </p:nvSpPr>
          <p:spPr>
            <a:xfrm>
              <a:off x="13382038" y="391881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3" name="object 2423"/>
            <p:cNvSpPr/>
            <p:nvPr/>
          </p:nvSpPr>
          <p:spPr>
            <a:xfrm>
              <a:off x="13371754" y="392058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4" name="object 2424"/>
            <p:cNvSpPr/>
            <p:nvPr/>
          </p:nvSpPr>
          <p:spPr>
            <a:xfrm>
              <a:off x="13361115" y="392200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5" name="object 2425"/>
            <p:cNvSpPr/>
            <p:nvPr/>
          </p:nvSpPr>
          <p:spPr>
            <a:xfrm>
              <a:off x="13350833" y="392413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6" name="object 2426"/>
            <p:cNvSpPr/>
            <p:nvPr/>
          </p:nvSpPr>
          <p:spPr>
            <a:xfrm>
              <a:off x="13340548" y="392590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7" name="object 2427"/>
            <p:cNvSpPr/>
            <p:nvPr/>
          </p:nvSpPr>
          <p:spPr>
            <a:xfrm>
              <a:off x="13329910" y="3928033"/>
              <a:ext cx="0" cy="98425"/>
            </a:xfrm>
            <a:custGeom>
              <a:avLst/>
              <a:gdLst/>
              <a:ahLst/>
              <a:cxnLst/>
              <a:rect l="l" t="t" r="r" b="b"/>
              <a:pathLst>
                <a:path h="98425">
                  <a:moveTo>
                    <a:pt x="0" y="0"/>
                  </a:moveTo>
                  <a:lnTo>
                    <a:pt x="0" y="9822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8" name="object 2428"/>
            <p:cNvSpPr/>
            <p:nvPr/>
          </p:nvSpPr>
          <p:spPr>
            <a:xfrm>
              <a:off x="13319627" y="3929806"/>
              <a:ext cx="0" cy="96520"/>
            </a:xfrm>
            <a:custGeom>
              <a:avLst/>
              <a:gdLst/>
              <a:ahLst/>
              <a:cxnLst/>
              <a:rect l="l" t="t" r="r" b="b"/>
              <a:pathLst>
                <a:path h="96520">
                  <a:moveTo>
                    <a:pt x="0" y="0"/>
                  </a:moveTo>
                  <a:lnTo>
                    <a:pt x="0" y="964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9" name="object 2429"/>
            <p:cNvSpPr/>
            <p:nvPr/>
          </p:nvSpPr>
          <p:spPr>
            <a:xfrm>
              <a:off x="13309343" y="3931933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h="94614">
                  <a:moveTo>
                    <a:pt x="0" y="0"/>
                  </a:moveTo>
                  <a:lnTo>
                    <a:pt x="0" y="9432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0" name="object 2430"/>
            <p:cNvSpPr/>
            <p:nvPr/>
          </p:nvSpPr>
          <p:spPr>
            <a:xfrm>
              <a:off x="13299059" y="3934060"/>
              <a:ext cx="0" cy="92710"/>
            </a:xfrm>
            <a:custGeom>
              <a:avLst/>
              <a:gdLst/>
              <a:ahLst/>
              <a:cxnLst/>
              <a:rect l="l" t="t" r="r" b="b"/>
              <a:pathLst>
                <a:path h="92710">
                  <a:moveTo>
                    <a:pt x="0" y="0"/>
                  </a:moveTo>
                  <a:lnTo>
                    <a:pt x="0" y="9219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1" name="object 2431"/>
            <p:cNvSpPr/>
            <p:nvPr/>
          </p:nvSpPr>
          <p:spPr>
            <a:xfrm>
              <a:off x="13288421" y="3936543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0"/>
                  </a:moveTo>
                  <a:lnTo>
                    <a:pt x="0" y="8971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2" name="object 2432"/>
            <p:cNvSpPr/>
            <p:nvPr/>
          </p:nvSpPr>
          <p:spPr>
            <a:xfrm>
              <a:off x="13278137" y="393867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3" name="object 2433"/>
            <p:cNvSpPr/>
            <p:nvPr/>
          </p:nvSpPr>
          <p:spPr>
            <a:xfrm>
              <a:off x="13267852" y="3941153"/>
              <a:ext cx="0" cy="96520"/>
            </a:xfrm>
            <a:custGeom>
              <a:avLst/>
              <a:gdLst/>
              <a:ahLst/>
              <a:cxnLst/>
              <a:rect l="l" t="t" r="r" b="b"/>
              <a:pathLst>
                <a:path h="96520">
                  <a:moveTo>
                    <a:pt x="0" y="0"/>
                  </a:moveTo>
                  <a:lnTo>
                    <a:pt x="0" y="9610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4" name="object 2434"/>
            <p:cNvSpPr/>
            <p:nvPr/>
          </p:nvSpPr>
          <p:spPr>
            <a:xfrm>
              <a:off x="13257214" y="3943635"/>
              <a:ext cx="0" cy="93980"/>
            </a:xfrm>
            <a:custGeom>
              <a:avLst/>
              <a:gdLst/>
              <a:ahLst/>
              <a:cxnLst/>
              <a:rect l="l" t="t" r="r" b="b"/>
              <a:pathLst>
                <a:path h="93979">
                  <a:moveTo>
                    <a:pt x="0" y="0"/>
                  </a:moveTo>
                  <a:lnTo>
                    <a:pt x="0" y="9361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5" name="object 2435"/>
            <p:cNvSpPr/>
            <p:nvPr/>
          </p:nvSpPr>
          <p:spPr>
            <a:xfrm>
              <a:off x="13246930" y="3946117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h="91439">
                  <a:moveTo>
                    <a:pt x="0" y="0"/>
                  </a:moveTo>
                  <a:lnTo>
                    <a:pt x="0" y="9113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6" name="object 2436"/>
            <p:cNvSpPr/>
            <p:nvPr/>
          </p:nvSpPr>
          <p:spPr>
            <a:xfrm>
              <a:off x="13236647" y="3948600"/>
              <a:ext cx="0" cy="99695"/>
            </a:xfrm>
            <a:custGeom>
              <a:avLst/>
              <a:gdLst/>
              <a:ahLst/>
              <a:cxnLst/>
              <a:rect l="l" t="t" r="r" b="b"/>
              <a:pathLst>
                <a:path h="99695">
                  <a:moveTo>
                    <a:pt x="0" y="0"/>
                  </a:moveTo>
                  <a:lnTo>
                    <a:pt x="0" y="9929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7" name="object 2437"/>
            <p:cNvSpPr/>
            <p:nvPr/>
          </p:nvSpPr>
          <p:spPr>
            <a:xfrm>
              <a:off x="13226363" y="3951437"/>
              <a:ext cx="0" cy="96520"/>
            </a:xfrm>
            <a:custGeom>
              <a:avLst/>
              <a:gdLst/>
              <a:ahLst/>
              <a:cxnLst/>
              <a:rect l="l" t="t" r="r" b="b"/>
              <a:pathLst>
                <a:path h="96520">
                  <a:moveTo>
                    <a:pt x="0" y="0"/>
                  </a:moveTo>
                  <a:lnTo>
                    <a:pt x="0" y="964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8" name="object 2438"/>
            <p:cNvSpPr/>
            <p:nvPr/>
          </p:nvSpPr>
          <p:spPr>
            <a:xfrm>
              <a:off x="13215725" y="3953919"/>
              <a:ext cx="0" cy="93980"/>
            </a:xfrm>
            <a:custGeom>
              <a:avLst/>
              <a:gdLst/>
              <a:ahLst/>
              <a:cxnLst/>
              <a:rect l="l" t="t" r="r" b="b"/>
              <a:pathLst>
                <a:path h="93979">
                  <a:moveTo>
                    <a:pt x="0" y="0"/>
                  </a:moveTo>
                  <a:lnTo>
                    <a:pt x="0" y="939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9" name="object 2439"/>
            <p:cNvSpPr/>
            <p:nvPr/>
          </p:nvSpPr>
          <p:spPr>
            <a:xfrm>
              <a:off x="13205442" y="3956755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h="91439">
                  <a:moveTo>
                    <a:pt x="0" y="0"/>
                  </a:moveTo>
                  <a:lnTo>
                    <a:pt x="0" y="9113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0" name="object 2440"/>
            <p:cNvSpPr/>
            <p:nvPr/>
          </p:nvSpPr>
          <p:spPr>
            <a:xfrm>
              <a:off x="13195158" y="3959592"/>
              <a:ext cx="0" cy="99695"/>
            </a:xfrm>
            <a:custGeom>
              <a:avLst/>
              <a:gdLst/>
              <a:ahLst/>
              <a:cxnLst/>
              <a:rect l="l" t="t" r="r" b="b"/>
              <a:pathLst>
                <a:path h="99695">
                  <a:moveTo>
                    <a:pt x="0" y="0"/>
                  </a:moveTo>
                  <a:lnTo>
                    <a:pt x="0" y="9929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1" name="object 2441"/>
            <p:cNvSpPr/>
            <p:nvPr/>
          </p:nvSpPr>
          <p:spPr>
            <a:xfrm>
              <a:off x="13184520" y="3962783"/>
              <a:ext cx="0" cy="96520"/>
            </a:xfrm>
            <a:custGeom>
              <a:avLst/>
              <a:gdLst/>
              <a:ahLst/>
              <a:cxnLst/>
              <a:rect l="l" t="t" r="r" b="b"/>
              <a:pathLst>
                <a:path h="96520">
                  <a:moveTo>
                    <a:pt x="0" y="0"/>
                  </a:moveTo>
                  <a:lnTo>
                    <a:pt x="0" y="9610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2" name="object 2442"/>
            <p:cNvSpPr/>
            <p:nvPr/>
          </p:nvSpPr>
          <p:spPr>
            <a:xfrm>
              <a:off x="13174236" y="3965620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5">
                  <a:moveTo>
                    <a:pt x="0" y="0"/>
                  </a:moveTo>
                  <a:lnTo>
                    <a:pt x="0" y="9326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3" name="object 2443"/>
            <p:cNvSpPr/>
            <p:nvPr/>
          </p:nvSpPr>
          <p:spPr>
            <a:xfrm>
              <a:off x="13163951" y="396881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0"/>
                  </a:moveTo>
                  <a:lnTo>
                    <a:pt x="0" y="900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4" name="object 2444"/>
            <p:cNvSpPr/>
            <p:nvPr/>
          </p:nvSpPr>
          <p:spPr>
            <a:xfrm>
              <a:off x="13153668" y="3972003"/>
              <a:ext cx="0" cy="97790"/>
            </a:xfrm>
            <a:custGeom>
              <a:avLst/>
              <a:gdLst/>
              <a:ahLst/>
              <a:cxnLst/>
              <a:rect l="l" t="t" r="r" b="b"/>
              <a:pathLst>
                <a:path h="97789">
                  <a:moveTo>
                    <a:pt x="0" y="0"/>
                  </a:moveTo>
                  <a:lnTo>
                    <a:pt x="0" y="9751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5" name="object 2445"/>
            <p:cNvSpPr/>
            <p:nvPr/>
          </p:nvSpPr>
          <p:spPr>
            <a:xfrm>
              <a:off x="13143029" y="3975195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h="94614">
                  <a:moveTo>
                    <a:pt x="0" y="0"/>
                  </a:moveTo>
                  <a:lnTo>
                    <a:pt x="0" y="9432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6" name="object 2446"/>
            <p:cNvSpPr/>
            <p:nvPr/>
          </p:nvSpPr>
          <p:spPr>
            <a:xfrm>
              <a:off x="13132745" y="3978386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h="91439">
                  <a:moveTo>
                    <a:pt x="0" y="0"/>
                  </a:moveTo>
                  <a:lnTo>
                    <a:pt x="0" y="9113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7" name="object 2447"/>
            <p:cNvSpPr/>
            <p:nvPr/>
          </p:nvSpPr>
          <p:spPr>
            <a:xfrm>
              <a:off x="13122462" y="3981932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8" name="object 2448"/>
            <p:cNvSpPr/>
            <p:nvPr/>
          </p:nvSpPr>
          <p:spPr>
            <a:xfrm>
              <a:off x="13111824" y="3985478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9" name="object 2449"/>
            <p:cNvSpPr/>
            <p:nvPr/>
          </p:nvSpPr>
          <p:spPr>
            <a:xfrm>
              <a:off x="13101540" y="398902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0" name="object 2450"/>
            <p:cNvSpPr/>
            <p:nvPr/>
          </p:nvSpPr>
          <p:spPr>
            <a:xfrm>
              <a:off x="13091257" y="3992569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1" name="object 2451"/>
            <p:cNvSpPr/>
            <p:nvPr/>
          </p:nvSpPr>
          <p:spPr>
            <a:xfrm>
              <a:off x="13080973" y="3996115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2" name="object 2452"/>
            <p:cNvSpPr/>
            <p:nvPr/>
          </p:nvSpPr>
          <p:spPr>
            <a:xfrm>
              <a:off x="13070335" y="399966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3" name="object 2453"/>
            <p:cNvSpPr/>
            <p:nvPr/>
          </p:nvSpPr>
          <p:spPr>
            <a:xfrm>
              <a:off x="13060050" y="4003208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4" name="object 2454"/>
            <p:cNvSpPr/>
            <p:nvPr/>
          </p:nvSpPr>
          <p:spPr>
            <a:xfrm>
              <a:off x="13049766" y="4006754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h="95885">
                  <a:moveTo>
                    <a:pt x="0" y="0"/>
                  </a:moveTo>
                  <a:lnTo>
                    <a:pt x="0" y="953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5" name="object 2455"/>
            <p:cNvSpPr/>
            <p:nvPr/>
          </p:nvSpPr>
          <p:spPr>
            <a:xfrm>
              <a:off x="13039128" y="401065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6" name="object 2456"/>
            <p:cNvSpPr/>
            <p:nvPr/>
          </p:nvSpPr>
          <p:spPr>
            <a:xfrm>
              <a:off x="13028844" y="4014201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7" name="object 2457"/>
            <p:cNvSpPr/>
            <p:nvPr/>
          </p:nvSpPr>
          <p:spPr>
            <a:xfrm>
              <a:off x="13018561" y="4017747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8" name="object 2458"/>
            <p:cNvSpPr/>
            <p:nvPr/>
          </p:nvSpPr>
          <p:spPr>
            <a:xfrm>
              <a:off x="13007923" y="402129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9" name="object 2459"/>
            <p:cNvSpPr/>
            <p:nvPr/>
          </p:nvSpPr>
          <p:spPr>
            <a:xfrm>
              <a:off x="12997639" y="4024838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0" name="object 2460"/>
            <p:cNvSpPr/>
            <p:nvPr/>
          </p:nvSpPr>
          <p:spPr>
            <a:xfrm>
              <a:off x="12987354" y="4028384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h="95885">
                  <a:moveTo>
                    <a:pt x="0" y="0"/>
                  </a:moveTo>
                  <a:lnTo>
                    <a:pt x="0" y="953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1" name="object 2461"/>
            <p:cNvSpPr/>
            <p:nvPr/>
          </p:nvSpPr>
          <p:spPr>
            <a:xfrm>
              <a:off x="12977072" y="403228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2" name="object 2462"/>
            <p:cNvSpPr/>
            <p:nvPr/>
          </p:nvSpPr>
          <p:spPr>
            <a:xfrm>
              <a:off x="12966433" y="4035831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3" name="object 2463"/>
            <p:cNvSpPr/>
            <p:nvPr/>
          </p:nvSpPr>
          <p:spPr>
            <a:xfrm>
              <a:off x="12956149" y="4039378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4" name="object 2464"/>
            <p:cNvSpPr/>
            <p:nvPr/>
          </p:nvSpPr>
          <p:spPr>
            <a:xfrm>
              <a:off x="12945865" y="404292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5" name="object 2465"/>
            <p:cNvSpPr/>
            <p:nvPr/>
          </p:nvSpPr>
          <p:spPr>
            <a:xfrm>
              <a:off x="12935227" y="4046469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6" name="object 2466"/>
            <p:cNvSpPr/>
            <p:nvPr/>
          </p:nvSpPr>
          <p:spPr>
            <a:xfrm>
              <a:off x="12924943" y="4050015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h="95885">
                  <a:moveTo>
                    <a:pt x="0" y="0"/>
                  </a:moveTo>
                  <a:lnTo>
                    <a:pt x="0" y="953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7" name="object 2467"/>
            <p:cNvSpPr/>
            <p:nvPr/>
          </p:nvSpPr>
          <p:spPr>
            <a:xfrm>
              <a:off x="12914659" y="405356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84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8" name="object 2468"/>
            <p:cNvSpPr/>
            <p:nvPr/>
          </p:nvSpPr>
          <p:spPr>
            <a:xfrm>
              <a:off x="12904376" y="4057462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9" name="object 2469"/>
            <p:cNvSpPr/>
            <p:nvPr/>
          </p:nvSpPr>
          <p:spPr>
            <a:xfrm>
              <a:off x="12893738" y="4061007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0" name="object 2470"/>
            <p:cNvSpPr/>
            <p:nvPr/>
          </p:nvSpPr>
          <p:spPr>
            <a:xfrm>
              <a:off x="12883453" y="406455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1" name="object 2471"/>
            <p:cNvSpPr/>
            <p:nvPr/>
          </p:nvSpPr>
          <p:spPr>
            <a:xfrm>
              <a:off x="12873169" y="406810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2" name="object 2472"/>
            <p:cNvSpPr/>
            <p:nvPr/>
          </p:nvSpPr>
          <p:spPr>
            <a:xfrm>
              <a:off x="12862532" y="4071646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3" name="object 2473"/>
            <p:cNvSpPr/>
            <p:nvPr/>
          </p:nvSpPr>
          <p:spPr>
            <a:xfrm>
              <a:off x="12852248" y="407519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4" name="object 2474"/>
            <p:cNvSpPr/>
            <p:nvPr/>
          </p:nvSpPr>
          <p:spPr>
            <a:xfrm>
              <a:off x="12841964" y="4079093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5" name="object 2475"/>
            <p:cNvSpPr/>
            <p:nvPr/>
          </p:nvSpPr>
          <p:spPr>
            <a:xfrm>
              <a:off x="12831680" y="4082638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6" name="object 2476"/>
            <p:cNvSpPr/>
            <p:nvPr/>
          </p:nvSpPr>
          <p:spPr>
            <a:xfrm>
              <a:off x="12821042" y="40861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7" name="object 2477"/>
            <p:cNvSpPr/>
            <p:nvPr/>
          </p:nvSpPr>
          <p:spPr>
            <a:xfrm>
              <a:off x="12810758" y="408973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8" name="object 2478"/>
            <p:cNvSpPr/>
            <p:nvPr/>
          </p:nvSpPr>
          <p:spPr>
            <a:xfrm>
              <a:off x="12800475" y="4093276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9" name="object 2479"/>
            <p:cNvSpPr/>
            <p:nvPr/>
          </p:nvSpPr>
          <p:spPr>
            <a:xfrm>
              <a:off x="12789836" y="409682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0" name="object 2480"/>
            <p:cNvSpPr/>
            <p:nvPr/>
          </p:nvSpPr>
          <p:spPr>
            <a:xfrm>
              <a:off x="12779552" y="4100368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1" name="object 2481"/>
            <p:cNvSpPr/>
            <p:nvPr/>
          </p:nvSpPr>
          <p:spPr>
            <a:xfrm>
              <a:off x="12769268" y="4104269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2" name="object 2482"/>
            <p:cNvSpPr/>
            <p:nvPr/>
          </p:nvSpPr>
          <p:spPr>
            <a:xfrm>
              <a:off x="12758985" y="41078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3" name="object 2483"/>
            <p:cNvSpPr/>
            <p:nvPr/>
          </p:nvSpPr>
          <p:spPr>
            <a:xfrm>
              <a:off x="12748347" y="4111361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4" name="object 2484"/>
            <p:cNvSpPr/>
            <p:nvPr/>
          </p:nvSpPr>
          <p:spPr>
            <a:xfrm>
              <a:off x="12738063" y="4114907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5" name="object 2485"/>
            <p:cNvSpPr/>
            <p:nvPr/>
          </p:nvSpPr>
          <p:spPr>
            <a:xfrm>
              <a:off x="12727779" y="411845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6" name="object 2486"/>
            <p:cNvSpPr/>
            <p:nvPr/>
          </p:nvSpPr>
          <p:spPr>
            <a:xfrm>
              <a:off x="12717141" y="4121998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7" name="object 2487"/>
            <p:cNvSpPr/>
            <p:nvPr/>
          </p:nvSpPr>
          <p:spPr>
            <a:xfrm>
              <a:off x="12706856" y="4125899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8" name="object 2488"/>
            <p:cNvSpPr/>
            <p:nvPr/>
          </p:nvSpPr>
          <p:spPr>
            <a:xfrm>
              <a:off x="12696572" y="412944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9" name="object 2489"/>
            <p:cNvSpPr/>
            <p:nvPr/>
          </p:nvSpPr>
          <p:spPr>
            <a:xfrm>
              <a:off x="12685935" y="4132991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0" name="object 2490"/>
            <p:cNvSpPr/>
            <p:nvPr/>
          </p:nvSpPr>
          <p:spPr>
            <a:xfrm>
              <a:off x="12675651" y="4136538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1" name="object 2491"/>
            <p:cNvSpPr/>
            <p:nvPr/>
          </p:nvSpPr>
          <p:spPr>
            <a:xfrm>
              <a:off x="12665367" y="41400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2" name="object 2492"/>
            <p:cNvSpPr/>
            <p:nvPr/>
          </p:nvSpPr>
          <p:spPr>
            <a:xfrm>
              <a:off x="12655083" y="4143629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3" name="object 2493"/>
            <p:cNvSpPr/>
            <p:nvPr/>
          </p:nvSpPr>
          <p:spPr>
            <a:xfrm>
              <a:off x="12644446" y="4147530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4" name="object 2494"/>
            <p:cNvSpPr/>
            <p:nvPr/>
          </p:nvSpPr>
          <p:spPr>
            <a:xfrm>
              <a:off x="12634162" y="415107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5" name="object 2495"/>
            <p:cNvSpPr/>
            <p:nvPr/>
          </p:nvSpPr>
          <p:spPr>
            <a:xfrm>
              <a:off x="12623878" y="4154622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6" name="object 2496"/>
            <p:cNvSpPr/>
            <p:nvPr/>
          </p:nvSpPr>
          <p:spPr>
            <a:xfrm>
              <a:off x="12613240" y="4158168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7" name="object 2497"/>
            <p:cNvSpPr/>
            <p:nvPr/>
          </p:nvSpPr>
          <p:spPr>
            <a:xfrm>
              <a:off x="12602955" y="416171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8" name="object 2498"/>
            <p:cNvSpPr/>
            <p:nvPr/>
          </p:nvSpPr>
          <p:spPr>
            <a:xfrm>
              <a:off x="12592671" y="416526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9" name="object 2499"/>
            <p:cNvSpPr/>
            <p:nvPr/>
          </p:nvSpPr>
          <p:spPr>
            <a:xfrm>
              <a:off x="12582387" y="4168806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h="95885">
                  <a:moveTo>
                    <a:pt x="0" y="0"/>
                  </a:moveTo>
                  <a:lnTo>
                    <a:pt x="0" y="953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0" name="object 2500"/>
            <p:cNvSpPr/>
            <p:nvPr/>
          </p:nvSpPr>
          <p:spPr>
            <a:xfrm>
              <a:off x="12571750" y="417270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1" name="object 2501"/>
            <p:cNvSpPr/>
            <p:nvPr/>
          </p:nvSpPr>
          <p:spPr>
            <a:xfrm>
              <a:off x="12561466" y="4176253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2" name="object 2502"/>
            <p:cNvSpPr/>
            <p:nvPr/>
          </p:nvSpPr>
          <p:spPr>
            <a:xfrm>
              <a:off x="12551182" y="4179798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3" name="object 2503"/>
            <p:cNvSpPr/>
            <p:nvPr/>
          </p:nvSpPr>
          <p:spPr>
            <a:xfrm>
              <a:off x="12540544" y="418334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4" name="object 2504"/>
            <p:cNvSpPr/>
            <p:nvPr/>
          </p:nvSpPr>
          <p:spPr>
            <a:xfrm>
              <a:off x="12530261" y="418689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5" name="object 2505"/>
            <p:cNvSpPr/>
            <p:nvPr/>
          </p:nvSpPr>
          <p:spPr>
            <a:xfrm>
              <a:off x="12519977" y="4190436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h="95885">
                  <a:moveTo>
                    <a:pt x="0" y="0"/>
                  </a:moveTo>
                  <a:lnTo>
                    <a:pt x="0" y="953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6" name="object 2506"/>
            <p:cNvSpPr/>
            <p:nvPr/>
          </p:nvSpPr>
          <p:spPr>
            <a:xfrm>
              <a:off x="12509692" y="419433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7" name="object 2507"/>
            <p:cNvSpPr/>
            <p:nvPr/>
          </p:nvSpPr>
          <p:spPr>
            <a:xfrm>
              <a:off x="12499054" y="4197883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8" name="object 2508"/>
            <p:cNvSpPr/>
            <p:nvPr/>
          </p:nvSpPr>
          <p:spPr>
            <a:xfrm>
              <a:off x="12488770" y="4201429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9" name="object 2509"/>
            <p:cNvSpPr/>
            <p:nvPr/>
          </p:nvSpPr>
          <p:spPr>
            <a:xfrm>
              <a:off x="12478486" y="420497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0" name="object 2510"/>
            <p:cNvSpPr/>
            <p:nvPr/>
          </p:nvSpPr>
          <p:spPr>
            <a:xfrm>
              <a:off x="12467848" y="4208521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1" name="object 2511"/>
            <p:cNvSpPr/>
            <p:nvPr/>
          </p:nvSpPr>
          <p:spPr>
            <a:xfrm>
              <a:off x="12457565" y="4212067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h="95885">
                  <a:moveTo>
                    <a:pt x="0" y="0"/>
                  </a:moveTo>
                  <a:lnTo>
                    <a:pt x="0" y="953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2" name="object 2512"/>
            <p:cNvSpPr/>
            <p:nvPr/>
          </p:nvSpPr>
          <p:spPr>
            <a:xfrm>
              <a:off x="12447281" y="4215968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3" name="object 2513"/>
            <p:cNvSpPr/>
            <p:nvPr/>
          </p:nvSpPr>
          <p:spPr>
            <a:xfrm>
              <a:off x="12436642" y="4219513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4" name="object 2514"/>
            <p:cNvSpPr/>
            <p:nvPr/>
          </p:nvSpPr>
          <p:spPr>
            <a:xfrm>
              <a:off x="12426358" y="4223059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5" name="object 2515"/>
            <p:cNvSpPr/>
            <p:nvPr/>
          </p:nvSpPr>
          <p:spPr>
            <a:xfrm>
              <a:off x="12416075" y="42266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6" name="object 2516"/>
            <p:cNvSpPr/>
            <p:nvPr/>
          </p:nvSpPr>
          <p:spPr>
            <a:xfrm>
              <a:off x="12405791" y="4230152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7" name="object 2517"/>
            <p:cNvSpPr/>
            <p:nvPr/>
          </p:nvSpPr>
          <p:spPr>
            <a:xfrm>
              <a:off x="12395153" y="4233698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h="95885">
                  <a:moveTo>
                    <a:pt x="0" y="0"/>
                  </a:moveTo>
                  <a:lnTo>
                    <a:pt x="0" y="953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8" name="object 2518"/>
            <p:cNvSpPr/>
            <p:nvPr/>
          </p:nvSpPr>
          <p:spPr>
            <a:xfrm>
              <a:off x="12384869" y="423724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84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9" name="object 2519"/>
            <p:cNvSpPr/>
            <p:nvPr/>
          </p:nvSpPr>
          <p:spPr>
            <a:xfrm>
              <a:off x="12374585" y="4241145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0" name="object 2520"/>
            <p:cNvSpPr/>
            <p:nvPr/>
          </p:nvSpPr>
          <p:spPr>
            <a:xfrm>
              <a:off x="12363946" y="4244691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1" name="object 2521"/>
            <p:cNvSpPr/>
            <p:nvPr/>
          </p:nvSpPr>
          <p:spPr>
            <a:xfrm>
              <a:off x="12353663" y="424823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2" name="object 2522"/>
            <p:cNvSpPr/>
            <p:nvPr/>
          </p:nvSpPr>
          <p:spPr>
            <a:xfrm>
              <a:off x="12343380" y="4251782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3" name="object 2523"/>
            <p:cNvSpPr/>
            <p:nvPr/>
          </p:nvSpPr>
          <p:spPr>
            <a:xfrm>
              <a:off x="12333095" y="4255328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4" name="object 2524"/>
            <p:cNvSpPr/>
            <p:nvPr/>
          </p:nvSpPr>
          <p:spPr>
            <a:xfrm>
              <a:off x="12322457" y="425887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5" name="object 2525"/>
            <p:cNvSpPr/>
            <p:nvPr/>
          </p:nvSpPr>
          <p:spPr>
            <a:xfrm>
              <a:off x="12312173" y="4262775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6" name="object 2526"/>
            <p:cNvSpPr/>
            <p:nvPr/>
          </p:nvSpPr>
          <p:spPr>
            <a:xfrm>
              <a:off x="12301890" y="4266321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7" name="object 2527"/>
            <p:cNvSpPr/>
            <p:nvPr/>
          </p:nvSpPr>
          <p:spPr>
            <a:xfrm>
              <a:off x="12291251" y="426986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8" name="object 2528"/>
            <p:cNvSpPr/>
            <p:nvPr/>
          </p:nvSpPr>
          <p:spPr>
            <a:xfrm>
              <a:off x="12280968" y="4273413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9" name="object 2529"/>
            <p:cNvSpPr/>
            <p:nvPr/>
          </p:nvSpPr>
          <p:spPr>
            <a:xfrm>
              <a:off x="12270684" y="4276959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0" name="object 2530"/>
            <p:cNvSpPr/>
            <p:nvPr/>
          </p:nvSpPr>
          <p:spPr>
            <a:xfrm>
              <a:off x="12260400" y="428050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1" name="object 2531"/>
            <p:cNvSpPr/>
            <p:nvPr/>
          </p:nvSpPr>
          <p:spPr>
            <a:xfrm>
              <a:off x="12249762" y="4284406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2" name="object 2532"/>
            <p:cNvSpPr/>
            <p:nvPr/>
          </p:nvSpPr>
          <p:spPr>
            <a:xfrm>
              <a:off x="12239479" y="4287952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3" name="object 2533"/>
            <p:cNvSpPr/>
            <p:nvPr/>
          </p:nvSpPr>
          <p:spPr>
            <a:xfrm>
              <a:off x="12229194" y="429149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4" name="object 2534"/>
            <p:cNvSpPr/>
            <p:nvPr/>
          </p:nvSpPr>
          <p:spPr>
            <a:xfrm>
              <a:off x="15241288" y="384822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5" name="object 2535"/>
            <p:cNvSpPr/>
            <p:nvPr/>
          </p:nvSpPr>
          <p:spPr>
            <a:xfrm>
              <a:off x="15251572" y="384822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6" name="object 2536"/>
            <p:cNvSpPr/>
            <p:nvPr/>
          </p:nvSpPr>
          <p:spPr>
            <a:xfrm>
              <a:off x="15262210" y="384822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7" name="object 2537"/>
            <p:cNvSpPr/>
            <p:nvPr/>
          </p:nvSpPr>
          <p:spPr>
            <a:xfrm>
              <a:off x="15272494" y="384822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8" name="object 2538"/>
            <p:cNvSpPr/>
            <p:nvPr/>
          </p:nvSpPr>
          <p:spPr>
            <a:xfrm>
              <a:off x="15282778" y="384822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9" name="object 2539"/>
            <p:cNvSpPr/>
            <p:nvPr/>
          </p:nvSpPr>
          <p:spPr>
            <a:xfrm>
              <a:off x="15293062" y="384822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0" name="object 2540"/>
            <p:cNvSpPr/>
            <p:nvPr/>
          </p:nvSpPr>
          <p:spPr>
            <a:xfrm>
              <a:off x="15303701" y="384822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1" name="object 2541"/>
            <p:cNvSpPr/>
            <p:nvPr/>
          </p:nvSpPr>
          <p:spPr>
            <a:xfrm>
              <a:off x="15313985" y="384858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2" name="object 2542"/>
            <p:cNvSpPr/>
            <p:nvPr/>
          </p:nvSpPr>
          <p:spPr>
            <a:xfrm>
              <a:off x="15324269" y="384858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3" name="object 2543"/>
            <p:cNvSpPr/>
            <p:nvPr/>
          </p:nvSpPr>
          <p:spPr>
            <a:xfrm>
              <a:off x="15334907" y="384858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4" name="object 2544"/>
            <p:cNvSpPr/>
            <p:nvPr/>
          </p:nvSpPr>
          <p:spPr>
            <a:xfrm>
              <a:off x="15345191" y="384858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5" name="object 2545"/>
            <p:cNvSpPr/>
            <p:nvPr/>
          </p:nvSpPr>
          <p:spPr>
            <a:xfrm>
              <a:off x="15355475" y="384858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6" name="object 2546"/>
            <p:cNvSpPr/>
            <p:nvPr/>
          </p:nvSpPr>
          <p:spPr>
            <a:xfrm>
              <a:off x="15365758" y="384858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7" name="object 2547"/>
            <p:cNvSpPr/>
            <p:nvPr/>
          </p:nvSpPr>
          <p:spPr>
            <a:xfrm>
              <a:off x="15376398" y="384858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8" name="object 2548"/>
            <p:cNvSpPr/>
            <p:nvPr/>
          </p:nvSpPr>
          <p:spPr>
            <a:xfrm>
              <a:off x="15386681" y="384858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9" name="object 2549"/>
            <p:cNvSpPr/>
            <p:nvPr/>
          </p:nvSpPr>
          <p:spPr>
            <a:xfrm>
              <a:off x="15396965" y="384893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0" name="object 2550"/>
            <p:cNvSpPr/>
            <p:nvPr/>
          </p:nvSpPr>
          <p:spPr>
            <a:xfrm>
              <a:off x="15407604" y="384893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1" name="object 2551"/>
            <p:cNvSpPr/>
            <p:nvPr/>
          </p:nvSpPr>
          <p:spPr>
            <a:xfrm>
              <a:off x="15417887" y="384893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2" name="object 2552"/>
            <p:cNvSpPr/>
            <p:nvPr/>
          </p:nvSpPr>
          <p:spPr>
            <a:xfrm>
              <a:off x="15428171" y="384893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3" name="object 2553"/>
            <p:cNvSpPr/>
            <p:nvPr/>
          </p:nvSpPr>
          <p:spPr>
            <a:xfrm>
              <a:off x="15438453" y="384893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4" name="object 2554"/>
            <p:cNvSpPr/>
            <p:nvPr/>
          </p:nvSpPr>
          <p:spPr>
            <a:xfrm>
              <a:off x="15449093" y="384929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5" name="object 2555"/>
            <p:cNvSpPr/>
            <p:nvPr/>
          </p:nvSpPr>
          <p:spPr>
            <a:xfrm>
              <a:off x="15459376" y="384929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6" name="object 2556"/>
            <p:cNvSpPr/>
            <p:nvPr/>
          </p:nvSpPr>
          <p:spPr>
            <a:xfrm>
              <a:off x="15469660" y="384929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7" name="object 2557"/>
            <p:cNvSpPr/>
            <p:nvPr/>
          </p:nvSpPr>
          <p:spPr>
            <a:xfrm>
              <a:off x="15480299" y="384929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8" name="object 2558"/>
            <p:cNvSpPr/>
            <p:nvPr/>
          </p:nvSpPr>
          <p:spPr>
            <a:xfrm>
              <a:off x="15490583" y="384964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9" name="object 2559"/>
            <p:cNvSpPr/>
            <p:nvPr/>
          </p:nvSpPr>
          <p:spPr>
            <a:xfrm>
              <a:off x="15500867" y="384964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0" name="object 2560"/>
            <p:cNvSpPr/>
            <p:nvPr/>
          </p:nvSpPr>
          <p:spPr>
            <a:xfrm>
              <a:off x="15511505" y="384964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1" name="object 2561"/>
            <p:cNvSpPr/>
            <p:nvPr/>
          </p:nvSpPr>
          <p:spPr>
            <a:xfrm>
              <a:off x="15521789" y="384964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2" name="object 2562"/>
            <p:cNvSpPr/>
            <p:nvPr/>
          </p:nvSpPr>
          <p:spPr>
            <a:xfrm>
              <a:off x="15532072" y="38500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3" name="object 2563"/>
            <p:cNvSpPr/>
            <p:nvPr/>
          </p:nvSpPr>
          <p:spPr>
            <a:xfrm>
              <a:off x="15542357" y="38500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4" name="object 2564"/>
            <p:cNvSpPr/>
            <p:nvPr/>
          </p:nvSpPr>
          <p:spPr>
            <a:xfrm>
              <a:off x="15552996" y="38500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5" name="object 2565"/>
            <p:cNvSpPr/>
            <p:nvPr/>
          </p:nvSpPr>
          <p:spPr>
            <a:xfrm>
              <a:off x="15563279" y="385035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6" name="object 2566"/>
            <p:cNvSpPr/>
            <p:nvPr/>
          </p:nvSpPr>
          <p:spPr>
            <a:xfrm>
              <a:off x="15573563" y="385035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7" name="object 2567"/>
            <p:cNvSpPr/>
            <p:nvPr/>
          </p:nvSpPr>
          <p:spPr>
            <a:xfrm>
              <a:off x="15584202" y="385035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8" name="object 2568"/>
            <p:cNvSpPr/>
            <p:nvPr/>
          </p:nvSpPr>
          <p:spPr>
            <a:xfrm>
              <a:off x="15594486" y="385071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9" name="object 2569"/>
            <p:cNvSpPr/>
            <p:nvPr/>
          </p:nvSpPr>
          <p:spPr>
            <a:xfrm>
              <a:off x="15604770" y="385071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0" name="object 2570"/>
            <p:cNvSpPr/>
            <p:nvPr/>
          </p:nvSpPr>
          <p:spPr>
            <a:xfrm>
              <a:off x="15615054" y="385106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1" name="object 2571"/>
            <p:cNvSpPr/>
            <p:nvPr/>
          </p:nvSpPr>
          <p:spPr>
            <a:xfrm>
              <a:off x="15625692" y="385106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2" name="object 2572"/>
            <p:cNvSpPr/>
            <p:nvPr/>
          </p:nvSpPr>
          <p:spPr>
            <a:xfrm>
              <a:off x="15635976" y="385106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3" name="object 2573"/>
            <p:cNvSpPr/>
            <p:nvPr/>
          </p:nvSpPr>
          <p:spPr>
            <a:xfrm>
              <a:off x="15646259" y="385142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4" name="object 2574"/>
            <p:cNvSpPr/>
            <p:nvPr/>
          </p:nvSpPr>
          <p:spPr>
            <a:xfrm>
              <a:off x="15656886" y="385143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5" name="object 2575"/>
            <p:cNvSpPr/>
            <p:nvPr/>
          </p:nvSpPr>
          <p:spPr>
            <a:xfrm>
              <a:off x="15667170" y="385179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6" name="object 2576"/>
            <p:cNvSpPr/>
            <p:nvPr/>
          </p:nvSpPr>
          <p:spPr>
            <a:xfrm>
              <a:off x="15677454" y="385179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7" name="object 2577"/>
            <p:cNvSpPr/>
            <p:nvPr/>
          </p:nvSpPr>
          <p:spPr>
            <a:xfrm>
              <a:off x="15687738" y="385214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8" name="object 2578"/>
            <p:cNvSpPr/>
            <p:nvPr/>
          </p:nvSpPr>
          <p:spPr>
            <a:xfrm>
              <a:off x="15698377" y="385214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9" name="object 2579"/>
            <p:cNvSpPr/>
            <p:nvPr/>
          </p:nvSpPr>
          <p:spPr>
            <a:xfrm>
              <a:off x="15708660" y="385250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0" name="object 2580"/>
            <p:cNvSpPr/>
            <p:nvPr/>
          </p:nvSpPr>
          <p:spPr>
            <a:xfrm>
              <a:off x="15718945" y="385250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1" name="object 2581"/>
            <p:cNvSpPr/>
            <p:nvPr/>
          </p:nvSpPr>
          <p:spPr>
            <a:xfrm>
              <a:off x="15729584" y="385285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2" name="object 2582"/>
            <p:cNvSpPr/>
            <p:nvPr/>
          </p:nvSpPr>
          <p:spPr>
            <a:xfrm>
              <a:off x="15739867" y="385285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3" name="object 2583"/>
            <p:cNvSpPr/>
            <p:nvPr/>
          </p:nvSpPr>
          <p:spPr>
            <a:xfrm>
              <a:off x="15750150" y="385321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4" name="object 2584"/>
            <p:cNvSpPr/>
            <p:nvPr/>
          </p:nvSpPr>
          <p:spPr>
            <a:xfrm>
              <a:off x="15760434" y="385321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5" name="object 2585"/>
            <p:cNvSpPr/>
            <p:nvPr/>
          </p:nvSpPr>
          <p:spPr>
            <a:xfrm>
              <a:off x="15771073" y="385356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6" name="object 2586"/>
            <p:cNvSpPr/>
            <p:nvPr/>
          </p:nvSpPr>
          <p:spPr>
            <a:xfrm>
              <a:off x="15781356" y="385392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7" name="object 2587"/>
            <p:cNvSpPr/>
            <p:nvPr/>
          </p:nvSpPr>
          <p:spPr>
            <a:xfrm>
              <a:off x="15791639" y="385392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8" name="object 2588"/>
            <p:cNvSpPr/>
            <p:nvPr/>
          </p:nvSpPr>
          <p:spPr>
            <a:xfrm>
              <a:off x="15802280" y="385427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9" name="object 2589"/>
            <p:cNvSpPr/>
            <p:nvPr/>
          </p:nvSpPr>
          <p:spPr>
            <a:xfrm>
              <a:off x="15812562" y="385427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0" name="object 2590"/>
            <p:cNvSpPr/>
            <p:nvPr/>
          </p:nvSpPr>
          <p:spPr>
            <a:xfrm>
              <a:off x="15822846" y="385462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1" name="object 2591"/>
            <p:cNvSpPr/>
            <p:nvPr/>
          </p:nvSpPr>
          <p:spPr>
            <a:xfrm>
              <a:off x="15833485" y="385498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2" name="object 2592"/>
            <p:cNvSpPr/>
            <p:nvPr/>
          </p:nvSpPr>
          <p:spPr>
            <a:xfrm>
              <a:off x="15843768" y="385498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3" name="object 2593"/>
            <p:cNvSpPr/>
            <p:nvPr/>
          </p:nvSpPr>
          <p:spPr>
            <a:xfrm>
              <a:off x="15854052" y="385533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4" name="object 2594"/>
            <p:cNvSpPr/>
            <p:nvPr/>
          </p:nvSpPr>
          <p:spPr>
            <a:xfrm>
              <a:off x="15864336" y="385569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5" name="object 2595"/>
            <p:cNvSpPr/>
            <p:nvPr/>
          </p:nvSpPr>
          <p:spPr>
            <a:xfrm>
              <a:off x="15874974" y="385569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6" name="object 2596"/>
            <p:cNvSpPr/>
            <p:nvPr/>
          </p:nvSpPr>
          <p:spPr>
            <a:xfrm>
              <a:off x="15885259" y="385604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7" name="object 2597"/>
            <p:cNvSpPr/>
            <p:nvPr/>
          </p:nvSpPr>
          <p:spPr>
            <a:xfrm>
              <a:off x="15895543" y="385640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8" name="object 2598"/>
            <p:cNvSpPr/>
            <p:nvPr/>
          </p:nvSpPr>
          <p:spPr>
            <a:xfrm>
              <a:off x="15906181" y="385640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9" name="object 2599"/>
            <p:cNvSpPr/>
            <p:nvPr/>
          </p:nvSpPr>
          <p:spPr>
            <a:xfrm>
              <a:off x="15916465" y="385675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0" name="object 2600"/>
            <p:cNvSpPr/>
            <p:nvPr/>
          </p:nvSpPr>
          <p:spPr>
            <a:xfrm>
              <a:off x="15926749" y="385711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1" name="object 2601"/>
            <p:cNvSpPr/>
            <p:nvPr/>
          </p:nvSpPr>
          <p:spPr>
            <a:xfrm>
              <a:off x="15937033" y="385746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2" name="object 2602"/>
            <p:cNvSpPr/>
            <p:nvPr/>
          </p:nvSpPr>
          <p:spPr>
            <a:xfrm>
              <a:off x="15947671" y="385746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3" name="object 2603"/>
            <p:cNvSpPr/>
            <p:nvPr/>
          </p:nvSpPr>
          <p:spPr>
            <a:xfrm>
              <a:off x="15957956" y="385782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4" name="object 2604"/>
            <p:cNvSpPr/>
            <p:nvPr/>
          </p:nvSpPr>
          <p:spPr>
            <a:xfrm>
              <a:off x="15968240" y="38581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5" name="object 2605"/>
            <p:cNvSpPr/>
            <p:nvPr/>
          </p:nvSpPr>
          <p:spPr>
            <a:xfrm>
              <a:off x="15978878" y="385853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6" name="object 2606"/>
            <p:cNvSpPr/>
            <p:nvPr/>
          </p:nvSpPr>
          <p:spPr>
            <a:xfrm>
              <a:off x="15989162" y="385888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7" name="object 2607"/>
            <p:cNvSpPr/>
            <p:nvPr/>
          </p:nvSpPr>
          <p:spPr>
            <a:xfrm>
              <a:off x="15999445" y="385888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8" name="object 2608"/>
            <p:cNvSpPr/>
            <p:nvPr/>
          </p:nvSpPr>
          <p:spPr>
            <a:xfrm>
              <a:off x="16009729" y="385923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9" name="object 2609"/>
            <p:cNvSpPr/>
            <p:nvPr/>
          </p:nvSpPr>
          <p:spPr>
            <a:xfrm>
              <a:off x="16020367" y="385959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0" name="object 2610"/>
            <p:cNvSpPr/>
            <p:nvPr/>
          </p:nvSpPr>
          <p:spPr>
            <a:xfrm>
              <a:off x="16030652" y="385994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1" name="object 2611"/>
            <p:cNvSpPr/>
            <p:nvPr/>
          </p:nvSpPr>
          <p:spPr>
            <a:xfrm>
              <a:off x="16040934" y="38603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2" name="object 2612"/>
            <p:cNvSpPr/>
            <p:nvPr/>
          </p:nvSpPr>
          <p:spPr>
            <a:xfrm>
              <a:off x="16051574" y="386065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3" name="object 2613"/>
            <p:cNvSpPr/>
            <p:nvPr/>
          </p:nvSpPr>
          <p:spPr>
            <a:xfrm>
              <a:off x="16061857" y="386065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4" name="object 2614"/>
            <p:cNvSpPr/>
            <p:nvPr/>
          </p:nvSpPr>
          <p:spPr>
            <a:xfrm>
              <a:off x="16072141" y="386101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5" name="object 2615"/>
            <p:cNvSpPr/>
            <p:nvPr/>
          </p:nvSpPr>
          <p:spPr>
            <a:xfrm>
              <a:off x="16082425" y="386136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6" name="object 2616"/>
            <p:cNvSpPr/>
            <p:nvPr/>
          </p:nvSpPr>
          <p:spPr>
            <a:xfrm>
              <a:off x="16093063" y="386172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7" name="object 2617"/>
            <p:cNvSpPr/>
            <p:nvPr/>
          </p:nvSpPr>
          <p:spPr>
            <a:xfrm>
              <a:off x="16103347" y="386207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8" name="object 2618"/>
            <p:cNvSpPr/>
            <p:nvPr/>
          </p:nvSpPr>
          <p:spPr>
            <a:xfrm>
              <a:off x="16113631" y="386243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9" name="object 2619"/>
            <p:cNvSpPr/>
            <p:nvPr/>
          </p:nvSpPr>
          <p:spPr>
            <a:xfrm>
              <a:off x="16124270" y="386278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0" name="object 2620"/>
            <p:cNvSpPr/>
            <p:nvPr/>
          </p:nvSpPr>
          <p:spPr>
            <a:xfrm>
              <a:off x="16134554" y="386314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1" name="object 2621"/>
            <p:cNvSpPr/>
            <p:nvPr/>
          </p:nvSpPr>
          <p:spPr>
            <a:xfrm>
              <a:off x="16144838" y="386349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2" name="object 2622"/>
            <p:cNvSpPr/>
            <p:nvPr/>
          </p:nvSpPr>
          <p:spPr>
            <a:xfrm>
              <a:off x="16155476" y="386384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3" name="object 2623"/>
            <p:cNvSpPr/>
            <p:nvPr/>
          </p:nvSpPr>
          <p:spPr>
            <a:xfrm>
              <a:off x="16165760" y="38642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4" name="object 2624"/>
            <p:cNvSpPr/>
            <p:nvPr/>
          </p:nvSpPr>
          <p:spPr>
            <a:xfrm>
              <a:off x="16176044" y="386455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5" name="object 2625"/>
            <p:cNvSpPr/>
            <p:nvPr/>
          </p:nvSpPr>
          <p:spPr>
            <a:xfrm>
              <a:off x="16186328" y="386491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6" name="object 2626"/>
            <p:cNvSpPr/>
            <p:nvPr/>
          </p:nvSpPr>
          <p:spPr>
            <a:xfrm>
              <a:off x="16196967" y="386526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7" name="object 2627"/>
            <p:cNvSpPr/>
            <p:nvPr/>
          </p:nvSpPr>
          <p:spPr>
            <a:xfrm>
              <a:off x="16207251" y="386562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8" name="object 2628"/>
            <p:cNvSpPr/>
            <p:nvPr/>
          </p:nvSpPr>
          <p:spPr>
            <a:xfrm>
              <a:off x="16217534" y="386597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9" name="object 2629"/>
            <p:cNvSpPr/>
            <p:nvPr/>
          </p:nvSpPr>
          <p:spPr>
            <a:xfrm>
              <a:off x="16228173" y="386633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0" name="object 2630"/>
            <p:cNvSpPr/>
            <p:nvPr/>
          </p:nvSpPr>
          <p:spPr>
            <a:xfrm>
              <a:off x="16238457" y="386668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1" name="object 2631"/>
            <p:cNvSpPr/>
            <p:nvPr/>
          </p:nvSpPr>
          <p:spPr>
            <a:xfrm>
              <a:off x="16248739" y="386704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2" name="object 2632"/>
            <p:cNvSpPr/>
            <p:nvPr/>
          </p:nvSpPr>
          <p:spPr>
            <a:xfrm>
              <a:off x="16259023" y="386739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3" name="object 2633"/>
            <p:cNvSpPr/>
            <p:nvPr/>
          </p:nvSpPr>
          <p:spPr>
            <a:xfrm>
              <a:off x="16269663" y="386774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4" name="object 2634"/>
            <p:cNvSpPr/>
            <p:nvPr/>
          </p:nvSpPr>
          <p:spPr>
            <a:xfrm>
              <a:off x="16279946" y="386845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5" name="object 2635"/>
            <p:cNvSpPr/>
            <p:nvPr/>
          </p:nvSpPr>
          <p:spPr>
            <a:xfrm>
              <a:off x="16290230" y="386881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6" name="object 2636"/>
            <p:cNvSpPr/>
            <p:nvPr/>
          </p:nvSpPr>
          <p:spPr>
            <a:xfrm>
              <a:off x="16300869" y="386916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7" name="object 2637"/>
            <p:cNvSpPr/>
            <p:nvPr/>
          </p:nvSpPr>
          <p:spPr>
            <a:xfrm>
              <a:off x="16311152" y="386952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8" name="object 2638"/>
            <p:cNvSpPr/>
            <p:nvPr/>
          </p:nvSpPr>
          <p:spPr>
            <a:xfrm>
              <a:off x="16321435" y="386987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9" name="object 2639"/>
            <p:cNvSpPr/>
            <p:nvPr/>
          </p:nvSpPr>
          <p:spPr>
            <a:xfrm>
              <a:off x="16331719" y="387023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0" name="object 2640"/>
            <p:cNvSpPr/>
            <p:nvPr/>
          </p:nvSpPr>
          <p:spPr>
            <a:xfrm>
              <a:off x="16342358" y="387058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1" name="object 2641"/>
            <p:cNvSpPr/>
            <p:nvPr/>
          </p:nvSpPr>
          <p:spPr>
            <a:xfrm>
              <a:off x="16352642" y="387129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2" name="object 2642"/>
            <p:cNvSpPr/>
            <p:nvPr/>
          </p:nvSpPr>
          <p:spPr>
            <a:xfrm>
              <a:off x="16362926" y="387165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3" name="object 2643"/>
            <p:cNvSpPr/>
            <p:nvPr/>
          </p:nvSpPr>
          <p:spPr>
            <a:xfrm>
              <a:off x="16373565" y="387200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4" name="object 2644"/>
            <p:cNvSpPr/>
            <p:nvPr/>
          </p:nvSpPr>
          <p:spPr>
            <a:xfrm>
              <a:off x="16383849" y="387235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5" name="object 2645"/>
            <p:cNvSpPr/>
            <p:nvPr/>
          </p:nvSpPr>
          <p:spPr>
            <a:xfrm>
              <a:off x="16394133" y="387306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6" name="object 2646"/>
            <p:cNvSpPr/>
            <p:nvPr/>
          </p:nvSpPr>
          <p:spPr>
            <a:xfrm>
              <a:off x="16404771" y="387342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7" name="object 2647"/>
            <p:cNvSpPr/>
            <p:nvPr/>
          </p:nvSpPr>
          <p:spPr>
            <a:xfrm>
              <a:off x="16415055" y="387377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8" name="object 2648"/>
            <p:cNvSpPr/>
            <p:nvPr/>
          </p:nvSpPr>
          <p:spPr>
            <a:xfrm>
              <a:off x="16425339" y="387413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9" name="object 2649"/>
            <p:cNvSpPr/>
            <p:nvPr/>
          </p:nvSpPr>
          <p:spPr>
            <a:xfrm>
              <a:off x="16435623" y="387484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0" name="object 2650"/>
            <p:cNvSpPr/>
            <p:nvPr/>
          </p:nvSpPr>
          <p:spPr>
            <a:xfrm>
              <a:off x="16446262" y="387519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1" name="object 2651"/>
            <p:cNvSpPr/>
            <p:nvPr/>
          </p:nvSpPr>
          <p:spPr>
            <a:xfrm>
              <a:off x="16456545" y="387555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2" name="object 2652"/>
            <p:cNvSpPr/>
            <p:nvPr/>
          </p:nvSpPr>
          <p:spPr>
            <a:xfrm>
              <a:off x="16466829" y="387590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3" name="object 2653"/>
            <p:cNvSpPr/>
            <p:nvPr/>
          </p:nvSpPr>
          <p:spPr>
            <a:xfrm>
              <a:off x="16477467" y="387661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4" name="object 2654"/>
            <p:cNvSpPr/>
            <p:nvPr/>
          </p:nvSpPr>
          <p:spPr>
            <a:xfrm>
              <a:off x="16487752" y="387696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5" name="object 2655"/>
            <p:cNvSpPr/>
            <p:nvPr/>
          </p:nvSpPr>
          <p:spPr>
            <a:xfrm>
              <a:off x="16498035" y="387732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6" name="object 2656"/>
            <p:cNvSpPr/>
            <p:nvPr/>
          </p:nvSpPr>
          <p:spPr>
            <a:xfrm>
              <a:off x="16508319" y="387803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7" name="object 2657"/>
            <p:cNvSpPr/>
            <p:nvPr/>
          </p:nvSpPr>
          <p:spPr>
            <a:xfrm>
              <a:off x="16518957" y="387838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8" name="object 2658"/>
            <p:cNvSpPr/>
            <p:nvPr/>
          </p:nvSpPr>
          <p:spPr>
            <a:xfrm>
              <a:off x="16529241" y="387909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9" name="object 2659"/>
            <p:cNvSpPr/>
            <p:nvPr/>
          </p:nvSpPr>
          <p:spPr>
            <a:xfrm>
              <a:off x="16539524" y="387945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0" name="object 2660"/>
            <p:cNvSpPr/>
            <p:nvPr/>
          </p:nvSpPr>
          <p:spPr>
            <a:xfrm>
              <a:off x="16550163" y="387980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1" name="object 2661"/>
            <p:cNvSpPr/>
            <p:nvPr/>
          </p:nvSpPr>
          <p:spPr>
            <a:xfrm>
              <a:off x="16560446" y="388051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2" name="object 2662"/>
            <p:cNvSpPr/>
            <p:nvPr/>
          </p:nvSpPr>
          <p:spPr>
            <a:xfrm>
              <a:off x="16570730" y="388087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3" name="object 2663"/>
            <p:cNvSpPr/>
            <p:nvPr/>
          </p:nvSpPr>
          <p:spPr>
            <a:xfrm>
              <a:off x="16581015" y="388157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4" name="object 2664"/>
            <p:cNvSpPr/>
            <p:nvPr/>
          </p:nvSpPr>
          <p:spPr>
            <a:xfrm>
              <a:off x="16591653" y="388193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5" name="object 2665"/>
            <p:cNvSpPr/>
            <p:nvPr/>
          </p:nvSpPr>
          <p:spPr>
            <a:xfrm>
              <a:off x="16601937" y="388264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6" name="object 2666"/>
            <p:cNvSpPr/>
            <p:nvPr/>
          </p:nvSpPr>
          <p:spPr>
            <a:xfrm>
              <a:off x="16612221" y="388299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7" name="object 2667"/>
            <p:cNvSpPr/>
            <p:nvPr/>
          </p:nvSpPr>
          <p:spPr>
            <a:xfrm>
              <a:off x="16622859" y="388370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8" name="object 2668"/>
            <p:cNvSpPr/>
            <p:nvPr/>
          </p:nvSpPr>
          <p:spPr>
            <a:xfrm>
              <a:off x="16633143" y="388406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9" name="object 2669"/>
            <p:cNvSpPr/>
            <p:nvPr/>
          </p:nvSpPr>
          <p:spPr>
            <a:xfrm>
              <a:off x="16643427" y="388477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0" name="object 2670"/>
            <p:cNvSpPr/>
            <p:nvPr/>
          </p:nvSpPr>
          <p:spPr>
            <a:xfrm>
              <a:off x="16653712" y="388512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1" name="object 2671"/>
            <p:cNvSpPr/>
            <p:nvPr/>
          </p:nvSpPr>
          <p:spPr>
            <a:xfrm>
              <a:off x="16664350" y="388583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2" name="object 2672"/>
            <p:cNvSpPr/>
            <p:nvPr/>
          </p:nvSpPr>
          <p:spPr>
            <a:xfrm>
              <a:off x="16674634" y="388618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3" name="object 2673"/>
            <p:cNvSpPr/>
            <p:nvPr/>
          </p:nvSpPr>
          <p:spPr>
            <a:xfrm>
              <a:off x="16684918" y="388689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4" name="object 2674"/>
            <p:cNvSpPr/>
            <p:nvPr/>
          </p:nvSpPr>
          <p:spPr>
            <a:xfrm>
              <a:off x="16695556" y="388725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5" name="object 2675"/>
            <p:cNvSpPr/>
            <p:nvPr/>
          </p:nvSpPr>
          <p:spPr>
            <a:xfrm>
              <a:off x="16705840" y="388796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6" name="object 2676"/>
            <p:cNvSpPr/>
            <p:nvPr/>
          </p:nvSpPr>
          <p:spPr>
            <a:xfrm>
              <a:off x="16716125" y="388831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7" name="object 2677"/>
            <p:cNvSpPr/>
            <p:nvPr/>
          </p:nvSpPr>
          <p:spPr>
            <a:xfrm>
              <a:off x="16726763" y="388902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8" name="object 2678"/>
            <p:cNvSpPr/>
            <p:nvPr/>
          </p:nvSpPr>
          <p:spPr>
            <a:xfrm>
              <a:off x="16737047" y="388973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9" name="object 2679"/>
            <p:cNvSpPr/>
            <p:nvPr/>
          </p:nvSpPr>
          <p:spPr>
            <a:xfrm>
              <a:off x="16747330" y="389008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0" name="object 2680"/>
            <p:cNvSpPr/>
            <p:nvPr/>
          </p:nvSpPr>
          <p:spPr>
            <a:xfrm>
              <a:off x="16757614" y="389079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1" name="object 2681"/>
            <p:cNvSpPr/>
            <p:nvPr/>
          </p:nvSpPr>
          <p:spPr>
            <a:xfrm>
              <a:off x="16768252" y="389150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2" name="object 2682"/>
            <p:cNvSpPr/>
            <p:nvPr/>
          </p:nvSpPr>
          <p:spPr>
            <a:xfrm>
              <a:off x="16778536" y="389186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3" name="object 2683"/>
            <p:cNvSpPr/>
            <p:nvPr/>
          </p:nvSpPr>
          <p:spPr>
            <a:xfrm>
              <a:off x="16788819" y="389257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4" name="object 2684"/>
            <p:cNvSpPr/>
            <p:nvPr/>
          </p:nvSpPr>
          <p:spPr>
            <a:xfrm>
              <a:off x="16799458" y="389328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5" name="object 2685"/>
            <p:cNvSpPr/>
            <p:nvPr/>
          </p:nvSpPr>
          <p:spPr>
            <a:xfrm>
              <a:off x="16809741" y="389363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6" name="object 2686"/>
            <p:cNvSpPr/>
            <p:nvPr/>
          </p:nvSpPr>
          <p:spPr>
            <a:xfrm>
              <a:off x="16820026" y="389434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7" name="object 2687"/>
            <p:cNvSpPr/>
            <p:nvPr/>
          </p:nvSpPr>
          <p:spPr>
            <a:xfrm>
              <a:off x="16830310" y="389505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8" name="object 2688"/>
            <p:cNvSpPr/>
            <p:nvPr/>
          </p:nvSpPr>
          <p:spPr>
            <a:xfrm>
              <a:off x="16840948" y="389540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9" name="object 2689"/>
            <p:cNvSpPr/>
            <p:nvPr/>
          </p:nvSpPr>
          <p:spPr>
            <a:xfrm>
              <a:off x="16851232" y="389611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0" name="object 2690"/>
            <p:cNvSpPr/>
            <p:nvPr/>
          </p:nvSpPr>
          <p:spPr>
            <a:xfrm>
              <a:off x="16861516" y="389682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1" name="object 2691"/>
            <p:cNvSpPr/>
            <p:nvPr/>
          </p:nvSpPr>
          <p:spPr>
            <a:xfrm>
              <a:off x="16872154" y="3897536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2" name="object 2692"/>
            <p:cNvSpPr/>
            <p:nvPr/>
          </p:nvSpPr>
          <p:spPr>
            <a:xfrm>
              <a:off x="16882439" y="389789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3" name="object 2693"/>
            <p:cNvSpPr/>
            <p:nvPr/>
          </p:nvSpPr>
          <p:spPr>
            <a:xfrm>
              <a:off x="16892723" y="3898600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4" name="object 2694"/>
            <p:cNvSpPr/>
            <p:nvPr/>
          </p:nvSpPr>
          <p:spPr>
            <a:xfrm>
              <a:off x="16903007" y="389930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5" name="object 2695"/>
            <p:cNvSpPr/>
            <p:nvPr/>
          </p:nvSpPr>
          <p:spPr>
            <a:xfrm>
              <a:off x="16913645" y="390001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6" name="object 2696"/>
            <p:cNvSpPr/>
            <p:nvPr/>
          </p:nvSpPr>
          <p:spPr>
            <a:xfrm>
              <a:off x="16923928" y="390037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7" name="object 2697"/>
            <p:cNvSpPr/>
            <p:nvPr/>
          </p:nvSpPr>
          <p:spPr>
            <a:xfrm>
              <a:off x="16934212" y="390108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8" name="object 2698"/>
            <p:cNvSpPr/>
            <p:nvPr/>
          </p:nvSpPr>
          <p:spPr>
            <a:xfrm>
              <a:off x="16944851" y="390179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9" name="object 2699"/>
            <p:cNvSpPr/>
            <p:nvPr/>
          </p:nvSpPr>
          <p:spPr>
            <a:xfrm>
              <a:off x="16955136" y="390250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0" name="object 2700"/>
            <p:cNvSpPr/>
            <p:nvPr/>
          </p:nvSpPr>
          <p:spPr>
            <a:xfrm>
              <a:off x="16965419" y="390356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1" name="object 2701"/>
            <p:cNvSpPr/>
            <p:nvPr/>
          </p:nvSpPr>
          <p:spPr>
            <a:xfrm>
              <a:off x="16975702" y="390427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2" name="object 2702"/>
            <p:cNvSpPr/>
            <p:nvPr/>
          </p:nvSpPr>
          <p:spPr>
            <a:xfrm>
              <a:off x="16986342" y="3905338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3" name="object 2703"/>
            <p:cNvSpPr/>
            <p:nvPr/>
          </p:nvSpPr>
          <p:spPr>
            <a:xfrm>
              <a:off x="16996624" y="390640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4" name="object 2704"/>
            <p:cNvSpPr/>
            <p:nvPr/>
          </p:nvSpPr>
          <p:spPr>
            <a:xfrm>
              <a:off x="17006908" y="390746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5" name="object 2705"/>
            <p:cNvSpPr/>
            <p:nvPr/>
          </p:nvSpPr>
          <p:spPr>
            <a:xfrm>
              <a:off x="17017547" y="390852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6" name="object 2706"/>
            <p:cNvSpPr/>
            <p:nvPr/>
          </p:nvSpPr>
          <p:spPr>
            <a:xfrm>
              <a:off x="17027831" y="390994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7" name="object 2707"/>
            <p:cNvSpPr/>
            <p:nvPr/>
          </p:nvSpPr>
          <p:spPr>
            <a:xfrm>
              <a:off x="17038114" y="391136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8" name="object 2708"/>
            <p:cNvSpPr/>
            <p:nvPr/>
          </p:nvSpPr>
          <p:spPr>
            <a:xfrm>
              <a:off x="17048754" y="391242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9" name="object 2709"/>
            <p:cNvSpPr/>
            <p:nvPr/>
          </p:nvSpPr>
          <p:spPr>
            <a:xfrm>
              <a:off x="17059037" y="3913847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0" name="object 2710"/>
            <p:cNvSpPr/>
            <p:nvPr/>
          </p:nvSpPr>
          <p:spPr>
            <a:xfrm>
              <a:off x="17069320" y="391562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1" name="object 2711"/>
            <p:cNvSpPr/>
            <p:nvPr/>
          </p:nvSpPr>
          <p:spPr>
            <a:xfrm>
              <a:off x="17079604" y="3917039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2" name="object 2712"/>
            <p:cNvSpPr/>
            <p:nvPr/>
          </p:nvSpPr>
          <p:spPr>
            <a:xfrm>
              <a:off x="17090243" y="3918812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3" name="object 2713"/>
            <p:cNvSpPr/>
            <p:nvPr/>
          </p:nvSpPr>
          <p:spPr>
            <a:xfrm>
              <a:off x="17100527" y="3920585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4" name="object 2714"/>
            <p:cNvSpPr/>
            <p:nvPr/>
          </p:nvSpPr>
          <p:spPr>
            <a:xfrm>
              <a:off x="17110811" y="3922003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7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5" name="object 2715"/>
            <p:cNvSpPr/>
            <p:nvPr/>
          </p:nvSpPr>
          <p:spPr>
            <a:xfrm>
              <a:off x="17121450" y="3924131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6" name="object 2716"/>
            <p:cNvSpPr/>
            <p:nvPr/>
          </p:nvSpPr>
          <p:spPr>
            <a:xfrm>
              <a:off x="17131734" y="3925904"/>
              <a:ext cx="0" cy="100965"/>
            </a:xfrm>
            <a:custGeom>
              <a:avLst/>
              <a:gdLst/>
              <a:ahLst/>
              <a:cxnLst/>
              <a:rect l="l" t="t" r="r" b="b"/>
              <a:pathLst>
                <a:path h="100964">
                  <a:moveTo>
                    <a:pt x="0" y="0"/>
                  </a:moveTo>
                  <a:lnTo>
                    <a:pt x="0" y="1003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7" name="object 2717"/>
            <p:cNvSpPr/>
            <p:nvPr/>
          </p:nvSpPr>
          <p:spPr>
            <a:xfrm>
              <a:off x="17142018" y="3928031"/>
              <a:ext cx="0" cy="98425"/>
            </a:xfrm>
            <a:custGeom>
              <a:avLst/>
              <a:gdLst/>
              <a:ahLst/>
              <a:cxnLst/>
              <a:rect l="l" t="t" r="r" b="b"/>
              <a:pathLst>
                <a:path h="98425">
                  <a:moveTo>
                    <a:pt x="0" y="0"/>
                  </a:moveTo>
                  <a:lnTo>
                    <a:pt x="0" y="9822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8" name="object 2718"/>
            <p:cNvSpPr/>
            <p:nvPr/>
          </p:nvSpPr>
          <p:spPr>
            <a:xfrm>
              <a:off x="17152301" y="3929805"/>
              <a:ext cx="0" cy="96520"/>
            </a:xfrm>
            <a:custGeom>
              <a:avLst/>
              <a:gdLst/>
              <a:ahLst/>
              <a:cxnLst/>
              <a:rect l="l" t="t" r="r" b="b"/>
              <a:pathLst>
                <a:path h="96520">
                  <a:moveTo>
                    <a:pt x="0" y="0"/>
                  </a:moveTo>
                  <a:lnTo>
                    <a:pt x="0" y="964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9" name="object 2719"/>
            <p:cNvSpPr/>
            <p:nvPr/>
          </p:nvSpPr>
          <p:spPr>
            <a:xfrm>
              <a:off x="17162939" y="3931932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h="94614">
                  <a:moveTo>
                    <a:pt x="0" y="0"/>
                  </a:moveTo>
                  <a:lnTo>
                    <a:pt x="0" y="9432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0" name="object 2720"/>
            <p:cNvSpPr/>
            <p:nvPr/>
          </p:nvSpPr>
          <p:spPr>
            <a:xfrm>
              <a:off x="17173223" y="3934060"/>
              <a:ext cx="0" cy="92710"/>
            </a:xfrm>
            <a:custGeom>
              <a:avLst/>
              <a:gdLst/>
              <a:ahLst/>
              <a:cxnLst/>
              <a:rect l="l" t="t" r="r" b="b"/>
              <a:pathLst>
                <a:path h="92710">
                  <a:moveTo>
                    <a:pt x="0" y="0"/>
                  </a:moveTo>
                  <a:lnTo>
                    <a:pt x="0" y="9219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1" name="object 2721"/>
            <p:cNvSpPr/>
            <p:nvPr/>
          </p:nvSpPr>
          <p:spPr>
            <a:xfrm>
              <a:off x="17183508" y="39365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0"/>
                  </a:moveTo>
                  <a:lnTo>
                    <a:pt x="0" y="8971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2" name="object 2722"/>
            <p:cNvSpPr/>
            <p:nvPr/>
          </p:nvSpPr>
          <p:spPr>
            <a:xfrm>
              <a:off x="17194147" y="393867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3" name="object 2723"/>
            <p:cNvSpPr/>
            <p:nvPr/>
          </p:nvSpPr>
          <p:spPr>
            <a:xfrm>
              <a:off x="17204430" y="3941152"/>
              <a:ext cx="0" cy="96520"/>
            </a:xfrm>
            <a:custGeom>
              <a:avLst/>
              <a:gdLst/>
              <a:ahLst/>
              <a:cxnLst/>
              <a:rect l="l" t="t" r="r" b="b"/>
              <a:pathLst>
                <a:path h="96520">
                  <a:moveTo>
                    <a:pt x="0" y="0"/>
                  </a:moveTo>
                  <a:lnTo>
                    <a:pt x="0" y="9610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4" name="object 2724"/>
            <p:cNvSpPr/>
            <p:nvPr/>
          </p:nvSpPr>
          <p:spPr>
            <a:xfrm>
              <a:off x="17214714" y="3943634"/>
              <a:ext cx="0" cy="93980"/>
            </a:xfrm>
            <a:custGeom>
              <a:avLst/>
              <a:gdLst/>
              <a:ahLst/>
              <a:cxnLst/>
              <a:rect l="l" t="t" r="r" b="b"/>
              <a:pathLst>
                <a:path h="93979">
                  <a:moveTo>
                    <a:pt x="0" y="0"/>
                  </a:moveTo>
                  <a:lnTo>
                    <a:pt x="0" y="9361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5" name="object 2725"/>
            <p:cNvSpPr/>
            <p:nvPr/>
          </p:nvSpPr>
          <p:spPr>
            <a:xfrm>
              <a:off x="17224997" y="3946116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h="91439">
                  <a:moveTo>
                    <a:pt x="0" y="0"/>
                  </a:moveTo>
                  <a:lnTo>
                    <a:pt x="0" y="9113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6" name="object 2726"/>
            <p:cNvSpPr/>
            <p:nvPr/>
          </p:nvSpPr>
          <p:spPr>
            <a:xfrm>
              <a:off x="17235636" y="3948598"/>
              <a:ext cx="0" cy="99695"/>
            </a:xfrm>
            <a:custGeom>
              <a:avLst/>
              <a:gdLst/>
              <a:ahLst/>
              <a:cxnLst/>
              <a:rect l="l" t="t" r="r" b="b"/>
              <a:pathLst>
                <a:path h="99695">
                  <a:moveTo>
                    <a:pt x="0" y="0"/>
                  </a:moveTo>
                  <a:lnTo>
                    <a:pt x="0" y="9929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7" name="object 2727"/>
            <p:cNvSpPr/>
            <p:nvPr/>
          </p:nvSpPr>
          <p:spPr>
            <a:xfrm>
              <a:off x="17245919" y="3951435"/>
              <a:ext cx="0" cy="96520"/>
            </a:xfrm>
            <a:custGeom>
              <a:avLst/>
              <a:gdLst/>
              <a:ahLst/>
              <a:cxnLst/>
              <a:rect l="l" t="t" r="r" b="b"/>
              <a:pathLst>
                <a:path h="96520">
                  <a:moveTo>
                    <a:pt x="0" y="0"/>
                  </a:moveTo>
                  <a:lnTo>
                    <a:pt x="0" y="964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8" name="object 2728"/>
            <p:cNvSpPr/>
            <p:nvPr/>
          </p:nvSpPr>
          <p:spPr>
            <a:xfrm>
              <a:off x="17256203" y="3953917"/>
              <a:ext cx="0" cy="93980"/>
            </a:xfrm>
            <a:custGeom>
              <a:avLst/>
              <a:gdLst/>
              <a:ahLst/>
              <a:cxnLst/>
              <a:rect l="l" t="t" r="r" b="b"/>
              <a:pathLst>
                <a:path h="93979">
                  <a:moveTo>
                    <a:pt x="0" y="0"/>
                  </a:moveTo>
                  <a:lnTo>
                    <a:pt x="0" y="939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9" name="object 2729"/>
            <p:cNvSpPr/>
            <p:nvPr/>
          </p:nvSpPr>
          <p:spPr>
            <a:xfrm>
              <a:off x="17266842" y="3956754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h="91439">
                  <a:moveTo>
                    <a:pt x="0" y="0"/>
                  </a:moveTo>
                  <a:lnTo>
                    <a:pt x="0" y="9113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0" name="object 2730"/>
            <p:cNvSpPr/>
            <p:nvPr/>
          </p:nvSpPr>
          <p:spPr>
            <a:xfrm>
              <a:off x="17277126" y="3959591"/>
              <a:ext cx="0" cy="99695"/>
            </a:xfrm>
            <a:custGeom>
              <a:avLst/>
              <a:gdLst/>
              <a:ahLst/>
              <a:cxnLst/>
              <a:rect l="l" t="t" r="r" b="b"/>
              <a:pathLst>
                <a:path h="99695">
                  <a:moveTo>
                    <a:pt x="0" y="0"/>
                  </a:moveTo>
                  <a:lnTo>
                    <a:pt x="0" y="9929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1" name="object 2731"/>
            <p:cNvSpPr/>
            <p:nvPr/>
          </p:nvSpPr>
          <p:spPr>
            <a:xfrm>
              <a:off x="17287409" y="3962783"/>
              <a:ext cx="0" cy="96520"/>
            </a:xfrm>
            <a:custGeom>
              <a:avLst/>
              <a:gdLst/>
              <a:ahLst/>
              <a:cxnLst/>
              <a:rect l="l" t="t" r="r" b="b"/>
              <a:pathLst>
                <a:path h="96520">
                  <a:moveTo>
                    <a:pt x="0" y="0"/>
                  </a:moveTo>
                  <a:lnTo>
                    <a:pt x="0" y="9610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2" name="object 2732"/>
            <p:cNvSpPr/>
            <p:nvPr/>
          </p:nvSpPr>
          <p:spPr>
            <a:xfrm>
              <a:off x="17297693" y="3965619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5">
                  <a:moveTo>
                    <a:pt x="0" y="0"/>
                  </a:moveTo>
                  <a:lnTo>
                    <a:pt x="0" y="9326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3" name="object 2733"/>
            <p:cNvSpPr/>
            <p:nvPr/>
          </p:nvSpPr>
          <p:spPr>
            <a:xfrm>
              <a:off x="17308331" y="3968811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0"/>
                  </a:moveTo>
                  <a:lnTo>
                    <a:pt x="0" y="900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4" name="object 2734"/>
            <p:cNvSpPr/>
            <p:nvPr/>
          </p:nvSpPr>
          <p:spPr>
            <a:xfrm>
              <a:off x="17318615" y="3972002"/>
              <a:ext cx="0" cy="97790"/>
            </a:xfrm>
            <a:custGeom>
              <a:avLst/>
              <a:gdLst/>
              <a:ahLst/>
              <a:cxnLst/>
              <a:rect l="l" t="t" r="r" b="b"/>
              <a:pathLst>
                <a:path h="97789">
                  <a:moveTo>
                    <a:pt x="0" y="0"/>
                  </a:moveTo>
                  <a:lnTo>
                    <a:pt x="0" y="9751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5" name="object 2735"/>
            <p:cNvSpPr/>
            <p:nvPr/>
          </p:nvSpPr>
          <p:spPr>
            <a:xfrm>
              <a:off x="17328899" y="3975193"/>
              <a:ext cx="0" cy="94615"/>
            </a:xfrm>
            <a:custGeom>
              <a:avLst/>
              <a:gdLst/>
              <a:ahLst/>
              <a:cxnLst/>
              <a:rect l="l" t="t" r="r" b="b"/>
              <a:pathLst>
                <a:path h="94614">
                  <a:moveTo>
                    <a:pt x="0" y="0"/>
                  </a:moveTo>
                  <a:lnTo>
                    <a:pt x="0" y="9432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6" name="object 2736"/>
            <p:cNvSpPr/>
            <p:nvPr/>
          </p:nvSpPr>
          <p:spPr>
            <a:xfrm>
              <a:off x="17339538" y="3978385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h="91439">
                  <a:moveTo>
                    <a:pt x="0" y="0"/>
                  </a:moveTo>
                  <a:lnTo>
                    <a:pt x="0" y="9113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7" name="object 2737"/>
            <p:cNvSpPr/>
            <p:nvPr/>
          </p:nvSpPr>
          <p:spPr>
            <a:xfrm>
              <a:off x="17349822" y="3981931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8" name="object 2738"/>
            <p:cNvSpPr/>
            <p:nvPr/>
          </p:nvSpPr>
          <p:spPr>
            <a:xfrm>
              <a:off x="17360106" y="3985476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9" name="object 2739"/>
            <p:cNvSpPr/>
            <p:nvPr/>
          </p:nvSpPr>
          <p:spPr>
            <a:xfrm>
              <a:off x="17370744" y="398902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0" name="object 2740"/>
            <p:cNvSpPr/>
            <p:nvPr/>
          </p:nvSpPr>
          <p:spPr>
            <a:xfrm>
              <a:off x="17381028" y="3992568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1" name="object 2741"/>
            <p:cNvSpPr/>
            <p:nvPr/>
          </p:nvSpPr>
          <p:spPr>
            <a:xfrm>
              <a:off x="17391312" y="3996115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2" name="object 2742"/>
            <p:cNvSpPr/>
            <p:nvPr/>
          </p:nvSpPr>
          <p:spPr>
            <a:xfrm>
              <a:off x="17401596" y="399966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3" name="object 2743"/>
            <p:cNvSpPr/>
            <p:nvPr/>
          </p:nvSpPr>
          <p:spPr>
            <a:xfrm>
              <a:off x="17412234" y="4003207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4" name="object 2744"/>
            <p:cNvSpPr/>
            <p:nvPr/>
          </p:nvSpPr>
          <p:spPr>
            <a:xfrm>
              <a:off x="17422519" y="4006752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h="95885">
                  <a:moveTo>
                    <a:pt x="0" y="0"/>
                  </a:moveTo>
                  <a:lnTo>
                    <a:pt x="0" y="953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5" name="object 2745"/>
            <p:cNvSpPr/>
            <p:nvPr/>
          </p:nvSpPr>
          <p:spPr>
            <a:xfrm>
              <a:off x="17432800" y="401065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6" name="object 2746"/>
            <p:cNvSpPr/>
            <p:nvPr/>
          </p:nvSpPr>
          <p:spPr>
            <a:xfrm>
              <a:off x="17443441" y="4014199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7" name="object 2747"/>
            <p:cNvSpPr/>
            <p:nvPr/>
          </p:nvSpPr>
          <p:spPr>
            <a:xfrm>
              <a:off x="17453723" y="4017745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8" name="object 2748"/>
            <p:cNvSpPr/>
            <p:nvPr/>
          </p:nvSpPr>
          <p:spPr>
            <a:xfrm>
              <a:off x="17464009" y="40212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9" name="object 2749"/>
            <p:cNvSpPr/>
            <p:nvPr/>
          </p:nvSpPr>
          <p:spPr>
            <a:xfrm>
              <a:off x="17474291" y="4024837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0" name="object 2750"/>
            <p:cNvSpPr/>
            <p:nvPr/>
          </p:nvSpPr>
          <p:spPr>
            <a:xfrm>
              <a:off x="17484931" y="4028383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h="95885">
                  <a:moveTo>
                    <a:pt x="0" y="0"/>
                  </a:moveTo>
                  <a:lnTo>
                    <a:pt x="0" y="953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1" name="object 2751"/>
            <p:cNvSpPr/>
            <p:nvPr/>
          </p:nvSpPr>
          <p:spPr>
            <a:xfrm>
              <a:off x="17495213" y="40322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2" name="object 2752"/>
            <p:cNvSpPr/>
            <p:nvPr/>
          </p:nvSpPr>
          <p:spPr>
            <a:xfrm>
              <a:off x="17505500" y="403583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3" name="object 2753"/>
            <p:cNvSpPr/>
            <p:nvPr/>
          </p:nvSpPr>
          <p:spPr>
            <a:xfrm>
              <a:off x="17516135" y="4039376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4" name="object 2754"/>
            <p:cNvSpPr/>
            <p:nvPr/>
          </p:nvSpPr>
          <p:spPr>
            <a:xfrm>
              <a:off x="17526422" y="404292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5" name="object 2755"/>
            <p:cNvSpPr/>
            <p:nvPr/>
          </p:nvSpPr>
          <p:spPr>
            <a:xfrm>
              <a:off x="17536704" y="4046468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6" name="object 2756"/>
            <p:cNvSpPr/>
            <p:nvPr/>
          </p:nvSpPr>
          <p:spPr>
            <a:xfrm>
              <a:off x="17546988" y="4050014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h="95885">
                  <a:moveTo>
                    <a:pt x="0" y="0"/>
                  </a:moveTo>
                  <a:lnTo>
                    <a:pt x="0" y="953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7" name="object 2757"/>
            <p:cNvSpPr/>
            <p:nvPr/>
          </p:nvSpPr>
          <p:spPr>
            <a:xfrm>
              <a:off x="17557626" y="4053560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84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8" name="object 2758"/>
            <p:cNvSpPr/>
            <p:nvPr/>
          </p:nvSpPr>
          <p:spPr>
            <a:xfrm>
              <a:off x="17567910" y="405746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9" name="object 2759"/>
            <p:cNvSpPr/>
            <p:nvPr/>
          </p:nvSpPr>
          <p:spPr>
            <a:xfrm>
              <a:off x="17578194" y="4061006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0" name="object 2760"/>
            <p:cNvSpPr/>
            <p:nvPr/>
          </p:nvSpPr>
          <p:spPr>
            <a:xfrm>
              <a:off x="17588833" y="406455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1" name="object 2761"/>
            <p:cNvSpPr/>
            <p:nvPr/>
          </p:nvSpPr>
          <p:spPr>
            <a:xfrm>
              <a:off x="17599117" y="4068099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2" name="object 2762"/>
            <p:cNvSpPr/>
            <p:nvPr/>
          </p:nvSpPr>
          <p:spPr>
            <a:xfrm>
              <a:off x="17609401" y="4071645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3" name="object 2763"/>
            <p:cNvSpPr/>
            <p:nvPr/>
          </p:nvSpPr>
          <p:spPr>
            <a:xfrm>
              <a:off x="17620039" y="407519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4" name="object 2764"/>
            <p:cNvSpPr/>
            <p:nvPr/>
          </p:nvSpPr>
          <p:spPr>
            <a:xfrm>
              <a:off x="17630323" y="4079091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5" name="object 2765"/>
            <p:cNvSpPr/>
            <p:nvPr/>
          </p:nvSpPr>
          <p:spPr>
            <a:xfrm>
              <a:off x="17640607" y="4082637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6" name="object 2766"/>
            <p:cNvSpPr/>
            <p:nvPr/>
          </p:nvSpPr>
          <p:spPr>
            <a:xfrm>
              <a:off x="17650891" y="408618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7" name="object 2767"/>
            <p:cNvSpPr/>
            <p:nvPr/>
          </p:nvSpPr>
          <p:spPr>
            <a:xfrm>
              <a:off x="17661530" y="4089729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8" name="object 2768"/>
            <p:cNvSpPr/>
            <p:nvPr/>
          </p:nvSpPr>
          <p:spPr>
            <a:xfrm>
              <a:off x="17671814" y="4093276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9" name="object 2769"/>
            <p:cNvSpPr/>
            <p:nvPr/>
          </p:nvSpPr>
          <p:spPr>
            <a:xfrm>
              <a:off x="17682097" y="4096821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0" name="object 2770"/>
            <p:cNvSpPr/>
            <p:nvPr/>
          </p:nvSpPr>
          <p:spPr>
            <a:xfrm>
              <a:off x="17692736" y="4100367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1" name="object 2771"/>
            <p:cNvSpPr/>
            <p:nvPr/>
          </p:nvSpPr>
          <p:spPr>
            <a:xfrm>
              <a:off x="17703020" y="4104268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2" name="object 2772"/>
            <p:cNvSpPr/>
            <p:nvPr/>
          </p:nvSpPr>
          <p:spPr>
            <a:xfrm>
              <a:off x="17713302" y="410781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3" name="object 2773"/>
            <p:cNvSpPr/>
            <p:nvPr/>
          </p:nvSpPr>
          <p:spPr>
            <a:xfrm>
              <a:off x="17723588" y="411136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4" name="object 2774"/>
            <p:cNvSpPr/>
            <p:nvPr/>
          </p:nvSpPr>
          <p:spPr>
            <a:xfrm>
              <a:off x="17734217" y="4114916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5" name="object 2775"/>
            <p:cNvSpPr/>
            <p:nvPr/>
          </p:nvSpPr>
          <p:spPr>
            <a:xfrm>
              <a:off x="17744502" y="4118462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6" name="object 2776"/>
            <p:cNvSpPr/>
            <p:nvPr/>
          </p:nvSpPr>
          <p:spPr>
            <a:xfrm>
              <a:off x="17754784" y="4122009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7" name="object 2777"/>
            <p:cNvSpPr/>
            <p:nvPr/>
          </p:nvSpPr>
          <p:spPr>
            <a:xfrm>
              <a:off x="17765424" y="4125909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8" name="object 2778"/>
            <p:cNvSpPr/>
            <p:nvPr/>
          </p:nvSpPr>
          <p:spPr>
            <a:xfrm>
              <a:off x="17775706" y="412945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9" name="object 2779"/>
            <p:cNvSpPr/>
            <p:nvPr/>
          </p:nvSpPr>
          <p:spPr>
            <a:xfrm>
              <a:off x="17785990" y="4133001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0" name="object 2780"/>
            <p:cNvSpPr/>
            <p:nvPr/>
          </p:nvSpPr>
          <p:spPr>
            <a:xfrm>
              <a:off x="17796274" y="4136547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1" name="object 2781"/>
            <p:cNvSpPr/>
            <p:nvPr/>
          </p:nvSpPr>
          <p:spPr>
            <a:xfrm>
              <a:off x="17806913" y="414009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2" name="object 2782"/>
            <p:cNvSpPr/>
            <p:nvPr/>
          </p:nvSpPr>
          <p:spPr>
            <a:xfrm>
              <a:off x="17817197" y="4143639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3" name="object 2783"/>
            <p:cNvSpPr/>
            <p:nvPr/>
          </p:nvSpPr>
          <p:spPr>
            <a:xfrm>
              <a:off x="17827481" y="4147540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4" name="object 2784"/>
            <p:cNvSpPr/>
            <p:nvPr/>
          </p:nvSpPr>
          <p:spPr>
            <a:xfrm>
              <a:off x="17838119" y="415108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5" name="object 2785"/>
            <p:cNvSpPr/>
            <p:nvPr/>
          </p:nvSpPr>
          <p:spPr>
            <a:xfrm>
              <a:off x="17848403" y="4154631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6" name="object 2786"/>
            <p:cNvSpPr/>
            <p:nvPr/>
          </p:nvSpPr>
          <p:spPr>
            <a:xfrm>
              <a:off x="17858687" y="4158178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7" name="object 2787"/>
            <p:cNvSpPr/>
            <p:nvPr/>
          </p:nvSpPr>
          <p:spPr>
            <a:xfrm>
              <a:off x="17868969" y="416172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8" name="object 2788"/>
            <p:cNvSpPr/>
            <p:nvPr/>
          </p:nvSpPr>
          <p:spPr>
            <a:xfrm>
              <a:off x="17879610" y="416527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9" name="object 2789"/>
            <p:cNvSpPr/>
            <p:nvPr/>
          </p:nvSpPr>
          <p:spPr>
            <a:xfrm>
              <a:off x="17889891" y="4168816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h="95885">
                  <a:moveTo>
                    <a:pt x="0" y="0"/>
                  </a:moveTo>
                  <a:lnTo>
                    <a:pt x="0" y="953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0" name="object 2790"/>
            <p:cNvSpPr/>
            <p:nvPr/>
          </p:nvSpPr>
          <p:spPr>
            <a:xfrm>
              <a:off x="17900178" y="417271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1" name="object 2791"/>
            <p:cNvSpPr/>
            <p:nvPr/>
          </p:nvSpPr>
          <p:spPr>
            <a:xfrm>
              <a:off x="17910814" y="4176262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2" name="object 2792"/>
            <p:cNvSpPr/>
            <p:nvPr/>
          </p:nvSpPr>
          <p:spPr>
            <a:xfrm>
              <a:off x="17921100" y="4179808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3" name="object 2793"/>
            <p:cNvSpPr/>
            <p:nvPr/>
          </p:nvSpPr>
          <p:spPr>
            <a:xfrm>
              <a:off x="17931382" y="418335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4" name="object 2794"/>
            <p:cNvSpPr/>
            <p:nvPr/>
          </p:nvSpPr>
          <p:spPr>
            <a:xfrm>
              <a:off x="17942023" y="418690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5" name="object 2795"/>
            <p:cNvSpPr/>
            <p:nvPr/>
          </p:nvSpPr>
          <p:spPr>
            <a:xfrm>
              <a:off x="17952304" y="4190446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h="95885">
                  <a:moveTo>
                    <a:pt x="0" y="0"/>
                  </a:moveTo>
                  <a:lnTo>
                    <a:pt x="0" y="953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6" name="object 2796"/>
            <p:cNvSpPr/>
            <p:nvPr/>
          </p:nvSpPr>
          <p:spPr>
            <a:xfrm>
              <a:off x="17962591" y="419434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7" name="object 2797"/>
            <p:cNvSpPr/>
            <p:nvPr/>
          </p:nvSpPr>
          <p:spPr>
            <a:xfrm>
              <a:off x="17972873" y="4197893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8" name="object 2798"/>
            <p:cNvSpPr/>
            <p:nvPr/>
          </p:nvSpPr>
          <p:spPr>
            <a:xfrm>
              <a:off x="17983513" y="4201439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9" name="object 2799"/>
            <p:cNvSpPr/>
            <p:nvPr/>
          </p:nvSpPr>
          <p:spPr>
            <a:xfrm>
              <a:off x="17993795" y="420498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0" name="object 2800"/>
            <p:cNvSpPr/>
            <p:nvPr/>
          </p:nvSpPr>
          <p:spPr>
            <a:xfrm>
              <a:off x="18004079" y="4208531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1" name="object 2801"/>
            <p:cNvSpPr/>
            <p:nvPr/>
          </p:nvSpPr>
          <p:spPr>
            <a:xfrm>
              <a:off x="18014717" y="4212076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h="95885">
                  <a:moveTo>
                    <a:pt x="0" y="0"/>
                  </a:moveTo>
                  <a:lnTo>
                    <a:pt x="0" y="953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2" name="object 2802"/>
            <p:cNvSpPr/>
            <p:nvPr/>
          </p:nvSpPr>
          <p:spPr>
            <a:xfrm>
              <a:off x="18025001" y="421597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3" name="object 2803"/>
            <p:cNvSpPr/>
            <p:nvPr/>
          </p:nvSpPr>
          <p:spPr>
            <a:xfrm>
              <a:off x="18035286" y="4219523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4" name="object 2804"/>
            <p:cNvSpPr/>
            <p:nvPr/>
          </p:nvSpPr>
          <p:spPr>
            <a:xfrm>
              <a:off x="18045570" y="4223069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5" name="object 2805"/>
            <p:cNvSpPr/>
            <p:nvPr/>
          </p:nvSpPr>
          <p:spPr>
            <a:xfrm>
              <a:off x="18056208" y="422661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6" name="object 2806"/>
            <p:cNvSpPr/>
            <p:nvPr/>
          </p:nvSpPr>
          <p:spPr>
            <a:xfrm>
              <a:off x="18066492" y="4230161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7" name="object 2807"/>
            <p:cNvSpPr/>
            <p:nvPr/>
          </p:nvSpPr>
          <p:spPr>
            <a:xfrm>
              <a:off x="18076776" y="4233707"/>
              <a:ext cx="0" cy="95885"/>
            </a:xfrm>
            <a:custGeom>
              <a:avLst/>
              <a:gdLst/>
              <a:ahLst/>
              <a:cxnLst/>
              <a:rect l="l" t="t" r="r" b="b"/>
              <a:pathLst>
                <a:path h="95885">
                  <a:moveTo>
                    <a:pt x="0" y="0"/>
                  </a:moveTo>
                  <a:lnTo>
                    <a:pt x="0" y="953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8" name="object 2808"/>
            <p:cNvSpPr/>
            <p:nvPr/>
          </p:nvSpPr>
          <p:spPr>
            <a:xfrm>
              <a:off x="18087414" y="4237253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84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9" name="object 2809"/>
            <p:cNvSpPr/>
            <p:nvPr/>
          </p:nvSpPr>
          <p:spPr>
            <a:xfrm>
              <a:off x="18097698" y="4241154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0" name="object 2810"/>
            <p:cNvSpPr/>
            <p:nvPr/>
          </p:nvSpPr>
          <p:spPr>
            <a:xfrm>
              <a:off x="18107983" y="4244700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1" name="object 2811"/>
            <p:cNvSpPr/>
            <p:nvPr/>
          </p:nvSpPr>
          <p:spPr>
            <a:xfrm>
              <a:off x="18118266" y="4248246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2" name="object 2812"/>
            <p:cNvSpPr/>
            <p:nvPr/>
          </p:nvSpPr>
          <p:spPr>
            <a:xfrm>
              <a:off x="18128905" y="4251792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3" name="object 2813"/>
            <p:cNvSpPr/>
            <p:nvPr/>
          </p:nvSpPr>
          <p:spPr>
            <a:xfrm>
              <a:off x="18139188" y="4255338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4" name="object 2814"/>
            <p:cNvSpPr/>
            <p:nvPr/>
          </p:nvSpPr>
          <p:spPr>
            <a:xfrm>
              <a:off x="18149471" y="4258884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5" name="object 2815"/>
            <p:cNvSpPr/>
            <p:nvPr/>
          </p:nvSpPr>
          <p:spPr>
            <a:xfrm>
              <a:off x="18160111" y="4262785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6" name="object 2816"/>
            <p:cNvSpPr/>
            <p:nvPr/>
          </p:nvSpPr>
          <p:spPr>
            <a:xfrm>
              <a:off x="18170393" y="4266331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7" name="object 2817"/>
            <p:cNvSpPr/>
            <p:nvPr/>
          </p:nvSpPr>
          <p:spPr>
            <a:xfrm>
              <a:off x="18180679" y="426987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8" name="object 2818"/>
            <p:cNvSpPr/>
            <p:nvPr/>
          </p:nvSpPr>
          <p:spPr>
            <a:xfrm>
              <a:off x="18190960" y="4273423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9" name="object 2819"/>
            <p:cNvSpPr/>
            <p:nvPr/>
          </p:nvSpPr>
          <p:spPr>
            <a:xfrm>
              <a:off x="18201602" y="4276969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0" name="object 2820"/>
            <p:cNvSpPr/>
            <p:nvPr/>
          </p:nvSpPr>
          <p:spPr>
            <a:xfrm>
              <a:off x="18211884" y="4280515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1" name="object 2821"/>
            <p:cNvSpPr/>
            <p:nvPr/>
          </p:nvSpPr>
          <p:spPr>
            <a:xfrm>
              <a:off x="18222169" y="4284415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60">
                  <a:moveTo>
                    <a:pt x="0" y="0"/>
                  </a:moveTo>
                  <a:lnTo>
                    <a:pt x="0" y="98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2" name="object 2822"/>
            <p:cNvSpPr/>
            <p:nvPr/>
          </p:nvSpPr>
          <p:spPr>
            <a:xfrm>
              <a:off x="18232806" y="4287961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0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3" name="object 2823"/>
            <p:cNvSpPr/>
            <p:nvPr/>
          </p:nvSpPr>
          <p:spPr>
            <a:xfrm>
              <a:off x="18243092" y="4291507"/>
              <a:ext cx="0" cy="92075"/>
            </a:xfrm>
            <a:custGeom>
              <a:avLst/>
              <a:gdLst/>
              <a:ahLst/>
              <a:cxnLst/>
              <a:rect l="l" t="t" r="r" b="b"/>
              <a:pathLst>
                <a:path h="92075">
                  <a:moveTo>
                    <a:pt x="0" y="0"/>
                  </a:moveTo>
                  <a:lnTo>
                    <a:pt x="0" y="914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4" name="object 2824"/>
            <p:cNvSpPr/>
            <p:nvPr/>
          </p:nvSpPr>
          <p:spPr>
            <a:xfrm>
              <a:off x="13340902" y="3952142"/>
              <a:ext cx="3790950" cy="78105"/>
            </a:xfrm>
            <a:custGeom>
              <a:avLst/>
              <a:gdLst/>
              <a:ahLst/>
              <a:cxnLst/>
              <a:rect l="l" t="t" r="r" b="b"/>
              <a:pathLst>
                <a:path w="3790950" h="78104">
                  <a:moveTo>
                    <a:pt x="3790472" y="77660"/>
                  </a:moveTo>
                  <a:lnTo>
                    <a:pt x="3773805" y="74469"/>
                  </a:lnTo>
                  <a:lnTo>
                    <a:pt x="3755011" y="71277"/>
                  </a:lnTo>
                  <a:lnTo>
                    <a:pt x="3735861" y="68440"/>
                  </a:lnTo>
                  <a:lnTo>
                    <a:pt x="3717067" y="65603"/>
                  </a:lnTo>
                  <a:lnTo>
                    <a:pt x="3667865" y="59723"/>
                  </a:lnTo>
                  <a:lnTo>
                    <a:pt x="3618108" y="54982"/>
                  </a:lnTo>
                  <a:lnTo>
                    <a:pt x="3567960" y="51145"/>
                  </a:lnTo>
                  <a:lnTo>
                    <a:pt x="3517584" y="47974"/>
                  </a:lnTo>
                  <a:lnTo>
                    <a:pt x="3467142" y="45234"/>
                  </a:lnTo>
                  <a:lnTo>
                    <a:pt x="3416800" y="42688"/>
                  </a:lnTo>
                  <a:lnTo>
                    <a:pt x="3366718" y="40100"/>
                  </a:lnTo>
                  <a:lnTo>
                    <a:pt x="3317062" y="37234"/>
                  </a:lnTo>
                  <a:lnTo>
                    <a:pt x="3229038" y="32713"/>
                  </a:lnTo>
                  <a:lnTo>
                    <a:pt x="3178956" y="30361"/>
                  </a:lnTo>
                  <a:lnTo>
                    <a:pt x="3128873" y="28060"/>
                  </a:lnTo>
                  <a:lnTo>
                    <a:pt x="3078786" y="25823"/>
                  </a:lnTo>
                  <a:lnTo>
                    <a:pt x="3028697" y="23660"/>
                  </a:lnTo>
                  <a:lnTo>
                    <a:pt x="2978604" y="21583"/>
                  </a:lnTo>
                  <a:lnTo>
                    <a:pt x="2928506" y="19602"/>
                  </a:lnTo>
                  <a:lnTo>
                    <a:pt x="2878404" y="17730"/>
                  </a:lnTo>
                  <a:lnTo>
                    <a:pt x="2840106" y="16312"/>
                  </a:lnTo>
                  <a:lnTo>
                    <a:pt x="2821311" y="15957"/>
                  </a:lnTo>
                  <a:lnTo>
                    <a:pt x="2769662" y="14198"/>
                  </a:lnTo>
                  <a:lnTo>
                    <a:pt x="2718009" y="12553"/>
                  </a:lnTo>
                  <a:lnTo>
                    <a:pt x="2666352" y="11020"/>
                  </a:lnTo>
                  <a:lnTo>
                    <a:pt x="2614692" y="9597"/>
                  </a:lnTo>
                  <a:lnTo>
                    <a:pt x="2563029" y="8282"/>
                  </a:lnTo>
                  <a:lnTo>
                    <a:pt x="2511363" y="7071"/>
                  </a:lnTo>
                  <a:lnTo>
                    <a:pt x="2459695" y="5964"/>
                  </a:lnTo>
                  <a:lnTo>
                    <a:pt x="2408024" y="4956"/>
                  </a:lnTo>
                  <a:lnTo>
                    <a:pt x="2356351" y="4046"/>
                  </a:lnTo>
                  <a:lnTo>
                    <a:pt x="2304677" y="3232"/>
                  </a:lnTo>
                  <a:lnTo>
                    <a:pt x="2253001" y="2511"/>
                  </a:lnTo>
                  <a:lnTo>
                    <a:pt x="2201324" y="1880"/>
                  </a:lnTo>
                  <a:lnTo>
                    <a:pt x="2149646" y="1337"/>
                  </a:lnTo>
                  <a:lnTo>
                    <a:pt x="2097968" y="880"/>
                  </a:lnTo>
                  <a:lnTo>
                    <a:pt x="2046289" y="507"/>
                  </a:lnTo>
                  <a:lnTo>
                    <a:pt x="1994610" y="214"/>
                  </a:lnTo>
                  <a:lnTo>
                    <a:pt x="1942931" y="0"/>
                  </a:lnTo>
                  <a:lnTo>
                    <a:pt x="1866689" y="0"/>
                  </a:lnTo>
                  <a:lnTo>
                    <a:pt x="1815011" y="160"/>
                  </a:lnTo>
                  <a:lnTo>
                    <a:pt x="1763332" y="405"/>
                  </a:lnTo>
                  <a:lnTo>
                    <a:pt x="1711654" y="736"/>
                  </a:lnTo>
                  <a:lnTo>
                    <a:pt x="1659976" y="1154"/>
                  </a:lnTo>
                  <a:lnTo>
                    <a:pt x="1608298" y="1660"/>
                  </a:lnTo>
                  <a:lnTo>
                    <a:pt x="1556622" y="2258"/>
                  </a:lnTo>
                  <a:lnTo>
                    <a:pt x="1504947" y="2947"/>
                  </a:lnTo>
                  <a:lnTo>
                    <a:pt x="1453273" y="3730"/>
                  </a:lnTo>
                  <a:lnTo>
                    <a:pt x="1401600" y="4608"/>
                  </a:lnTo>
                  <a:lnTo>
                    <a:pt x="1349930" y="5583"/>
                  </a:lnTo>
                  <a:lnTo>
                    <a:pt x="1298261" y="6656"/>
                  </a:lnTo>
                  <a:lnTo>
                    <a:pt x="1246595" y="7829"/>
                  </a:lnTo>
                  <a:lnTo>
                    <a:pt x="1194932" y="9103"/>
                  </a:lnTo>
                  <a:lnTo>
                    <a:pt x="1143271" y="10481"/>
                  </a:lnTo>
                  <a:lnTo>
                    <a:pt x="1091614" y="11963"/>
                  </a:lnTo>
                  <a:lnTo>
                    <a:pt x="1039960" y="13552"/>
                  </a:lnTo>
                  <a:lnTo>
                    <a:pt x="988310" y="15248"/>
                  </a:lnTo>
                  <a:lnTo>
                    <a:pt x="969160" y="15957"/>
                  </a:lnTo>
                  <a:lnTo>
                    <a:pt x="950011" y="16312"/>
                  </a:lnTo>
                  <a:lnTo>
                    <a:pt x="880818" y="18906"/>
                  </a:lnTo>
                  <a:lnTo>
                    <a:pt x="830764" y="20851"/>
                  </a:lnTo>
                  <a:lnTo>
                    <a:pt x="780706" y="22867"/>
                  </a:lnTo>
                  <a:lnTo>
                    <a:pt x="730647" y="24965"/>
                  </a:lnTo>
                  <a:lnTo>
                    <a:pt x="680594" y="27156"/>
                  </a:lnTo>
                  <a:lnTo>
                    <a:pt x="630548" y="29451"/>
                  </a:lnTo>
                  <a:lnTo>
                    <a:pt x="580517" y="31861"/>
                  </a:lnTo>
                  <a:lnTo>
                    <a:pt x="530503" y="34397"/>
                  </a:lnTo>
                  <a:lnTo>
                    <a:pt x="511353" y="35106"/>
                  </a:lnTo>
                  <a:lnTo>
                    <a:pt x="492204" y="36170"/>
                  </a:lnTo>
                  <a:lnTo>
                    <a:pt x="440226" y="39217"/>
                  </a:lnTo>
                  <a:lnTo>
                    <a:pt x="387795" y="41935"/>
                  </a:lnTo>
                  <a:lnTo>
                    <a:pt x="335085" y="44579"/>
                  </a:lnTo>
                  <a:lnTo>
                    <a:pt x="282269" y="47404"/>
                  </a:lnTo>
                  <a:lnTo>
                    <a:pt x="229520" y="50664"/>
                  </a:lnTo>
                  <a:lnTo>
                    <a:pt x="177011" y="54614"/>
                  </a:lnTo>
                  <a:lnTo>
                    <a:pt x="124915" y="59509"/>
                  </a:lnTo>
                  <a:lnTo>
                    <a:pt x="73405" y="65603"/>
                  </a:lnTo>
                  <a:lnTo>
                    <a:pt x="35461" y="71277"/>
                  </a:lnTo>
                  <a:lnTo>
                    <a:pt x="16666" y="74469"/>
                  </a:lnTo>
                  <a:lnTo>
                    <a:pt x="0" y="776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5" name="object 2825"/>
            <p:cNvSpPr/>
            <p:nvPr/>
          </p:nvSpPr>
          <p:spPr>
            <a:xfrm>
              <a:off x="13340902" y="3948950"/>
              <a:ext cx="3790950" cy="77470"/>
            </a:xfrm>
            <a:custGeom>
              <a:avLst/>
              <a:gdLst/>
              <a:ahLst/>
              <a:cxnLst/>
              <a:rect l="l" t="t" r="r" b="b"/>
              <a:pathLst>
                <a:path w="3790950" h="77470">
                  <a:moveTo>
                    <a:pt x="0" y="77305"/>
                  </a:moveTo>
                  <a:lnTo>
                    <a:pt x="16666" y="74469"/>
                  </a:lnTo>
                  <a:lnTo>
                    <a:pt x="35461" y="71277"/>
                  </a:lnTo>
                  <a:lnTo>
                    <a:pt x="54255" y="68085"/>
                  </a:lnTo>
                  <a:lnTo>
                    <a:pt x="122585" y="59693"/>
                  </a:lnTo>
                  <a:lnTo>
                    <a:pt x="172299" y="54922"/>
                  </a:lnTo>
                  <a:lnTo>
                    <a:pt x="222390" y="51058"/>
                  </a:lnTo>
                  <a:lnTo>
                    <a:pt x="272704" y="47869"/>
                  </a:lnTo>
                  <a:lnTo>
                    <a:pt x="323084" y="45125"/>
                  </a:lnTo>
                  <a:lnTo>
                    <a:pt x="373373" y="42592"/>
                  </a:lnTo>
                  <a:lnTo>
                    <a:pt x="423415" y="40039"/>
                  </a:lnTo>
                  <a:lnTo>
                    <a:pt x="473055" y="37234"/>
                  </a:lnTo>
                  <a:lnTo>
                    <a:pt x="492204" y="36170"/>
                  </a:lnTo>
                  <a:lnTo>
                    <a:pt x="511353" y="35106"/>
                  </a:lnTo>
                  <a:lnTo>
                    <a:pt x="561424" y="32605"/>
                  </a:lnTo>
                  <a:lnTo>
                    <a:pt x="611502" y="30194"/>
                  </a:lnTo>
                  <a:lnTo>
                    <a:pt x="661586" y="27874"/>
                  </a:lnTo>
                  <a:lnTo>
                    <a:pt x="711676" y="25649"/>
                  </a:lnTo>
                  <a:lnTo>
                    <a:pt x="761769" y="23520"/>
                  </a:lnTo>
                  <a:lnTo>
                    <a:pt x="811866" y="21489"/>
                  </a:lnTo>
                  <a:lnTo>
                    <a:pt x="861966" y="19558"/>
                  </a:lnTo>
                  <a:lnTo>
                    <a:pt x="912068" y="17730"/>
                  </a:lnTo>
                  <a:lnTo>
                    <a:pt x="930862" y="17021"/>
                  </a:lnTo>
                  <a:lnTo>
                    <a:pt x="969160" y="15603"/>
                  </a:lnTo>
                  <a:lnTo>
                    <a:pt x="1020832" y="13921"/>
                  </a:lnTo>
                  <a:lnTo>
                    <a:pt x="1072499" y="12336"/>
                  </a:lnTo>
                  <a:lnTo>
                    <a:pt x="1124163" y="10848"/>
                  </a:lnTo>
                  <a:lnTo>
                    <a:pt x="1175825" y="9456"/>
                  </a:lnTo>
                  <a:lnTo>
                    <a:pt x="1227485" y="8160"/>
                  </a:lnTo>
                  <a:lnTo>
                    <a:pt x="1279143" y="6959"/>
                  </a:lnTo>
                  <a:lnTo>
                    <a:pt x="1330801" y="5854"/>
                  </a:lnTo>
                  <a:lnTo>
                    <a:pt x="1382460" y="4844"/>
                  </a:lnTo>
                  <a:lnTo>
                    <a:pt x="1434120" y="3930"/>
                  </a:lnTo>
                  <a:lnTo>
                    <a:pt x="1485783" y="3109"/>
                  </a:lnTo>
                  <a:lnTo>
                    <a:pt x="1537448" y="2384"/>
                  </a:lnTo>
                  <a:lnTo>
                    <a:pt x="1589116" y="1752"/>
                  </a:lnTo>
                  <a:lnTo>
                    <a:pt x="1640789" y="1215"/>
                  </a:lnTo>
                  <a:lnTo>
                    <a:pt x="1692467" y="771"/>
                  </a:lnTo>
                  <a:lnTo>
                    <a:pt x="1744151" y="421"/>
                  </a:lnTo>
                  <a:lnTo>
                    <a:pt x="1795842" y="164"/>
                  </a:lnTo>
                  <a:lnTo>
                    <a:pt x="1847540" y="0"/>
                  </a:lnTo>
                  <a:lnTo>
                    <a:pt x="1923782" y="0"/>
                  </a:lnTo>
                  <a:lnTo>
                    <a:pt x="1975461" y="144"/>
                  </a:lnTo>
                  <a:lnTo>
                    <a:pt x="2027139" y="370"/>
                  </a:lnTo>
                  <a:lnTo>
                    <a:pt x="2078818" y="681"/>
                  </a:lnTo>
                  <a:lnTo>
                    <a:pt x="2130496" y="1078"/>
                  </a:lnTo>
                  <a:lnTo>
                    <a:pt x="2182173" y="1564"/>
                  </a:lnTo>
                  <a:lnTo>
                    <a:pt x="2233850" y="2143"/>
                  </a:lnTo>
                  <a:lnTo>
                    <a:pt x="2285525" y="2815"/>
                  </a:lnTo>
                  <a:lnTo>
                    <a:pt x="2337199" y="3583"/>
                  </a:lnTo>
                  <a:lnTo>
                    <a:pt x="2388871" y="4451"/>
                  </a:lnTo>
                  <a:lnTo>
                    <a:pt x="2440542" y="5420"/>
                  </a:lnTo>
                  <a:lnTo>
                    <a:pt x="2492210" y="6493"/>
                  </a:lnTo>
                  <a:lnTo>
                    <a:pt x="2543876" y="7672"/>
                  </a:lnTo>
                  <a:lnTo>
                    <a:pt x="2595540" y="8960"/>
                  </a:lnTo>
                  <a:lnTo>
                    <a:pt x="2647200" y="10359"/>
                  </a:lnTo>
                  <a:lnTo>
                    <a:pt x="2698857" y="11872"/>
                  </a:lnTo>
                  <a:lnTo>
                    <a:pt x="2750512" y="13501"/>
                  </a:lnTo>
                  <a:lnTo>
                    <a:pt x="2802162" y="15248"/>
                  </a:lnTo>
                  <a:lnTo>
                    <a:pt x="2821311" y="15603"/>
                  </a:lnTo>
                  <a:lnTo>
                    <a:pt x="2840106" y="16312"/>
                  </a:lnTo>
                  <a:lnTo>
                    <a:pt x="2859255" y="17021"/>
                  </a:lnTo>
                  <a:lnTo>
                    <a:pt x="2909366" y="18825"/>
                  </a:lnTo>
                  <a:lnTo>
                    <a:pt x="2959467" y="20736"/>
                  </a:lnTo>
                  <a:lnTo>
                    <a:pt x="3009558" y="22747"/>
                  </a:lnTo>
                  <a:lnTo>
                    <a:pt x="3059644" y="24851"/>
                  </a:lnTo>
                  <a:lnTo>
                    <a:pt x="3109725" y="27040"/>
                  </a:lnTo>
                  <a:lnTo>
                    <a:pt x="3159805" y="29306"/>
                  </a:lnTo>
                  <a:lnTo>
                    <a:pt x="3209885" y="31643"/>
                  </a:lnTo>
                  <a:lnTo>
                    <a:pt x="3259969" y="34042"/>
                  </a:lnTo>
                  <a:lnTo>
                    <a:pt x="3298267" y="36170"/>
                  </a:lnTo>
                  <a:lnTo>
                    <a:pt x="3350281" y="39143"/>
                  </a:lnTo>
                  <a:lnTo>
                    <a:pt x="3402716" y="41825"/>
                  </a:lnTo>
                  <a:lnTo>
                    <a:pt x="3455409" y="44461"/>
                  </a:lnTo>
                  <a:lnTo>
                    <a:pt x="3508199" y="47299"/>
                  </a:lnTo>
                  <a:lnTo>
                    <a:pt x="3560922" y="50586"/>
                  </a:lnTo>
                  <a:lnTo>
                    <a:pt x="3613417" y="54568"/>
                  </a:lnTo>
                  <a:lnTo>
                    <a:pt x="3665519" y="59491"/>
                  </a:lnTo>
                  <a:lnTo>
                    <a:pt x="3717067" y="65603"/>
                  </a:lnTo>
                  <a:lnTo>
                    <a:pt x="3755011" y="71277"/>
                  </a:lnTo>
                  <a:lnTo>
                    <a:pt x="3773805" y="74469"/>
                  </a:lnTo>
                  <a:lnTo>
                    <a:pt x="3790472" y="7730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6" name="object 2826"/>
            <p:cNvSpPr/>
            <p:nvPr/>
          </p:nvSpPr>
          <p:spPr>
            <a:xfrm>
              <a:off x="15235959" y="3848246"/>
              <a:ext cx="3013075" cy="445134"/>
            </a:xfrm>
            <a:custGeom>
              <a:avLst/>
              <a:gdLst/>
              <a:ahLst/>
              <a:cxnLst/>
              <a:rect l="l" t="t" r="r" b="b"/>
              <a:pathLst>
                <a:path w="3013075" h="445135">
                  <a:moveTo>
                    <a:pt x="3012448" y="445040"/>
                  </a:moveTo>
                  <a:lnTo>
                    <a:pt x="2997554" y="440076"/>
                  </a:lnTo>
                  <a:lnTo>
                    <a:pt x="2983015" y="434757"/>
                  </a:lnTo>
                  <a:lnTo>
                    <a:pt x="2968476" y="429792"/>
                  </a:lnTo>
                  <a:lnTo>
                    <a:pt x="2920527" y="413156"/>
                  </a:lnTo>
                  <a:lnTo>
                    <a:pt x="2872573" y="396528"/>
                  </a:lnTo>
                  <a:lnTo>
                    <a:pt x="2824617" y="379907"/>
                  </a:lnTo>
                  <a:lnTo>
                    <a:pt x="2776659" y="363289"/>
                  </a:lnTo>
                  <a:lnTo>
                    <a:pt x="2728700" y="346674"/>
                  </a:lnTo>
                  <a:lnTo>
                    <a:pt x="2680741" y="330057"/>
                  </a:lnTo>
                  <a:lnTo>
                    <a:pt x="2632783" y="313437"/>
                  </a:lnTo>
                  <a:lnTo>
                    <a:pt x="2584827" y="296812"/>
                  </a:lnTo>
                  <a:lnTo>
                    <a:pt x="2536874" y="280179"/>
                  </a:lnTo>
                  <a:lnTo>
                    <a:pt x="2488926" y="263535"/>
                  </a:lnTo>
                  <a:lnTo>
                    <a:pt x="2440982" y="246879"/>
                  </a:lnTo>
                  <a:lnTo>
                    <a:pt x="2393044" y="230208"/>
                  </a:lnTo>
                  <a:lnTo>
                    <a:pt x="2345114" y="213519"/>
                  </a:lnTo>
                  <a:lnTo>
                    <a:pt x="2297191" y="196810"/>
                  </a:lnTo>
                  <a:lnTo>
                    <a:pt x="2282297" y="191846"/>
                  </a:lnTo>
                  <a:lnTo>
                    <a:pt x="2253219" y="181917"/>
                  </a:lnTo>
                  <a:lnTo>
                    <a:pt x="2201876" y="163854"/>
                  </a:lnTo>
                  <a:lnTo>
                    <a:pt x="2150891" y="146198"/>
                  </a:lnTo>
                  <a:lnTo>
                    <a:pt x="2099902" y="129329"/>
                  </a:lnTo>
                  <a:lnTo>
                    <a:pt x="2048546" y="113626"/>
                  </a:lnTo>
                  <a:lnTo>
                    <a:pt x="1996462" y="99468"/>
                  </a:lnTo>
                  <a:lnTo>
                    <a:pt x="1943286" y="87235"/>
                  </a:lnTo>
                  <a:lnTo>
                    <a:pt x="1928038" y="84043"/>
                  </a:lnTo>
                  <a:lnTo>
                    <a:pt x="1912789" y="80852"/>
                  </a:lnTo>
                  <a:lnTo>
                    <a:pt x="1858965" y="71100"/>
                  </a:lnTo>
                  <a:lnTo>
                    <a:pt x="1805527" y="63466"/>
                  </a:lnTo>
                  <a:lnTo>
                    <a:pt x="1752215" y="57567"/>
                  </a:lnTo>
                  <a:lnTo>
                    <a:pt x="1698771" y="53021"/>
                  </a:lnTo>
                  <a:lnTo>
                    <a:pt x="1644934" y="49444"/>
                  </a:lnTo>
                  <a:lnTo>
                    <a:pt x="1590445" y="46454"/>
                  </a:lnTo>
                  <a:lnTo>
                    <a:pt x="1575196" y="45390"/>
                  </a:lnTo>
                  <a:lnTo>
                    <a:pt x="1559593" y="44681"/>
                  </a:lnTo>
                  <a:lnTo>
                    <a:pt x="1544345" y="43617"/>
                  </a:lnTo>
                  <a:lnTo>
                    <a:pt x="1528742" y="42908"/>
                  </a:lnTo>
                  <a:lnTo>
                    <a:pt x="1478857" y="40146"/>
                  </a:lnTo>
                  <a:lnTo>
                    <a:pt x="1428967" y="37479"/>
                  </a:lnTo>
                  <a:lnTo>
                    <a:pt x="1379074" y="34904"/>
                  </a:lnTo>
                  <a:lnTo>
                    <a:pt x="1329177" y="32423"/>
                  </a:lnTo>
                  <a:lnTo>
                    <a:pt x="1279276" y="30034"/>
                  </a:lnTo>
                  <a:lnTo>
                    <a:pt x="1229371" y="27739"/>
                  </a:lnTo>
                  <a:lnTo>
                    <a:pt x="1179463" y="25536"/>
                  </a:lnTo>
                  <a:lnTo>
                    <a:pt x="1129552" y="23425"/>
                  </a:lnTo>
                  <a:lnTo>
                    <a:pt x="1079637" y="21407"/>
                  </a:lnTo>
                  <a:lnTo>
                    <a:pt x="1029719" y="19481"/>
                  </a:lnTo>
                  <a:lnTo>
                    <a:pt x="979798" y="17646"/>
                  </a:lnTo>
                  <a:lnTo>
                    <a:pt x="929874" y="15904"/>
                  </a:lnTo>
                  <a:lnTo>
                    <a:pt x="879947" y="14252"/>
                  </a:lnTo>
                  <a:lnTo>
                    <a:pt x="830017" y="12692"/>
                  </a:lnTo>
                  <a:lnTo>
                    <a:pt x="780085" y="11224"/>
                  </a:lnTo>
                  <a:lnTo>
                    <a:pt x="730150" y="9846"/>
                  </a:lnTo>
                  <a:lnTo>
                    <a:pt x="680212" y="8559"/>
                  </a:lnTo>
                  <a:lnTo>
                    <a:pt x="630272" y="7362"/>
                  </a:lnTo>
                  <a:lnTo>
                    <a:pt x="580330" y="6256"/>
                  </a:lnTo>
                  <a:lnTo>
                    <a:pt x="530386" y="5240"/>
                  </a:lnTo>
                  <a:lnTo>
                    <a:pt x="480440" y="4314"/>
                  </a:lnTo>
                  <a:lnTo>
                    <a:pt x="430492" y="3478"/>
                  </a:lnTo>
                  <a:lnTo>
                    <a:pt x="380542" y="2731"/>
                  </a:lnTo>
                  <a:lnTo>
                    <a:pt x="330590" y="2074"/>
                  </a:lnTo>
                  <a:lnTo>
                    <a:pt x="280637" y="1506"/>
                  </a:lnTo>
                  <a:lnTo>
                    <a:pt x="230683" y="1027"/>
                  </a:lnTo>
                  <a:lnTo>
                    <a:pt x="180726" y="638"/>
                  </a:lnTo>
                  <a:lnTo>
                    <a:pt x="130769" y="336"/>
                  </a:lnTo>
                  <a:lnTo>
                    <a:pt x="80811" y="124"/>
                  </a:lnTo>
                  <a:lnTo>
                    <a:pt x="30851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7" name="object 2827"/>
            <p:cNvSpPr/>
            <p:nvPr/>
          </p:nvSpPr>
          <p:spPr>
            <a:xfrm>
              <a:off x="12223865" y="3848246"/>
              <a:ext cx="3012440" cy="445134"/>
            </a:xfrm>
            <a:custGeom>
              <a:avLst/>
              <a:gdLst/>
              <a:ahLst/>
              <a:cxnLst/>
              <a:rect l="l" t="t" r="r" b="b"/>
              <a:pathLst>
                <a:path w="3012440" h="445135">
                  <a:moveTo>
                    <a:pt x="0" y="445040"/>
                  </a:moveTo>
                  <a:lnTo>
                    <a:pt x="14539" y="440076"/>
                  </a:lnTo>
                  <a:lnTo>
                    <a:pt x="29078" y="434757"/>
                  </a:lnTo>
                  <a:lnTo>
                    <a:pt x="43972" y="429792"/>
                  </a:lnTo>
                  <a:lnTo>
                    <a:pt x="91917" y="413142"/>
                  </a:lnTo>
                  <a:lnTo>
                    <a:pt x="139866" y="396502"/>
                  </a:lnTo>
                  <a:lnTo>
                    <a:pt x="187818" y="379870"/>
                  </a:lnTo>
                  <a:lnTo>
                    <a:pt x="235773" y="363244"/>
                  </a:lnTo>
                  <a:lnTo>
                    <a:pt x="283728" y="346621"/>
                  </a:lnTo>
                  <a:lnTo>
                    <a:pt x="331684" y="330000"/>
                  </a:lnTo>
                  <a:lnTo>
                    <a:pt x="379639" y="313377"/>
                  </a:lnTo>
                  <a:lnTo>
                    <a:pt x="427594" y="296752"/>
                  </a:lnTo>
                  <a:lnTo>
                    <a:pt x="475547" y="280121"/>
                  </a:lnTo>
                  <a:lnTo>
                    <a:pt x="523497" y="263483"/>
                  </a:lnTo>
                  <a:lnTo>
                    <a:pt x="571444" y="246835"/>
                  </a:lnTo>
                  <a:lnTo>
                    <a:pt x="619387" y="230175"/>
                  </a:lnTo>
                  <a:lnTo>
                    <a:pt x="667324" y="213501"/>
                  </a:lnTo>
                  <a:lnTo>
                    <a:pt x="715257" y="196810"/>
                  </a:lnTo>
                  <a:lnTo>
                    <a:pt x="744335" y="186881"/>
                  </a:lnTo>
                  <a:lnTo>
                    <a:pt x="759229" y="181917"/>
                  </a:lnTo>
                  <a:lnTo>
                    <a:pt x="810527" y="163850"/>
                  </a:lnTo>
                  <a:lnTo>
                    <a:pt x="861519" y="146170"/>
                  </a:lnTo>
                  <a:lnTo>
                    <a:pt x="912542" y="129272"/>
                  </a:lnTo>
                  <a:lnTo>
                    <a:pt x="963933" y="113553"/>
                  </a:lnTo>
                  <a:lnTo>
                    <a:pt x="1016027" y="99408"/>
                  </a:lnTo>
                  <a:lnTo>
                    <a:pt x="1069162" y="87235"/>
                  </a:lnTo>
                  <a:lnTo>
                    <a:pt x="1084410" y="84043"/>
                  </a:lnTo>
                  <a:lnTo>
                    <a:pt x="1099304" y="80852"/>
                  </a:lnTo>
                  <a:lnTo>
                    <a:pt x="1153183" y="71120"/>
                  </a:lnTo>
                  <a:lnTo>
                    <a:pt x="1206613" y="63492"/>
                  </a:lnTo>
                  <a:lnTo>
                    <a:pt x="1259884" y="57590"/>
                  </a:lnTo>
                  <a:lnTo>
                    <a:pt x="1313286" y="53034"/>
                  </a:lnTo>
                  <a:lnTo>
                    <a:pt x="1367111" y="49448"/>
                  </a:lnTo>
                  <a:lnTo>
                    <a:pt x="1421648" y="46454"/>
                  </a:lnTo>
                  <a:lnTo>
                    <a:pt x="1437251" y="45390"/>
                  </a:lnTo>
                  <a:lnTo>
                    <a:pt x="1452500" y="44681"/>
                  </a:lnTo>
                  <a:lnTo>
                    <a:pt x="1468103" y="43617"/>
                  </a:lnTo>
                  <a:lnTo>
                    <a:pt x="1483351" y="42908"/>
                  </a:lnTo>
                  <a:lnTo>
                    <a:pt x="1533237" y="40149"/>
                  </a:lnTo>
                  <a:lnTo>
                    <a:pt x="1583126" y="37483"/>
                  </a:lnTo>
                  <a:lnTo>
                    <a:pt x="1633019" y="34910"/>
                  </a:lnTo>
                  <a:lnTo>
                    <a:pt x="1682916" y="32430"/>
                  </a:lnTo>
                  <a:lnTo>
                    <a:pt x="1732816" y="30043"/>
                  </a:lnTo>
                  <a:lnTo>
                    <a:pt x="1782720" y="27749"/>
                  </a:lnTo>
                  <a:lnTo>
                    <a:pt x="1832628" y="25546"/>
                  </a:lnTo>
                  <a:lnTo>
                    <a:pt x="1882539" y="23436"/>
                  </a:lnTo>
                  <a:lnTo>
                    <a:pt x="1932453" y="21418"/>
                  </a:lnTo>
                  <a:lnTo>
                    <a:pt x="1982371" y="19492"/>
                  </a:lnTo>
                  <a:lnTo>
                    <a:pt x="2032291" y="17658"/>
                  </a:lnTo>
                  <a:lnTo>
                    <a:pt x="2082215" y="15915"/>
                  </a:lnTo>
                  <a:lnTo>
                    <a:pt x="2132141" y="14263"/>
                  </a:lnTo>
                  <a:lnTo>
                    <a:pt x="2182070" y="12703"/>
                  </a:lnTo>
                  <a:lnTo>
                    <a:pt x="2232002" y="11233"/>
                  </a:lnTo>
                  <a:lnTo>
                    <a:pt x="2281937" y="9855"/>
                  </a:lnTo>
                  <a:lnTo>
                    <a:pt x="2331874" y="8567"/>
                  </a:lnTo>
                  <a:lnTo>
                    <a:pt x="2381813" y="7369"/>
                  </a:lnTo>
                  <a:lnTo>
                    <a:pt x="2431755" y="6262"/>
                  </a:lnTo>
                  <a:lnTo>
                    <a:pt x="2481699" y="5246"/>
                  </a:lnTo>
                  <a:lnTo>
                    <a:pt x="2531646" y="4319"/>
                  </a:lnTo>
                  <a:lnTo>
                    <a:pt x="2581594" y="3482"/>
                  </a:lnTo>
                  <a:lnTo>
                    <a:pt x="2631544" y="2734"/>
                  </a:lnTo>
                  <a:lnTo>
                    <a:pt x="2681496" y="2077"/>
                  </a:lnTo>
                  <a:lnTo>
                    <a:pt x="2731450" y="1508"/>
                  </a:lnTo>
                  <a:lnTo>
                    <a:pt x="2781406" y="1029"/>
                  </a:lnTo>
                  <a:lnTo>
                    <a:pt x="2831363" y="638"/>
                  </a:lnTo>
                  <a:lnTo>
                    <a:pt x="2881321" y="337"/>
                  </a:lnTo>
                  <a:lnTo>
                    <a:pt x="2931281" y="124"/>
                  </a:lnTo>
                  <a:lnTo>
                    <a:pt x="2981242" y="0"/>
                  </a:lnTo>
                  <a:lnTo>
                    <a:pt x="301209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8" name="object 2828"/>
            <p:cNvSpPr/>
            <p:nvPr/>
          </p:nvSpPr>
          <p:spPr>
            <a:xfrm>
              <a:off x="15217519" y="3948957"/>
              <a:ext cx="37465" cy="0"/>
            </a:xfrm>
            <a:custGeom>
              <a:avLst/>
              <a:gdLst/>
              <a:ahLst/>
              <a:cxnLst/>
              <a:rect l="l" t="t" r="r" b="b"/>
              <a:pathLst>
                <a:path w="37465">
                  <a:moveTo>
                    <a:pt x="0" y="0"/>
                  </a:moveTo>
                  <a:lnTo>
                    <a:pt x="37234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9" name="object 2829"/>
            <p:cNvSpPr/>
            <p:nvPr/>
          </p:nvSpPr>
          <p:spPr>
            <a:xfrm>
              <a:off x="15217519" y="3910658"/>
              <a:ext cx="37465" cy="38735"/>
            </a:xfrm>
            <a:custGeom>
              <a:avLst/>
              <a:gdLst/>
              <a:ahLst/>
              <a:cxnLst/>
              <a:rect l="l" t="t" r="r" b="b"/>
              <a:pathLst>
                <a:path w="37465" h="38735">
                  <a:moveTo>
                    <a:pt x="0" y="0"/>
                  </a:moveTo>
                  <a:lnTo>
                    <a:pt x="37234" y="0"/>
                  </a:lnTo>
                  <a:lnTo>
                    <a:pt x="18439" y="38298"/>
                  </a:lnTo>
                  <a:lnTo>
                    <a:pt x="0" y="0"/>
                  </a:lnTo>
                  <a:close/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0" name="object 2830"/>
            <p:cNvSpPr/>
            <p:nvPr/>
          </p:nvSpPr>
          <p:spPr>
            <a:xfrm>
              <a:off x="15217519" y="3910658"/>
              <a:ext cx="37465" cy="38735"/>
            </a:xfrm>
            <a:custGeom>
              <a:avLst/>
              <a:gdLst/>
              <a:ahLst/>
              <a:cxnLst/>
              <a:rect l="l" t="t" r="r" b="b"/>
              <a:pathLst>
                <a:path w="37465" h="38735">
                  <a:moveTo>
                    <a:pt x="37234" y="0"/>
                  </a:moveTo>
                  <a:lnTo>
                    <a:pt x="0" y="0"/>
                  </a:lnTo>
                  <a:lnTo>
                    <a:pt x="18439" y="38298"/>
                  </a:lnTo>
                  <a:lnTo>
                    <a:pt x="3723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1" name="object 2831"/>
            <p:cNvSpPr/>
            <p:nvPr/>
          </p:nvSpPr>
          <p:spPr>
            <a:xfrm>
              <a:off x="15217519" y="3910658"/>
              <a:ext cx="37465" cy="38735"/>
            </a:xfrm>
            <a:custGeom>
              <a:avLst/>
              <a:gdLst/>
              <a:ahLst/>
              <a:cxnLst/>
              <a:rect l="l" t="t" r="r" b="b"/>
              <a:pathLst>
                <a:path w="37465" h="38735">
                  <a:moveTo>
                    <a:pt x="0" y="0"/>
                  </a:moveTo>
                  <a:lnTo>
                    <a:pt x="37234" y="0"/>
                  </a:lnTo>
                  <a:lnTo>
                    <a:pt x="18439" y="3829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2" name="object 2832"/>
            <p:cNvSpPr/>
            <p:nvPr/>
          </p:nvSpPr>
          <p:spPr>
            <a:xfrm>
              <a:off x="15217519" y="3910658"/>
              <a:ext cx="37465" cy="38735"/>
            </a:xfrm>
            <a:custGeom>
              <a:avLst/>
              <a:gdLst/>
              <a:ahLst/>
              <a:cxnLst/>
              <a:rect l="l" t="t" r="r" b="b"/>
              <a:pathLst>
                <a:path w="37465" h="38735">
                  <a:moveTo>
                    <a:pt x="0" y="0"/>
                  </a:moveTo>
                  <a:lnTo>
                    <a:pt x="37234" y="0"/>
                  </a:lnTo>
                  <a:lnTo>
                    <a:pt x="18439" y="38298"/>
                  </a:lnTo>
                  <a:lnTo>
                    <a:pt x="0" y="0"/>
                  </a:lnTo>
                  <a:close/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3" name="object 2833"/>
            <p:cNvSpPr/>
            <p:nvPr/>
          </p:nvSpPr>
          <p:spPr>
            <a:xfrm>
              <a:off x="15217519" y="3910658"/>
              <a:ext cx="457200" cy="38735"/>
            </a:xfrm>
            <a:custGeom>
              <a:avLst/>
              <a:gdLst/>
              <a:ahLst/>
              <a:cxnLst/>
              <a:rect l="l" t="t" r="r" b="b"/>
              <a:pathLst>
                <a:path w="457200" h="38735">
                  <a:moveTo>
                    <a:pt x="456743" y="0"/>
                  </a:moveTo>
                  <a:lnTo>
                    <a:pt x="37234" y="0"/>
                  </a:lnTo>
                  <a:lnTo>
                    <a:pt x="18439" y="38298"/>
                  </a:lnTo>
                  <a:lnTo>
                    <a:pt x="0" y="0"/>
                  </a:lnTo>
                  <a:lnTo>
                    <a:pt x="37234" y="0"/>
                  </a:lnTo>
                </a:path>
              </a:pathLst>
            </a:custGeom>
            <a:ln w="3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34" name="object 2834"/>
          <p:cNvSpPr txBox="1"/>
          <p:nvPr/>
        </p:nvSpPr>
        <p:spPr>
          <a:xfrm>
            <a:off x="9757093" y="6002120"/>
            <a:ext cx="902955" cy="1313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50" spc="5" dirty="0">
                <a:solidFill>
                  <a:srgbClr val="231F20"/>
                </a:solidFill>
                <a:latin typeface="Arial"/>
                <a:cs typeface="Arial"/>
              </a:rPr>
              <a:t>+20.77 </a:t>
            </a:r>
            <a:r>
              <a:rPr sz="350" spc="15" dirty="0">
                <a:solidFill>
                  <a:srgbClr val="231F20"/>
                </a:solidFill>
                <a:latin typeface="Arial"/>
                <a:cs typeface="Arial"/>
              </a:rPr>
              <a:t>m 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(DEK</a:t>
            </a:r>
            <a:r>
              <a:rPr sz="35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50" spc="10" dirty="0">
                <a:solidFill>
                  <a:srgbClr val="231F20"/>
                </a:solidFill>
                <a:latin typeface="Arial"/>
                <a:cs typeface="Arial"/>
              </a:rPr>
              <a:t>TOP)</a:t>
            </a:r>
            <a:endParaRPr sz="350">
              <a:latin typeface="Arial"/>
              <a:cs typeface="Arial"/>
            </a:endParaRPr>
          </a:p>
        </p:txBody>
      </p:sp>
      <p:grpSp>
        <p:nvGrpSpPr>
          <p:cNvPr id="2835" name="object 2835"/>
          <p:cNvGrpSpPr/>
          <p:nvPr/>
        </p:nvGrpSpPr>
        <p:grpSpPr>
          <a:xfrm>
            <a:off x="11893635" y="6442620"/>
            <a:ext cx="196876" cy="116667"/>
            <a:chOff x="16317997" y="4066800"/>
            <a:chExt cx="102870" cy="60960"/>
          </a:xfrm>
        </p:grpSpPr>
        <p:sp>
          <p:nvSpPr>
            <p:cNvPr id="2836" name="object 2836"/>
            <p:cNvSpPr/>
            <p:nvPr/>
          </p:nvSpPr>
          <p:spPr>
            <a:xfrm>
              <a:off x="16318950" y="4109597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0" y="0"/>
                  </a:moveTo>
                  <a:lnTo>
                    <a:pt x="10071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7" name="object 2837"/>
            <p:cNvSpPr/>
            <p:nvPr/>
          </p:nvSpPr>
          <p:spPr>
            <a:xfrm>
              <a:off x="16318950" y="4084419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0" y="0"/>
                  </a:moveTo>
                  <a:lnTo>
                    <a:pt x="10071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8" name="object 2838"/>
            <p:cNvSpPr/>
            <p:nvPr/>
          </p:nvSpPr>
          <p:spPr>
            <a:xfrm>
              <a:off x="16402639" y="4109597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0"/>
                  </a:moveTo>
                  <a:lnTo>
                    <a:pt x="0" y="1666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9" name="object 2839"/>
            <p:cNvSpPr/>
            <p:nvPr/>
          </p:nvSpPr>
          <p:spPr>
            <a:xfrm>
              <a:off x="16402639" y="4067753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66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0" name="object 2840"/>
            <p:cNvSpPr/>
            <p:nvPr/>
          </p:nvSpPr>
          <p:spPr>
            <a:xfrm>
              <a:off x="16402639" y="410959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773" y="1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1" name="object 2841"/>
            <p:cNvSpPr/>
            <p:nvPr/>
          </p:nvSpPr>
          <p:spPr>
            <a:xfrm>
              <a:off x="16402639" y="410959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2127"/>
                  </a:moveTo>
                  <a:lnTo>
                    <a:pt x="0" y="0"/>
                  </a:lnTo>
                  <a:lnTo>
                    <a:pt x="1773" y="1418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2" name="object 2842"/>
            <p:cNvSpPr/>
            <p:nvPr/>
          </p:nvSpPr>
          <p:spPr>
            <a:xfrm>
              <a:off x="16402640" y="410959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1773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3" name="object 2843"/>
            <p:cNvSpPr/>
            <p:nvPr/>
          </p:nvSpPr>
          <p:spPr>
            <a:xfrm>
              <a:off x="16402640" y="410959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773" y="1418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773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4" name="object 2844"/>
            <p:cNvSpPr/>
            <p:nvPr/>
          </p:nvSpPr>
          <p:spPr>
            <a:xfrm>
              <a:off x="16402638" y="410817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773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5" name="object 2845"/>
            <p:cNvSpPr/>
            <p:nvPr/>
          </p:nvSpPr>
          <p:spPr>
            <a:xfrm>
              <a:off x="16402638" y="410817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1418"/>
                  </a:moveTo>
                  <a:lnTo>
                    <a:pt x="0" y="1418"/>
                  </a:lnTo>
                  <a:lnTo>
                    <a:pt x="1773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6" name="object 2846"/>
            <p:cNvSpPr/>
            <p:nvPr/>
          </p:nvSpPr>
          <p:spPr>
            <a:xfrm>
              <a:off x="16402640" y="410746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773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7" name="object 2847"/>
            <p:cNvSpPr/>
            <p:nvPr/>
          </p:nvSpPr>
          <p:spPr>
            <a:xfrm>
              <a:off x="16402640" y="410746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3" y="709"/>
                  </a:moveTo>
                  <a:lnTo>
                    <a:pt x="0" y="2127"/>
                  </a:lnTo>
                  <a:lnTo>
                    <a:pt x="0" y="0"/>
                  </a:lnTo>
                  <a:lnTo>
                    <a:pt x="1773" y="70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8" name="object 2848"/>
            <p:cNvSpPr/>
            <p:nvPr/>
          </p:nvSpPr>
          <p:spPr>
            <a:xfrm>
              <a:off x="16401220" y="410746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709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9" name="object 2849"/>
            <p:cNvSpPr/>
            <p:nvPr/>
          </p:nvSpPr>
          <p:spPr>
            <a:xfrm>
              <a:off x="16401220" y="410746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1418" y="2127"/>
                  </a:lnTo>
                  <a:lnTo>
                    <a:pt x="0" y="709"/>
                  </a:lnTo>
                  <a:lnTo>
                    <a:pt x="141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0" name="object 2850"/>
            <p:cNvSpPr/>
            <p:nvPr/>
          </p:nvSpPr>
          <p:spPr>
            <a:xfrm>
              <a:off x="16400511" y="410817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1" name="object 2851"/>
            <p:cNvSpPr/>
            <p:nvPr/>
          </p:nvSpPr>
          <p:spPr>
            <a:xfrm>
              <a:off x="16400511" y="410817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2" name="object 2852"/>
            <p:cNvSpPr/>
            <p:nvPr/>
          </p:nvSpPr>
          <p:spPr>
            <a:xfrm>
              <a:off x="16400511" y="410959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709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3" name="object 2853"/>
            <p:cNvSpPr/>
            <p:nvPr/>
          </p:nvSpPr>
          <p:spPr>
            <a:xfrm>
              <a:off x="16400511" y="410959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127" y="0"/>
                  </a:lnTo>
                  <a:lnTo>
                    <a:pt x="709" y="141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4" name="object 2854"/>
            <p:cNvSpPr/>
            <p:nvPr/>
          </p:nvSpPr>
          <p:spPr>
            <a:xfrm>
              <a:off x="16401220" y="410959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1418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5" name="object 2855"/>
            <p:cNvSpPr/>
            <p:nvPr/>
          </p:nvSpPr>
          <p:spPr>
            <a:xfrm>
              <a:off x="16401220" y="410959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1418"/>
                  </a:moveTo>
                  <a:lnTo>
                    <a:pt x="1418" y="0"/>
                  </a:lnTo>
                  <a:lnTo>
                    <a:pt x="1418" y="2127"/>
                  </a:lnTo>
                  <a:lnTo>
                    <a:pt x="0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6" name="object 2856"/>
            <p:cNvSpPr/>
            <p:nvPr/>
          </p:nvSpPr>
          <p:spPr>
            <a:xfrm>
              <a:off x="16401220" y="408229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709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7" name="object 2857"/>
            <p:cNvSpPr/>
            <p:nvPr/>
          </p:nvSpPr>
          <p:spPr>
            <a:xfrm>
              <a:off x="16401220" y="408229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1418" y="2127"/>
                  </a:lnTo>
                  <a:lnTo>
                    <a:pt x="0" y="709"/>
                  </a:lnTo>
                  <a:lnTo>
                    <a:pt x="141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8" name="object 2858"/>
            <p:cNvSpPr/>
            <p:nvPr/>
          </p:nvSpPr>
          <p:spPr>
            <a:xfrm>
              <a:off x="16400511" y="4083001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9" name="object 2859"/>
            <p:cNvSpPr/>
            <p:nvPr/>
          </p:nvSpPr>
          <p:spPr>
            <a:xfrm>
              <a:off x="16400511" y="4083001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0" name="object 2860"/>
            <p:cNvSpPr/>
            <p:nvPr/>
          </p:nvSpPr>
          <p:spPr>
            <a:xfrm>
              <a:off x="16400511" y="408441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709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1" name="object 2861"/>
            <p:cNvSpPr/>
            <p:nvPr/>
          </p:nvSpPr>
          <p:spPr>
            <a:xfrm>
              <a:off x="16400511" y="408441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127" y="0"/>
                  </a:lnTo>
                  <a:lnTo>
                    <a:pt x="709" y="141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2" name="object 2862"/>
            <p:cNvSpPr/>
            <p:nvPr/>
          </p:nvSpPr>
          <p:spPr>
            <a:xfrm>
              <a:off x="16401220" y="408441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1418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3" name="object 2863"/>
            <p:cNvSpPr/>
            <p:nvPr/>
          </p:nvSpPr>
          <p:spPr>
            <a:xfrm>
              <a:off x="16401220" y="408441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1418"/>
                  </a:moveTo>
                  <a:lnTo>
                    <a:pt x="1418" y="0"/>
                  </a:lnTo>
                  <a:lnTo>
                    <a:pt x="1418" y="2127"/>
                  </a:lnTo>
                  <a:lnTo>
                    <a:pt x="0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4" name="object 2864"/>
            <p:cNvSpPr/>
            <p:nvPr/>
          </p:nvSpPr>
          <p:spPr>
            <a:xfrm>
              <a:off x="16402639" y="408441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773" y="1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5" name="object 2865"/>
            <p:cNvSpPr/>
            <p:nvPr/>
          </p:nvSpPr>
          <p:spPr>
            <a:xfrm>
              <a:off x="16402639" y="408441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2127"/>
                  </a:moveTo>
                  <a:lnTo>
                    <a:pt x="0" y="0"/>
                  </a:lnTo>
                  <a:lnTo>
                    <a:pt x="1773" y="1418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6" name="object 2866"/>
            <p:cNvSpPr/>
            <p:nvPr/>
          </p:nvSpPr>
          <p:spPr>
            <a:xfrm>
              <a:off x="16402640" y="408441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1773" y="1418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7" name="object 2867"/>
            <p:cNvSpPr/>
            <p:nvPr/>
          </p:nvSpPr>
          <p:spPr>
            <a:xfrm>
              <a:off x="16402640" y="408441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773" y="1418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773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8" name="object 2868"/>
            <p:cNvSpPr/>
            <p:nvPr/>
          </p:nvSpPr>
          <p:spPr>
            <a:xfrm>
              <a:off x="16402638" y="4083001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773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9" name="object 2869"/>
            <p:cNvSpPr/>
            <p:nvPr/>
          </p:nvSpPr>
          <p:spPr>
            <a:xfrm>
              <a:off x="16402638" y="4083001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1418"/>
                  </a:moveTo>
                  <a:lnTo>
                    <a:pt x="0" y="1418"/>
                  </a:lnTo>
                  <a:lnTo>
                    <a:pt x="1773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0" name="object 2870"/>
            <p:cNvSpPr/>
            <p:nvPr/>
          </p:nvSpPr>
          <p:spPr>
            <a:xfrm>
              <a:off x="16402640" y="408229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773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1" name="object 2871"/>
            <p:cNvSpPr/>
            <p:nvPr/>
          </p:nvSpPr>
          <p:spPr>
            <a:xfrm>
              <a:off x="16402640" y="408229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3" y="709"/>
                  </a:moveTo>
                  <a:lnTo>
                    <a:pt x="0" y="2127"/>
                  </a:lnTo>
                  <a:lnTo>
                    <a:pt x="0" y="0"/>
                  </a:lnTo>
                  <a:lnTo>
                    <a:pt x="1773" y="70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72" name="object 2872"/>
          <p:cNvSpPr txBox="1"/>
          <p:nvPr/>
        </p:nvSpPr>
        <p:spPr>
          <a:xfrm>
            <a:off x="11927185" y="6404543"/>
            <a:ext cx="103081" cy="19201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50" dirty="0">
                <a:solidFill>
                  <a:srgbClr val="231F20"/>
                </a:solidFill>
                <a:latin typeface="Tahoma"/>
                <a:cs typeface="Tahoma"/>
              </a:rPr>
              <a:t>300</a:t>
            </a:r>
            <a:endParaRPr sz="350">
              <a:latin typeface="Tahoma"/>
              <a:cs typeface="Tahoma"/>
            </a:endParaRPr>
          </a:p>
        </p:txBody>
      </p:sp>
      <p:grpSp>
        <p:nvGrpSpPr>
          <p:cNvPr id="2873" name="object 2873"/>
          <p:cNvGrpSpPr/>
          <p:nvPr/>
        </p:nvGrpSpPr>
        <p:grpSpPr>
          <a:xfrm>
            <a:off x="4024437" y="9703978"/>
            <a:ext cx="1692889" cy="116667"/>
            <a:chOff x="12206245" y="6088103"/>
            <a:chExt cx="884555" cy="60960"/>
          </a:xfrm>
        </p:grpSpPr>
        <p:sp>
          <p:nvSpPr>
            <p:cNvPr id="2874" name="object 2874"/>
            <p:cNvSpPr/>
            <p:nvPr/>
          </p:nvSpPr>
          <p:spPr>
            <a:xfrm>
              <a:off x="12223865" y="6089055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h="59054">
                  <a:moveTo>
                    <a:pt x="0" y="0"/>
                  </a:moveTo>
                  <a:lnTo>
                    <a:pt x="0" y="5886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5" name="object 2875"/>
            <p:cNvSpPr/>
            <p:nvPr/>
          </p:nvSpPr>
          <p:spPr>
            <a:xfrm>
              <a:off x="13072457" y="6089055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h="59054">
                  <a:moveTo>
                    <a:pt x="0" y="0"/>
                  </a:moveTo>
                  <a:lnTo>
                    <a:pt x="0" y="5886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6" name="object 2876"/>
            <p:cNvSpPr/>
            <p:nvPr/>
          </p:nvSpPr>
          <p:spPr>
            <a:xfrm>
              <a:off x="12207198" y="6130899"/>
              <a:ext cx="882650" cy="0"/>
            </a:xfrm>
            <a:custGeom>
              <a:avLst/>
              <a:gdLst/>
              <a:ahLst/>
              <a:cxnLst/>
              <a:rect l="l" t="t" r="r" b="b"/>
              <a:pathLst>
                <a:path w="882650">
                  <a:moveTo>
                    <a:pt x="0" y="0"/>
                  </a:moveTo>
                  <a:lnTo>
                    <a:pt x="88228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7" name="object 2877"/>
            <p:cNvSpPr/>
            <p:nvPr/>
          </p:nvSpPr>
          <p:spPr>
            <a:xfrm>
              <a:off x="12223865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8" name="object 2878"/>
            <p:cNvSpPr/>
            <p:nvPr/>
          </p:nvSpPr>
          <p:spPr>
            <a:xfrm>
              <a:off x="12223865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1418"/>
                  </a:moveTo>
                  <a:lnTo>
                    <a:pt x="0" y="1418"/>
                  </a:lnTo>
                  <a:lnTo>
                    <a:pt x="1418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9" name="object 2879"/>
            <p:cNvSpPr/>
            <p:nvPr/>
          </p:nvSpPr>
          <p:spPr>
            <a:xfrm>
              <a:off x="12223865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1773"/>
                  </a:lnTo>
                  <a:lnTo>
                    <a:pt x="1418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0" name="object 2880"/>
            <p:cNvSpPr/>
            <p:nvPr/>
          </p:nvSpPr>
          <p:spPr>
            <a:xfrm>
              <a:off x="12223865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418" y="354"/>
                  </a:moveTo>
                  <a:lnTo>
                    <a:pt x="0" y="1773"/>
                  </a:lnTo>
                  <a:lnTo>
                    <a:pt x="0" y="0"/>
                  </a:lnTo>
                  <a:lnTo>
                    <a:pt x="1418" y="35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1" name="object 2881"/>
            <p:cNvSpPr/>
            <p:nvPr/>
          </p:nvSpPr>
          <p:spPr>
            <a:xfrm>
              <a:off x="12222446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418" y="0"/>
                  </a:moveTo>
                  <a:lnTo>
                    <a:pt x="0" y="354"/>
                  </a:lnTo>
                  <a:lnTo>
                    <a:pt x="1418" y="1773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2" name="object 2882"/>
            <p:cNvSpPr/>
            <p:nvPr/>
          </p:nvSpPr>
          <p:spPr>
            <a:xfrm>
              <a:off x="12222446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418" y="0"/>
                  </a:moveTo>
                  <a:lnTo>
                    <a:pt x="1418" y="1773"/>
                  </a:lnTo>
                  <a:lnTo>
                    <a:pt x="0" y="354"/>
                  </a:lnTo>
                  <a:lnTo>
                    <a:pt x="141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3" name="object 2883"/>
            <p:cNvSpPr/>
            <p:nvPr/>
          </p:nvSpPr>
          <p:spPr>
            <a:xfrm>
              <a:off x="12221737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4" name="object 2884"/>
            <p:cNvSpPr/>
            <p:nvPr/>
          </p:nvSpPr>
          <p:spPr>
            <a:xfrm>
              <a:off x="12221737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5" name="object 2885"/>
            <p:cNvSpPr/>
            <p:nvPr/>
          </p:nvSpPr>
          <p:spPr>
            <a:xfrm>
              <a:off x="12221738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709" y="1773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6" name="object 2886"/>
            <p:cNvSpPr/>
            <p:nvPr/>
          </p:nvSpPr>
          <p:spPr>
            <a:xfrm>
              <a:off x="12221738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127" y="0"/>
                  </a:lnTo>
                  <a:lnTo>
                    <a:pt x="709" y="177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7" name="object 2887"/>
            <p:cNvSpPr/>
            <p:nvPr/>
          </p:nvSpPr>
          <p:spPr>
            <a:xfrm>
              <a:off x="12222446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418" y="0"/>
                  </a:moveTo>
                  <a:lnTo>
                    <a:pt x="0" y="1773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8" name="object 2888"/>
            <p:cNvSpPr/>
            <p:nvPr/>
          </p:nvSpPr>
          <p:spPr>
            <a:xfrm>
              <a:off x="12222446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0" y="1773"/>
                  </a:moveTo>
                  <a:lnTo>
                    <a:pt x="1418" y="0"/>
                  </a:lnTo>
                  <a:lnTo>
                    <a:pt x="1418" y="2127"/>
                  </a:lnTo>
                  <a:lnTo>
                    <a:pt x="0" y="177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9" name="object 2889"/>
            <p:cNvSpPr/>
            <p:nvPr/>
          </p:nvSpPr>
          <p:spPr>
            <a:xfrm>
              <a:off x="12223865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0" y="0"/>
                  </a:moveTo>
                  <a:lnTo>
                    <a:pt x="0" y="2127"/>
                  </a:lnTo>
                  <a:lnTo>
                    <a:pt x="1418" y="1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0" name="object 2890"/>
            <p:cNvSpPr/>
            <p:nvPr/>
          </p:nvSpPr>
          <p:spPr>
            <a:xfrm>
              <a:off x="12223865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0" y="2127"/>
                  </a:moveTo>
                  <a:lnTo>
                    <a:pt x="0" y="0"/>
                  </a:lnTo>
                  <a:lnTo>
                    <a:pt x="1418" y="1773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1" name="object 2891"/>
            <p:cNvSpPr/>
            <p:nvPr/>
          </p:nvSpPr>
          <p:spPr>
            <a:xfrm>
              <a:off x="12223865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1418" y="1773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2" name="object 2892"/>
            <p:cNvSpPr/>
            <p:nvPr/>
          </p:nvSpPr>
          <p:spPr>
            <a:xfrm>
              <a:off x="12223865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1773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418" y="177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3" name="object 2893"/>
            <p:cNvSpPr/>
            <p:nvPr/>
          </p:nvSpPr>
          <p:spPr>
            <a:xfrm>
              <a:off x="13070329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709" y="1773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4" name="object 2894"/>
            <p:cNvSpPr/>
            <p:nvPr/>
          </p:nvSpPr>
          <p:spPr>
            <a:xfrm>
              <a:off x="13070329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127" y="0"/>
                  </a:lnTo>
                  <a:lnTo>
                    <a:pt x="709" y="177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5" name="object 2895"/>
            <p:cNvSpPr/>
            <p:nvPr/>
          </p:nvSpPr>
          <p:spPr>
            <a:xfrm>
              <a:off x="13071039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1773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6" name="object 2896"/>
            <p:cNvSpPr/>
            <p:nvPr/>
          </p:nvSpPr>
          <p:spPr>
            <a:xfrm>
              <a:off x="13071039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1773"/>
                  </a:moveTo>
                  <a:lnTo>
                    <a:pt x="1418" y="0"/>
                  </a:lnTo>
                  <a:lnTo>
                    <a:pt x="1418" y="2127"/>
                  </a:lnTo>
                  <a:lnTo>
                    <a:pt x="0" y="177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7" name="object 2897"/>
            <p:cNvSpPr/>
            <p:nvPr/>
          </p:nvSpPr>
          <p:spPr>
            <a:xfrm>
              <a:off x="13072457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1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8" name="object 2898"/>
            <p:cNvSpPr/>
            <p:nvPr/>
          </p:nvSpPr>
          <p:spPr>
            <a:xfrm>
              <a:off x="13072457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2127"/>
                  </a:moveTo>
                  <a:lnTo>
                    <a:pt x="0" y="0"/>
                  </a:lnTo>
                  <a:lnTo>
                    <a:pt x="1418" y="1773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9" name="object 2899"/>
            <p:cNvSpPr/>
            <p:nvPr/>
          </p:nvSpPr>
          <p:spPr>
            <a:xfrm>
              <a:off x="13072457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1418" y="1773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0" name="object 2900"/>
            <p:cNvSpPr/>
            <p:nvPr/>
          </p:nvSpPr>
          <p:spPr>
            <a:xfrm>
              <a:off x="13072457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1773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418" y="177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1" name="object 2901"/>
            <p:cNvSpPr/>
            <p:nvPr/>
          </p:nvSpPr>
          <p:spPr>
            <a:xfrm>
              <a:off x="13072457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2" name="object 2902"/>
            <p:cNvSpPr/>
            <p:nvPr/>
          </p:nvSpPr>
          <p:spPr>
            <a:xfrm>
              <a:off x="13072457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1418"/>
                  </a:moveTo>
                  <a:lnTo>
                    <a:pt x="0" y="1418"/>
                  </a:lnTo>
                  <a:lnTo>
                    <a:pt x="1418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3" name="object 2903"/>
            <p:cNvSpPr/>
            <p:nvPr/>
          </p:nvSpPr>
          <p:spPr>
            <a:xfrm>
              <a:off x="13072457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0"/>
                  </a:moveTo>
                  <a:lnTo>
                    <a:pt x="0" y="1773"/>
                  </a:lnTo>
                  <a:lnTo>
                    <a:pt x="1418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4" name="object 2904"/>
            <p:cNvSpPr/>
            <p:nvPr/>
          </p:nvSpPr>
          <p:spPr>
            <a:xfrm>
              <a:off x="13072457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18" y="354"/>
                  </a:moveTo>
                  <a:lnTo>
                    <a:pt x="0" y="1773"/>
                  </a:lnTo>
                  <a:lnTo>
                    <a:pt x="0" y="0"/>
                  </a:lnTo>
                  <a:lnTo>
                    <a:pt x="1418" y="35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5" name="object 2905"/>
            <p:cNvSpPr/>
            <p:nvPr/>
          </p:nvSpPr>
          <p:spPr>
            <a:xfrm>
              <a:off x="13071039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18" y="0"/>
                  </a:moveTo>
                  <a:lnTo>
                    <a:pt x="0" y="354"/>
                  </a:lnTo>
                  <a:lnTo>
                    <a:pt x="1418" y="1773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6" name="object 2906"/>
            <p:cNvSpPr/>
            <p:nvPr/>
          </p:nvSpPr>
          <p:spPr>
            <a:xfrm>
              <a:off x="13071039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18" y="0"/>
                  </a:moveTo>
                  <a:lnTo>
                    <a:pt x="1418" y="1773"/>
                  </a:lnTo>
                  <a:lnTo>
                    <a:pt x="0" y="354"/>
                  </a:lnTo>
                  <a:lnTo>
                    <a:pt x="141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7" name="object 2907"/>
            <p:cNvSpPr/>
            <p:nvPr/>
          </p:nvSpPr>
          <p:spPr>
            <a:xfrm>
              <a:off x="13070330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8" name="object 2908"/>
            <p:cNvSpPr/>
            <p:nvPr/>
          </p:nvSpPr>
          <p:spPr>
            <a:xfrm>
              <a:off x="13070330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09" name="object 2909"/>
          <p:cNvSpPr txBox="1"/>
          <p:nvPr/>
        </p:nvSpPr>
        <p:spPr>
          <a:xfrm>
            <a:off x="4725420" y="9594290"/>
            <a:ext cx="403661" cy="1686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sz="1000" spc="-5" dirty="0">
                <a:solidFill>
                  <a:srgbClr val="231F20"/>
                </a:solidFill>
                <a:latin typeface="Tahoma"/>
                <a:cs typeface="Tahoma"/>
              </a:rPr>
              <a:t>0</a:t>
            </a: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132</a:t>
            </a:r>
            <a:endParaRPr sz="1000" dirty="0">
              <a:latin typeface="Tahoma"/>
              <a:cs typeface="Tahoma"/>
            </a:endParaRPr>
          </a:p>
        </p:txBody>
      </p:sp>
      <p:grpSp>
        <p:nvGrpSpPr>
          <p:cNvPr id="2910" name="object 2910"/>
          <p:cNvGrpSpPr/>
          <p:nvPr/>
        </p:nvGrpSpPr>
        <p:grpSpPr>
          <a:xfrm>
            <a:off x="5648497" y="9566205"/>
            <a:ext cx="8604203" cy="255209"/>
            <a:chOff x="13054837" y="6016115"/>
            <a:chExt cx="4495800" cy="133350"/>
          </a:xfrm>
        </p:grpSpPr>
        <p:sp>
          <p:nvSpPr>
            <p:cNvPr id="2911" name="object 2911"/>
            <p:cNvSpPr/>
            <p:nvPr/>
          </p:nvSpPr>
          <p:spPr>
            <a:xfrm>
              <a:off x="13072457" y="6017068"/>
              <a:ext cx="0" cy="131445"/>
            </a:xfrm>
            <a:custGeom>
              <a:avLst/>
              <a:gdLst/>
              <a:ahLst/>
              <a:cxnLst/>
              <a:rect l="l" t="t" r="r" b="b"/>
              <a:pathLst>
                <a:path h="131445">
                  <a:moveTo>
                    <a:pt x="0" y="0"/>
                  </a:moveTo>
                  <a:lnTo>
                    <a:pt x="0" y="13085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2" name="object 2912"/>
            <p:cNvSpPr/>
            <p:nvPr/>
          </p:nvSpPr>
          <p:spPr>
            <a:xfrm>
              <a:off x="17532441" y="6089055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h="59054">
                  <a:moveTo>
                    <a:pt x="0" y="0"/>
                  </a:moveTo>
                  <a:lnTo>
                    <a:pt x="0" y="5886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3" name="object 2913"/>
            <p:cNvSpPr/>
            <p:nvPr/>
          </p:nvSpPr>
          <p:spPr>
            <a:xfrm>
              <a:off x="13055789" y="6130899"/>
              <a:ext cx="4493895" cy="0"/>
            </a:xfrm>
            <a:custGeom>
              <a:avLst/>
              <a:gdLst/>
              <a:ahLst/>
              <a:cxnLst/>
              <a:rect l="l" t="t" r="r" b="b"/>
              <a:pathLst>
                <a:path w="4493894">
                  <a:moveTo>
                    <a:pt x="0" y="0"/>
                  </a:moveTo>
                  <a:lnTo>
                    <a:pt x="449367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4" name="object 2914"/>
            <p:cNvSpPr/>
            <p:nvPr/>
          </p:nvSpPr>
          <p:spPr>
            <a:xfrm>
              <a:off x="13072457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5" name="object 2915"/>
            <p:cNvSpPr/>
            <p:nvPr/>
          </p:nvSpPr>
          <p:spPr>
            <a:xfrm>
              <a:off x="13072457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1418"/>
                  </a:moveTo>
                  <a:lnTo>
                    <a:pt x="0" y="1418"/>
                  </a:lnTo>
                  <a:lnTo>
                    <a:pt x="1418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6" name="object 2916"/>
            <p:cNvSpPr/>
            <p:nvPr/>
          </p:nvSpPr>
          <p:spPr>
            <a:xfrm>
              <a:off x="13072457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0"/>
                  </a:moveTo>
                  <a:lnTo>
                    <a:pt x="0" y="1773"/>
                  </a:lnTo>
                  <a:lnTo>
                    <a:pt x="1418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7" name="object 2917"/>
            <p:cNvSpPr/>
            <p:nvPr/>
          </p:nvSpPr>
          <p:spPr>
            <a:xfrm>
              <a:off x="13072457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18" y="354"/>
                  </a:moveTo>
                  <a:lnTo>
                    <a:pt x="0" y="1773"/>
                  </a:lnTo>
                  <a:lnTo>
                    <a:pt x="0" y="0"/>
                  </a:lnTo>
                  <a:lnTo>
                    <a:pt x="1418" y="35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8" name="object 2918"/>
            <p:cNvSpPr/>
            <p:nvPr/>
          </p:nvSpPr>
          <p:spPr>
            <a:xfrm>
              <a:off x="13071039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18" y="0"/>
                  </a:moveTo>
                  <a:lnTo>
                    <a:pt x="0" y="354"/>
                  </a:lnTo>
                  <a:lnTo>
                    <a:pt x="1418" y="1773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9" name="object 2919"/>
            <p:cNvSpPr/>
            <p:nvPr/>
          </p:nvSpPr>
          <p:spPr>
            <a:xfrm>
              <a:off x="13071039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18" y="0"/>
                  </a:moveTo>
                  <a:lnTo>
                    <a:pt x="1418" y="1773"/>
                  </a:lnTo>
                  <a:lnTo>
                    <a:pt x="0" y="354"/>
                  </a:lnTo>
                  <a:lnTo>
                    <a:pt x="141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0" name="object 2920"/>
            <p:cNvSpPr/>
            <p:nvPr/>
          </p:nvSpPr>
          <p:spPr>
            <a:xfrm>
              <a:off x="13070329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1" name="object 2921"/>
            <p:cNvSpPr/>
            <p:nvPr/>
          </p:nvSpPr>
          <p:spPr>
            <a:xfrm>
              <a:off x="13070329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2" name="object 2922"/>
            <p:cNvSpPr/>
            <p:nvPr/>
          </p:nvSpPr>
          <p:spPr>
            <a:xfrm>
              <a:off x="13070328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709" y="1773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3" name="object 2923"/>
            <p:cNvSpPr/>
            <p:nvPr/>
          </p:nvSpPr>
          <p:spPr>
            <a:xfrm>
              <a:off x="13070328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127" y="0"/>
                  </a:lnTo>
                  <a:lnTo>
                    <a:pt x="709" y="177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4" name="object 2924"/>
            <p:cNvSpPr/>
            <p:nvPr/>
          </p:nvSpPr>
          <p:spPr>
            <a:xfrm>
              <a:off x="13071039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1773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5" name="object 2925"/>
            <p:cNvSpPr/>
            <p:nvPr/>
          </p:nvSpPr>
          <p:spPr>
            <a:xfrm>
              <a:off x="13071039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1773"/>
                  </a:moveTo>
                  <a:lnTo>
                    <a:pt x="1418" y="0"/>
                  </a:lnTo>
                  <a:lnTo>
                    <a:pt x="1418" y="2127"/>
                  </a:lnTo>
                  <a:lnTo>
                    <a:pt x="0" y="177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6" name="object 2926"/>
            <p:cNvSpPr/>
            <p:nvPr/>
          </p:nvSpPr>
          <p:spPr>
            <a:xfrm>
              <a:off x="13072457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1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7" name="object 2927"/>
            <p:cNvSpPr/>
            <p:nvPr/>
          </p:nvSpPr>
          <p:spPr>
            <a:xfrm>
              <a:off x="13072457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2127"/>
                  </a:moveTo>
                  <a:lnTo>
                    <a:pt x="0" y="0"/>
                  </a:lnTo>
                  <a:lnTo>
                    <a:pt x="1418" y="1773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8" name="object 2928"/>
            <p:cNvSpPr/>
            <p:nvPr/>
          </p:nvSpPr>
          <p:spPr>
            <a:xfrm>
              <a:off x="13072457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1418" y="1773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9" name="object 2929"/>
            <p:cNvSpPr/>
            <p:nvPr/>
          </p:nvSpPr>
          <p:spPr>
            <a:xfrm>
              <a:off x="13072457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1773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418" y="177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0" name="object 2930"/>
            <p:cNvSpPr/>
            <p:nvPr/>
          </p:nvSpPr>
          <p:spPr>
            <a:xfrm>
              <a:off x="17530313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709" y="1773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1" name="object 2931"/>
            <p:cNvSpPr/>
            <p:nvPr/>
          </p:nvSpPr>
          <p:spPr>
            <a:xfrm>
              <a:off x="17530313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127" y="0"/>
                  </a:lnTo>
                  <a:lnTo>
                    <a:pt x="709" y="177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2" name="object 2932"/>
            <p:cNvSpPr/>
            <p:nvPr/>
          </p:nvSpPr>
          <p:spPr>
            <a:xfrm>
              <a:off x="17531022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1773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3" name="object 2933"/>
            <p:cNvSpPr/>
            <p:nvPr/>
          </p:nvSpPr>
          <p:spPr>
            <a:xfrm>
              <a:off x="17531022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1773"/>
                  </a:moveTo>
                  <a:lnTo>
                    <a:pt x="1418" y="0"/>
                  </a:lnTo>
                  <a:lnTo>
                    <a:pt x="1418" y="2127"/>
                  </a:lnTo>
                  <a:lnTo>
                    <a:pt x="0" y="177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4" name="object 2934"/>
            <p:cNvSpPr/>
            <p:nvPr/>
          </p:nvSpPr>
          <p:spPr>
            <a:xfrm>
              <a:off x="17532441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1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5" name="object 2935"/>
            <p:cNvSpPr/>
            <p:nvPr/>
          </p:nvSpPr>
          <p:spPr>
            <a:xfrm>
              <a:off x="17532441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2127"/>
                  </a:moveTo>
                  <a:lnTo>
                    <a:pt x="0" y="0"/>
                  </a:lnTo>
                  <a:lnTo>
                    <a:pt x="1418" y="1773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6" name="object 2936"/>
            <p:cNvSpPr/>
            <p:nvPr/>
          </p:nvSpPr>
          <p:spPr>
            <a:xfrm>
              <a:off x="17532441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1418" y="1773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7" name="object 2937"/>
            <p:cNvSpPr/>
            <p:nvPr/>
          </p:nvSpPr>
          <p:spPr>
            <a:xfrm>
              <a:off x="17532441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1773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418" y="177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8" name="object 2938"/>
            <p:cNvSpPr/>
            <p:nvPr/>
          </p:nvSpPr>
          <p:spPr>
            <a:xfrm>
              <a:off x="17532441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9" name="object 2939"/>
            <p:cNvSpPr/>
            <p:nvPr/>
          </p:nvSpPr>
          <p:spPr>
            <a:xfrm>
              <a:off x="17532441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1418"/>
                  </a:moveTo>
                  <a:lnTo>
                    <a:pt x="0" y="1418"/>
                  </a:lnTo>
                  <a:lnTo>
                    <a:pt x="1418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0" name="object 2940"/>
            <p:cNvSpPr/>
            <p:nvPr/>
          </p:nvSpPr>
          <p:spPr>
            <a:xfrm>
              <a:off x="17532441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0"/>
                  </a:moveTo>
                  <a:lnTo>
                    <a:pt x="0" y="1773"/>
                  </a:lnTo>
                  <a:lnTo>
                    <a:pt x="1418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1" name="object 2941"/>
            <p:cNvSpPr/>
            <p:nvPr/>
          </p:nvSpPr>
          <p:spPr>
            <a:xfrm>
              <a:off x="17532441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18" y="354"/>
                  </a:moveTo>
                  <a:lnTo>
                    <a:pt x="0" y="1773"/>
                  </a:lnTo>
                  <a:lnTo>
                    <a:pt x="0" y="0"/>
                  </a:lnTo>
                  <a:lnTo>
                    <a:pt x="1418" y="35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2" name="object 2942"/>
            <p:cNvSpPr/>
            <p:nvPr/>
          </p:nvSpPr>
          <p:spPr>
            <a:xfrm>
              <a:off x="17531022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18" y="0"/>
                  </a:moveTo>
                  <a:lnTo>
                    <a:pt x="0" y="354"/>
                  </a:lnTo>
                  <a:lnTo>
                    <a:pt x="1418" y="1773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3" name="object 2943"/>
            <p:cNvSpPr/>
            <p:nvPr/>
          </p:nvSpPr>
          <p:spPr>
            <a:xfrm>
              <a:off x="17531022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18" y="0"/>
                  </a:moveTo>
                  <a:lnTo>
                    <a:pt x="1418" y="1773"/>
                  </a:lnTo>
                  <a:lnTo>
                    <a:pt x="0" y="354"/>
                  </a:lnTo>
                  <a:lnTo>
                    <a:pt x="141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4" name="object 2944"/>
            <p:cNvSpPr/>
            <p:nvPr/>
          </p:nvSpPr>
          <p:spPr>
            <a:xfrm>
              <a:off x="17530313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5" name="object 2945"/>
            <p:cNvSpPr/>
            <p:nvPr/>
          </p:nvSpPr>
          <p:spPr>
            <a:xfrm>
              <a:off x="17530313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46" name="object 2946"/>
          <p:cNvSpPr txBox="1"/>
          <p:nvPr/>
        </p:nvSpPr>
        <p:spPr>
          <a:xfrm>
            <a:off x="9807312" y="9594290"/>
            <a:ext cx="430720" cy="1686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53244</a:t>
            </a:r>
            <a:endParaRPr sz="1000" dirty="0">
              <a:latin typeface="Tahoma"/>
              <a:cs typeface="Tahoma"/>
            </a:endParaRPr>
          </a:p>
        </p:txBody>
      </p:sp>
      <p:grpSp>
        <p:nvGrpSpPr>
          <p:cNvPr id="2947" name="object 2947"/>
          <p:cNvGrpSpPr/>
          <p:nvPr/>
        </p:nvGrpSpPr>
        <p:grpSpPr>
          <a:xfrm>
            <a:off x="14184158" y="9703978"/>
            <a:ext cx="1437680" cy="116667"/>
            <a:chOff x="17514822" y="6088103"/>
            <a:chExt cx="751205" cy="60960"/>
          </a:xfrm>
        </p:grpSpPr>
        <p:sp>
          <p:nvSpPr>
            <p:cNvPr id="2948" name="object 2948"/>
            <p:cNvSpPr/>
            <p:nvPr/>
          </p:nvSpPr>
          <p:spPr>
            <a:xfrm>
              <a:off x="17532440" y="6089055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h="59054">
                  <a:moveTo>
                    <a:pt x="0" y="0"/>
                  </a:moveTo>
                  <a:lnTo>
                    <a:pt x="0" y="5886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9" name="object 2949"/>
            <p:cNvSpPr/>
            <p:nvPr/>
          </p:nvSpPr>
          <p:spPr>
            <a:xfrm>
              <a:off x="18248408" y="6114233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4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0" name="object 2950"/>
            <p:cNvSpPr/>
            <p:nvPr/>
          </p:nvSpPr>
          <p:spPr>
            <a:xfrm>
              <a:off x="17515774" y="6130900"/>
              <a:ext cx="749300" cy="0"/>
            </a:xfrm>
            <a:custGeom>
              <a:avLst/>
              <a:gdLst/>
              <a:ahLst/>
              <a:cxnLst/>
              <a:rect l="l" t="t" r="r" b="b"/>
              <a:pathLst>
                <a:path w="749300">
                  <a:moveTo>
                    <a:pt x="0" y="0"/>
                  </a:moveTo>
                  <a:lnTo>
                    <a:pt x="74930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1" name="object 2951"/>
            <p:cNvSpPr/>
            <p:nvPr/>
          </p:nvSpPr>
          <p:spPr>
            <a:xfrm>
              <a:off x="17532440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2" name="object 2952"/>
            <p:cNvSpPr/>
            <p:nvPr/>
          </p:nvSpPr>
          <p:spPr>
            <a:xfrm>
              <a:off x="17532440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1418"/>
                  </a:moveTo>
                  <a:lnTo>
                    <a:pt x="0" y="1418"/>
                  </a:lnTo>
                  <a:lnTo>
                    <a:pt x="1418" y="0"/>
                  </a:lnTo>
                  <a:lnTo>
                    <a:pt x="2127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3" name="object 2953"/>
            <p:cNvSpPr/>
            <p:nvPr/>
          </p:nvSpPr>
          <p:spPr>
            <a:xfrm>
              <a:off x="17532440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0"/>
                  </a:moveTo>
                  <a:lnTo>
                    <a:pt x="0" y="1773"/>
                  </a:lnTo>
                  <a:lnTo>
                    <a:pt x="1418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4" name="object 2954"/>
            <p:cNvSpPr/>
            <p:nvPr/>
          </p:nvSpPr>
          <p:spPr>
            <a:xfrm>
              <a:off x="17532440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18" y="354"/>
                  </a:moveTo>
                  <a:lnTo>
                    <a:pt x="0" y="1773"/>
                  </a:lnTo>
                  <a:lnTo>
                    <a:pt x="0" y="0"/>
                  </a:lnTo>
                  <a:lnTo>
                    <a:pt x="1418" y="35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5" name="object 2955"/>
            <p:cNvSpPr/>
            <p:nvPr/>
          </p:nvSpPr>
          <p:spPr>
            <a:xfrm>
              <a:off x="17531022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18" y="0"/>
                  </a:moveTo>
                  <a:lnTo>
                    <a:pt x="0" y="354"/>
                  </a:lnTo>
                  <a:lnTo>
                    <a:pt x="1418" y="1773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6" name="object 2956"/>
            <p:cNvSpPr/>
            <p:nvPr/>
          </p:nvSpPr>
          <p:spPr>
            <a:xfrm>
              <a:off x="17531022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18" y="0"/>
                  </a:moveTo>
                  <a:lnTo>
                    <a:pt x="1418" y="1773"/>
                  </a:lnTo>
                  <a:lnTo>
                    <a:pt x="0" y="354"/>
                  </a:lnTo>
                  <a:lnTo>
                    <a:pt x="1418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7" name="object 2957"/>
            <p:cNvSpPr/>
            <p:nvPr/>
          </p:nvSpPr>
          <p:spPr>
            <a:xfrm>
              <a:off x="17530313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8" name="object 2958"/>
            <p:cNvSpPr/>
            <p:nvPr/>
          </p:nvSpPr>
          <p:spPr>
            <a:xfrm>
              <a:off x="17530313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709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70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9" name="object 2959"/>
            <p:cNvSpPr/>
            <p:nvPr/>
          </p:nvSpPr>
          <p:spPr>
            <a:xfrm>
              <a:off x="17530313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709" y="1773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0" name="object 2960"/>
            <p:cNvSpPr/>
            <p:nvPr/>
          </p:nvSpPr>
          <p:spPr>
            <a:xfrm>
              <a:off x="17530313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127" y="0"/>
                  </a:lnTo>
                  <a:lnTo>
                    <a:pt x="709" y="177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1" name="object 2961"/>
            <p:cNvSpPr/>
            <p:nvPr/>
          </p:nvSpPr>
          <p:spPr>
            <a:xfrm>
              <a:off x="17531022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418" y="0"/>
                  </a:moveTo>
                  <a:lnTo>
                    <a:pt x="0" y="1773"/>
                  </a:lnTo>
                  <a:lnTo>
                    <a:pt x="1418" y="2127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2" name="object 2962"/>
            <p:cNvSpPr/>
            <p:nvPr/>
          </p:nvSpPr>
          <p:spPr>
            <a:xfrm>
              <a:off x="17531022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1773"/>
                  </a:moveTo>
                  <a:lnTo>
                    <a:pt x="1418" y="0"/>
                  </a:lnTo>
                  <a:lnTo>
                    <a:pt x="1418" y="2127"/>
                  </a:lnTo>
                  <a:lnTo>
                    <a:pt x="0" y="177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3" name="object 2963"/>
            <p:cNvSpPr/>
            <p:nvPr/>
          </p:nvSpPr>
          <p:spPr>
            <a:xfrm>
              <a:off x="17532440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1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4" name="object 2964"/>
            <p:cNvSpPr/>
            <p:nvPr/>
          </p:nvSpPr>
          <p:spPr>
            <a:xfrm>
              <a:off x="17532440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2127"/>
                  </a:moveTo>
                  <a:lnTo>
                    <a:pt x="0" y="0"/>
                  </a:lnTo>
                  <a:lnTo>
                    <a:pt x="1418" y="1773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5" name="object 2965"/>
            <p:cNvSpPr/>
            <p:nvPr/>
          </p:nvSpPr>
          <p:spPr>
            <a:xfrm>
              <a:off x="17532440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1418" y="1773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6" name="object 2966"/>
            <p:cNvSpPr/>
            <p:nvPr/>
          </p:nvSpPr>
          <p:spPr>
            <a:xfrm>
              <a:off x="17532440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1418" y="1773"/>
                  </a:moveTo>
                  <a:lnTo>
                    <a:pt x="0" y="0"/>
                  </a:lnTo>
                  <a:lnTo>
                    <a:pt x="2127" y="0"/>
                  </a:lnTo>
                  <a:lnTo>
                    <a:pt x="1418" y="177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7" name="object 2967"/>
            <p:cNvSpPr/>
            <p:nvPr/>
          </p:nvSpPr>
          <p:spPr>
            <a:xfrm>
              <a:off x="18246278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127" y="0"/>
                  </a:moveTo>
                  <a:lnTo>
                    <a:pt x="0" y="0"/>
                  </a:lnTo>
                  <a:lnTo>
                    <a:pt x="354" y="1773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8" name="object 2968"/>
            <p:cNvSpPr/>
            <p:nvPr/>
          </p:nvSpPr>
          <p:spPr>
            <a:xfrm>
              <a:off x="18246278" y="613089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0"/>
                  </a:moveTo>
                  <a:lnTo>
                    <a:pt x="2127" y="0"/>
                  </a:lnTo>
                  <a:lnTo>
                    <a:pt x="354" y="177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9" name="object 2969"/>
            <p:cNvSpPr/>
            <p:nvPr/>
          </p:nvSpPr>
          <p:spPr>
            <a:xfrm>
              <a:off x="18246633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3" y="0"/>
                  </a:moveTo>
                  <a:lnTo>
                    <a:pt x="0" y="1773"/>
                  </a:lnTo>
                  <a:lnTo>
                    <a:pt x="1773" y="2127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0" name="object 2970"/>
            <p:cNvSpPr/>
            <p:nvPr/>
          </p:nvSpPr>
          <p:spPr>
            <a:xfrm>
              <a:off x="18246633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1773"/>
                  </a:moveTo>
                  <a:lnTo>
                    <a:pt x="1773" y="0"/>
                  </a:lnTo>
                  <a:lnTo>
                    <a:pt x="1773" y="2127"/>
                  </a:lnTo>
                  <a:lnTo>
                    <a:pt x="0" y="177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1" name="object 2971"/>
            <p:cNvSpPr/>
            <p:nvPr/>
          </p:nvSpPr>
          <p:spPr>
            <a:xfrm>
              <a:off x="18248408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2127"/>
                  </a:lnTo>
                  <a:lnTo>
                    <a:pt x="1418" y="1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2" name="object 2972"/>
            <p:cNvSpPr/>
            <p:nvPr/>
          </p:nvSpPr>
          <p:spPr>
            <a:xfrm>
              <a:off x="18248408" y="613089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2127"/>
                  </a:moveTo>
                  <a:lnTo>
                    <a:pt x="0" y="0"/>
                  </a:lnTo>
                  <a:lnTo>
                    <a:pt x="1418" y="1773"/>
                  </a:lnTo>
                  <a:lnTo>
                    <a:pt x="0" y="212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3" name="object 2973"/>
            <p:cNvSpPr/>
            <p:nvPr/>
          </p:nvSpPr>
          <p:spPr>
            <a:xfrm>
              <a:off x="18248408" y="613089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73" y="0"/>
                  </a:moveTo>
                  <a:lnTo>
                    <a:pt x="0" y="0"/>
                  </a:lnTo>
                  <a:lnTo>
                    <a:pt x="1418" y="1773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4" name="object 2974"/>
            <p:cNvSpPr/>
            <p:nvPr/>
          </p:nvSpPr>
          <p:spPr>
            <a:xfrm>
              <a:off x="18248408" y="613089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18" y="1773"/>
                  </a:moveTo>
                  <a:lnTo>
                    <a:pt x="0" y="0"/>
                  </a:lnTo>
                  <a:lnTo>
                    <a:pt x="1773" y="0"/>
                  </a:lnTo>
                  <a:lnTo>
                    <a:pt x="1418" y="177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5" name="object 2975"/>
            <p:cNvSpPr/>
            <p:nvPr/>
          </p:nvSpPr>
          <p:spPr>
            <a:xfrm>
              <a:off x="18248408" y="612948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18" y="0"/>
                  </a:moveTo>
                  <a:lnTo>
                    <a:pt x="0" y="1418"/>
                  </a:lnTo>
                  <a:lnTo>
                    <a:pt x="1773" y="1418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6" name="object 2976"/>
            <p:cNvSpPr/>
            <p:nvPr/>
          </p:nvSpPr>
          <p:spPr>
            <a:xfrm>
              <a:off x="18248408" y="612948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73" y="1418"/>
                  </a:moveTo>
                  <a:lnTo>
                    <a:pt x="0" y="1418"/>
                  </a:lnTo>
                  <a:lnTo>
                    <a:pt x="1418" y="0"/>
                  </a:lnTo>
                  <a:lnTo>
                    <a:pt x="1773" y="14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7" name="object 2977"/>
            <p:cNvSpPr/>
            <p:nvPr/>
          </p:nvSpPr>
          <p:spPr>
            <a:xfrm>
              <a:off x="18248408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0" y="0"/>
                  </a:moveTo>
                  <a:lnTo>
                    <a:pt x="0" y="1773"/>
                  </a:lnTo>
                  <a:lnTo>
                    <a:pt x="1418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8" name="object 2978"/>
            <p:cNvSpPr/>
            <p:nvPr/>
          </p:nvSpPr>
          <p:spPr>
            <a:xfrm>
              <a:off x="18248408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418" y="354"/>
                  </a:moveTo>
                  <a:lnTo>
                    <a:pt x="0" y="1773"/>
                  </a:lnTo>
                  <a:lnTo>
                    <a:pt x="0" y="0"/>
                  </a:lnTo>
                  <a:lnTo>
                    <a:pt x="1418" y="35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9" name="object 2979"/>
            <p:cNvSpPr/>
            <p:nvPr/>
          </p:nvSpPr>
          <p:spPr>
            <a:xfrm>
              <a:off x="18246634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73" y="0"/>
                  </a:moveTo>
                  <a:lnTo>
                    <a:pt x="0" y="354"/>
                  </a:lnTo>
                  <a:lnTo>
                    <a:pt x="1773" y="1773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0" name="object 2980"/>
            <p:cNvSpPr/>
            <p:nvPr/>
          </p:nvSpPr>
          <p:spPr>
            <a:xfrm>
              <a:off x="18246634" y="61291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5" h="1904">
                  <a:moveTo>
                    <a:pt x="1773" y="0"/>
                  </a:moveTo>
                  <a:lnTo>
                    <a:pt x="1773" y="1773"/>
                  </a:lnTo>
                  <a:lnTo>
                    <a:pt x="0" y="354"/>
                  </a:lnTo>
                  <a:lnTo>
                    <a:pt x="1773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1" name="object 2981"/>
            <p:cNvSpPr/>
            <p:nvPr/>
          </p:nvSpPr>
          <p:spPr>
            <a:xfrm>
              <a:off x="18246278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354" y="0"/>
                  </a:moveTo>
                  <a:lnTo>
                    <a:pt x="0" y="1418"/>
                  </a:lnTo>
                  <a:lnTo>
                    <a:pt x="2127" y="1418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2" name="object 2982"/>
            <p:cNvSpPr/>
            <p:nvPr/>
          </p:nvSpPr>
          <p:spPr>
            <a:xfrm>
              <a:off x="18246278" y="612948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354" y="0"/>
                  </a:moveTo>
                  <a:lnTo>
                    <a:pt x="2127" y="1418"/>
                  </a:lnTo>
                  <a:lnTo>
                    <a:pt x="0" y="1418"/>
                  </a:lnTo>
                  <a:lnTo>
                    <a:pt x="354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83" name="object 2983"/>
          <p:cNvSpPr txBox="1"/>
          <p:nvPr/>
        </p:nvSpPr>
        <p:spPr>
          <a:xfrm>
            <a:off x="14783337" y="9594290"/>
            <a:ext cx="297968" cy="1686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8544</a:t>
            </a:r>
            <a:endParaRPr sz="1000" dirty="0">
              <a:latin typeface="Tahoma"/>
              <a:cs typeface="Tahoma"/>
            </a:endParaRPr>
          </a:p>
        </p:txBody>
      </p:sp>
      <p:grpSp>
        <p:nvGrpSpPr>
          <p:cNvPr id="2984" name="object 2984"/>
          <p:cNvGrpSpPr/>
          <p:nvPr/>
        </p:nvGrpSpPr>
        <p:grpSpPr>
          <a:xfrm>
            <a:off x="15596937" y="6879473"/>
            <a:ext cx="21875" cy="140973"/>
            <a:chOff x="18253017" y="4295061"/>
            <a:chExt cx="11430" cy="73660"/>
          </a:xfrm>
        </p:grpSpPr>
        <p:sp>
          <p:nvSpPr>
            <p:cNvPr id="2985" name="object 2985"/>
            <p:cNvSpPr/>
            <p:nvPr/>
          </p:nvSpPr>
          <p:spPr>
            <a:xfrm>
              <a:off x="18253372" y="4295061"/>
              <a:ext cx="0" cy="73660"/>
            </a:xfrm>
            <a:custGeom>
              <a:avLst/>
              <a:gdLst/>
              <a:ahLst/>
              <a:cxnLst/>
              <a:rect l="l" t="t" r="r" b="b"/>
              <a:pathLst>
                <a:path h="73660">
                  <a:moveTo>
                    <a:pt x="0" y="730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6" name="object 2986"/>
            <p:cNvSpPr/>
            <p:nvPr/>
          </p:nvSpPr>
          <p:spPr>
            <a:xfrm>
              <a:off x="18264010" y="4298607"/>
              <a:ext cx="0" cy="39370"/>
            </a:xfrm>
            <a:custGeom>
              <a:avLst/>
              <a:gdLst/>
              <a:ahLst/>
              <a:cxnLst/>
              <a:rect l="l" t="t" r="r" b="b"/>
              <a:pathLst>
                <a:path h="39370">
                  <a:moveTo>
                    <a:pt x="0" y="393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88" name="object 2988"/>
          <p:cNvSpPr/>
          <p:nvPr/>
        </p:nvSpPr>
        <p:spPr>
          <a:xfrm>
            <a:off x="15588119" y="6876082"/>
            <a:ext cx="38889" cy="13368"/>
          </a:xfrm>
          <a:custGeom>
            <a:avLst/>
            <a:gdLst/>
            <a:ahLst/>
            <a:cxnLst/>
            <a:rect l="l" t="t" r="r" b="b"/>
            <a:pathLst>
              <a:path w="20319" h="6985">
                <a:moveTo>
                  <a:pt x="0" y="0"/>
                </a:moveTo>
                <a:lnTo>
                  <a:pt x="19858" y="673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9" name="object 2989"/>
          <p:cNvSpPr/>
          <p:nvPr/>
        </p:nvSpPr>
        <p:spPr>
          <a:xfrm>
            <a:off x="15587438" y="6888975"/>
            <a:ext cx="49825" cy="159202"/>
          </a:xfrm>
          <a:custGeom>
            <a:avLst/>
            <a:gdLst/>
            <a:ahLst/>
            <a:cxnLst/>
            <a:rect l="l" t="t" r="r" b="b"/>
            <a:pathLst>
              <a:path w="26034" h="83185">
                <a:moveTo>
                  <a:pt x="0" y="82979"/>
                </a:moveTo>
                <a:lnTo>
                  <a:pt x="25177" y="10638"/>
                </a:lnTo>
                <a:lnTo>
                  <a:pt x="25532" y="7446"/>
                </a:lnTo>
                <a:lnTo>
                  <a:pt x="24823" y="4255"/>
                </a:lnTo>
                <a:lnTo>
                  <a:pt x="23049" y="1773"/>
                </a:lnTo>
                <a:lnTo>
                  <a:pt x="20213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0" name="object 2990"/>
          <p:cNvSpPr/>
          <p:nvPr/>
        </p:nvSpPr>
        <p:spPr>
          <a:xfrm>
            <a:off x="4020152" y="6876082"/>
            <a:ext cx="38889" cy="13368"/>
          </a:xfrm>
          <a:custGeom>
            <a:avLst/>
            <a:gdLst/>
            <a:ahLst/>
            <a:cxnLst/>
            <a:rect l="l" t="t" r="r" b="b"/>
            <a:pathLst>
              <a:path w="20320" h="6985">
                <a:moveTo>
                  <a:pt x="19858" y="0"/>
                </a:moveTo>
                <a:lnTo>
                  <a:pt x="0" y="673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1" name="object 2991"/>
          <p:cNvSpPr/>
          <p:nvPr/>
        </p:nvSpPr>
        <p:spPr>
          <a:xfrm>
            <a:off x="4009972" y="6909337"/>
            <a:ext cx="48611" cy="138542"/>
          </a:xfrm>
          <a:custGeom>
            <a:avLst/>
            <a:gdLst/>
            <a:ahLst/>
            <a:cxnLst/>
            <a:rect l="l" t="t" r="r" b="b"/>
            <a:pathLst>
              <a:path w="25400" h="72389">
                <a:moveTo>
                  <a:pt x="25177" y="72341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2" name="object 2992"/>
          <p:cNvSpPr/>
          <p:nvPr/>
        </p:nvSpPr>
        <p:spPr>
          <a:xfrm>
            <a:off x="4009295" y="6888975"/>
            <a:ext cx="10938" cy="20660"/>
          </a:xfrm>
          <a:custGeom>
            <a:avLst/>
            <a:gdLst/>
            <a:ahLst/>
            <a:cxnLst/>
            <a:rect l="l" t="t" r="r" b="b"/>
            <a:pathLst>
              <a:path w="5715" h="10795">
                <a:moveTo>
                  <a:pt x="5673" y="0"/>
                </a:moveTo>
                <a:lnTo>
                  <a:pt x="2836" y="1773"/>
                </a:lnTo>
                <a:lnTo>
                  <a:pt x="709" y="4255"/>
                </a:lnTo>
                <a:lnTo>
                  <a:pt x="0" y="7446"/>
                </a:lnTo>
                <a:lnTo>
                  <a:pt x="354" y="10638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3" name="object 2993"/>
          <p:cNvSpPr/>
          <p:nvPr/>
        </p:nvSpPr>
        <p:spPr>
          <a:xfrm>
            <a:off x="4047977" y="6879475"/>
            <a:ext cx="0" cy="139758"/>
          </a:xfrm>
          <a:custGeom>
            <a:avLst/>
            <a:gdLst/>
            <a:ahLst/>
            <a:cxnLst/>
            <a:rect l="l" t="t" r="r" b="b"/>
            <a:pathLst>
              <a:path h="73025">
                <a:moveTo>
                  <a:pt x="0" y="72695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4" name="object 2994"/>
          <p:cNvSpPr/>
          <p:nvPr/>
        </p:nvSpPr>
        <p:spPr>
          <a:xfrm>
            <a:off x="4028297" y="6886261"/>
            <a:ext cx="0" cy="75348"/>
          </a:xfrm>
          <a:custGeom>
            <a:avLst/>
            <a:gdLst/>
            <a:ahLst/>
            <a:cxnLst/>
            <a:rect l="l" t="t" r="r" b="b"/>
            <a:pathLst>
              <a:path h="39370">
                <a:moveTo>
                  <a:pt x="0" y="3936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5" name="object 2995"/>
          <p:cNvSpPr/>
          <p:nvPr/>
        </p:nvSpPr>
        <p:spPr>
          <a:xfrm>
            <a:off x="226151" y="5900267"/>
            <a:ext cx="18505076" cy="3681851"/>
          </a:xfrm>
          <a:prstGeom prst="rect">
            <a:avLst/>
          </a:prstGeom>
          <a:blipFill>
            <a:blip r:embed="rId30" cstate="print"/>
            <a:stretch>
              <a:fillRect t="-21244" b="-34762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4844472" y="9885632"/>
            <a:ext cx="1668522" cy="230191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400" dirty="0">
                <a:solidFill>
                  <a:srgbClr val="231F20"/>
                </a:solidFill>
                <a:latin typeface="Century Gothic"/>
                <a:cs typeface="Century Gothic"/>
              </a:rPr>
              <a:t>Dwarsdoorsnede</a:t>
            </a:r>
            <a:endParaRPr sz="11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768628" y="9829012"/>
            <a:ext cx="99287" cy="1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000" spc="15" dirty="0">
                <a:solidFill>
                  <a:srgbClr val="231F20"/>
                </a:solidFill>
                <a:latin typeface="Century Gothic"/>
                <a:cs typeface="Century Gothic"/>
              </a:rPr>
              <a:t>0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39954" y="9829012"/>
            <a:ext cx="753179" cy="1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lang="nl-NL" sz="1000" spc="1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entury Gothic"/>
                <a:cs typeface="Century Gothic"/>
              </a:rPr>
              <a:t>500</a:t>
            </a:r>
            <a:r>
              <a:rPr sz="1000" spc="1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lang="nl-NL" sz="1000" spc="15" dirty="0">
                <a:solidFill>
                  <a:srgbClr val="231F20"/>
                </a:solidFill>
                <a:latin typeface="Century Gothic"/>
                <a:cs typeface="Century Gothic"/>
              </a:rPr>
              <a:t>   </a:t>
            </a:r>
            <a:r>
              <a:rPr sz="1000" spc="10" dirty="0">
                <a:solidFill>
                  <a:srgbClr val="231F20"/>
                </a:solidFill>
                <a:latin typeface="Century Gothic"/>
                <a:cs typeface="Century Gothic"/>
              </a:rPr>
              <a:t>1000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191795" y="9829012"/>
            <a:ext cx="440545" cy="1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000" spc="10" dirty="0">
                <a:solidFill>
                  <a:srgbClr val="231F20"/>
                </a:solidFill>
                <a:latin typeface="Century Gothic"/>
                <a:cs typeface="Century Gothic"/>
              </a:rPr>
              <a:t>2000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441837" y="9829012"/>
            <a:ext cx="375086" cy="1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000" spc="10" dirty="0">
                <a:solidFill>
                  <a:srgbClr val="231F20"/>
                </a:solidFill>
                <a:latin typeface="Century Gothic"/>
                <a:cs typeface="Century Gothic"/>
              </a:rPr>
              <a:t>5000</a:t>
            </a:r>
            <a:endParaRPr sz="1000" dirty="0">
              <a:latin typeface="Century Gothic"/>
              <a:cs typeface="Century Gothic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822697" y="9994779"/>
            <a:ext cx="3780948" cy="76221"/>
            <a:chOff x="14797464" y="6503905"/>
            <a:chExt cx="2393950" cy="48260"/>
          </a:xfrm>
        </p:grpSpPr>
        <p:sp>
          <p:nvSpPr>
            <p:cNvPr id="14" name="object 14"/>
            <p:cNvSpPr/>
            <p:nvPr/>
          </p:nvSpPr>
          <p:spPr>
            <a:xfrm>
              <a:off x="15037858" y="6504960"/>
              <a:ext cx="237490" cy="46355"/>
            </a:xfrm>
            <a:custGeom>
              <a:avLst/>
              <a:gdLst/>
              <a:ahLst/>
              <a:cxnLst/>
              <a:rect l="l" t="t" r="r" b="b"/>
              <a:pathLst>
                <a:path w="237490" h="46354">
                  <a:moveTo>
                    <a:pt x="0" y="45762"/>
                  </a:moveTo>
                  <a:lnTo>
                    <a:pt x="237220" y="45762"/>
                  </a:lnTo>
                  <a:lnTo>
                    <a:pt x="237220" y="0"/>
                  </a:lnTo>
                  <a:lnTo>
                    <a:pt x="0" y="0"/>
                  </a:lnTo>
                  <a:lnTo>
                    <a:pt x="0" y="4576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798519" y="6504960"/>
              <a:ext cx="237490" cy="46355"/>
            </a:xfrm>
            <a:custGeom>
              <a:avLst/>
              <a:gdLst/>
              <a:ahLst/>
              <a:cxnLst/>
              <a:rect l="l" t="t" r="r" b="b"/>
              <a:pathLst>
                <a:path w="237490" h="46354">
                  <a:moveTo>
                    <a:pt x="237220" y="0"/>
                  </a:moveTo>
                  <a:lnTo>
                    <a:pt x="0" y="0"/>
                  </a:lnTo>
                  <a:lnTo>
                    <a:pt x="0" y="45762"/>
                  </a:lnTo>
                  <a:lnTo>
                    <a:pt x="237220" y="45762"/>
                  </a:lnTo>
                  <a:lnTo>
                    <a:pt x="23722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798519" y="6504960"/>
              <a:ext cx="237490" cy="46355"/>
            </a:xfrm>
            <a:custGeom>
              <a:avLst/>
              <a:gdLst/>
              <a:ahLst/>
              <a:cxnLst/>
              <a:rect l="l" t="t" r="r" b="b"/>
              <a:pathLst>
                <a:path w="237490" h="46354">
                  <a:moveTo>
                    <a:pt x="0" y="45762"/>
                  </a:moveTo>
                  <a:lnTo>
                    <a:pt x="237220" y="45762"/>
                  </a:lnTo>
                  <a:lnTo>
                    <a:pt x="237220" y="0"/>
                  </a:lnTo>
                  <a:lnTo>
                    <a:pt x="0" y="0"/>
                  </a:lnTo>
                  <a:lnTo>
                    <a:pt x="0" y="4576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277189" y="6504960"/>
              <a:ext cx="476884" cy="46355"/>
            </a:xfrm>
            <a:custGeom>
              <a:avLst/>
              <a:gdLst/>
              <a:ahLst/>
              <a:cxnLst/>
              <a:rect l="l" t="t" r="r" b="b"/>
              <a:pathLst>
                <a:path w="476884" h="46354">
                  <a:moveTo>
                    <a:pt x="476559" y="0"/>
                  </a:moveTo>
                  <a:lnTo>
                    <a:pt x="0" y="0"/>
                  </a:lnTo>
                  <a:lnTo>
                    <a:pt x="0" y="45762"/>
                  </a:lnTo>
                  <a:lnTo>
                    <a:pt x="476559" y="45762"/>
                  </a:lnTo>
                  <a:lnTo>
                    <a:pt x="47655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277189" y="6504960"/>
              <a:ext cx="1912620" cy="46355"/>
            </a:xfrm>
            <a:custGeom>
              <a:avLst/>
              <a:gdLst/>
              <a:ahLst/>
              <a:cxnLst/>
              <a:rect l="l" t="t" r="r" b="b"/>
              <a:pathLst>
                <a:path w="1912619" h="46354">
                  <a:moveTo>
                    <a:pt x="0" y="45762"/>
                  </a:moveTo>
                  <a:lnTo>
                    <a:pt x="476559" y="45762"/>
                  </a:lnTo>
                  <a:lnTo>
                    <a:pt x="476559" y="0"/>
                  </a:lnTo>
                  <a:lnTo>
                    <a:pt x="0" y="0"/>
                  </a:lnTo>
                  <a:lnTo>
                    <a:pt x="0" y="45762"/>
                  </a:lnTo>
                  <a:close/>
                </a:path>
                <a:path w="1912619" h="46354">
                  <a:moveTo>
                    <a:pt x="478670" y="45762"/>
                  </a:moveTo>
                  <a:lnTo>
                    <a:pt x="1912570" y="45762"/>
                  </a:lnTo>
                  <a:lnTo>
                    <a:pt x="1912570" y="0"/>
                  </a:lnTo>
                  <a:lnTo>
                    <a:pt x="478670" y="0"/>
                  </a:lnTo>
                  <a:lnTo>
                    <a:pt x="478670" y="4576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49" name="object 1449"/>
          <p:cNvGrpSpPr/>
          <p:nvPr/>
        </p:nvGrpSpPr>
        <p:grpSpPr>
          <a:xfrm>
            <a:off x="4246453" y="478679"/>
            <a:ext cx="10471319" cy="8997052"/>
            <a:chOff x="10633641" y="478678"/>
            <a:chExt cx="6630034" cy="5696585"/>
          </a:xfrm>
        </p:grpSpPr>
        <p:sp>
          <p:nvSpPr>
            <p:cNvPr id="1450" name="object 1450"/>
            <p:cNvSpPr/>
            <p:nvPr/>
          </p:nvSpPr>
          <p:spPr>
            <a:xfrm>
              <a:off x="10633641" y="478678"/>
              <a:ext cx="6629574" cy="569616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10633643" y="6032226"/>
              <a:ext cx="6630034" cy="6350"/>
            </a:xfrm>
            <a:custGeom>
              <a:avLst/>
              <a:gdLst/>
              <a:ahLst/>
              <a:cxnLst/>
              <a:rect l="l" t="t" r="r" b="b"/>
              <a:pathLst>
                <a:path w="6630034" h="6350">
                  <a:moveTo>
                    <a:pt x="0" y="0"/>
                  </a:moveTo>
                  <a:lnTo>
                    <a:pt x="0" y="6079"/>
                  </a:lnTo>
                  <a:lnTo>
                    <a:pt x="6629574" y="6079"/>
                  </a:lnTo>
                  <a:lnTo>
                    <a:pt x="66295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14141193" y="1908567"/>
              <a:ext cx="36195" cy="34925"/>
            </a:xfrm>
            <a:custGeom>
              <a:avLst/>
              <a:gdLst/>
              <a:ahLst/>
              <a:cxnLst/>
              <a:rect l="l" t="t" r="r" b="b"/>
              <a:pathLst>
                <a:path w="36194" h="34925">
                  <a:moveTo>
                    <a:pt x="0" y="2026"/>
                  </a:moveTo>
                  <a:lnTo>
                    <a:pt x="35461" y="0"/>
                  </a:lnTo>
                  <a:lnTo>
                    <a:pt x="35968" y="34448"/>
                  </a:lnTo>
                  <a:lnTo>
                    <a:pt x="0" y="34448"/>
                  </a:lnTo>
                  <a:lnTo>
                    <a:pt x="0" y="202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13770367" y="1908567"/>
              <a:ext cx="36195" cy="34925"/>
            </a:xfrm>
            <a:custGeom>
              <a:avLst/>
              <a:gdLst/>
              <a:ahLst/>
              <a:cxnLst/>
              <a:rect l="l" t="t" r="r" b="b"/>
              <a:pathLst>
                <a:path w="36194" h="34925">
                  <a:moveTo>
                    <a:pt x="35968" y="2026"/>
                  </a:moveTo>
                  <a:lnTo>
                    <a:pt x="0" y="0"/>
                  </a:lnTo>
                  <a:lnTo>
                    <a:pt x="0" y="34448"/>
                  </a:lnTo>
                  <a:lnTo>
                    <a:pt x="35968" y="34448"/>
                  </a:lnTo>
                  <a:lnTo>
                    <a:pt x="35968" y="202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14233392" y="1026084"/>
              <a:ext cx="288925" cy="836294"/>
            </a:xfrm>
            <a:custGeom>
              <a:avLst/>
              <a:gdLst/>
              <a:ahLst/>
              <a:cxnLst/>
              <a:rect l="l" t="t" r="r" b="b"/>
              <a:pathLst>
                <a:path w="288925" h="836294">
                  <a:moveTo>
                    <a:pt x="177307" y="112969"/>
                  </a:moveTo>
                  <a:lnTo>
                    <a:pt x="176293" y="111956"/>
                  </a:lnTo>
                  <a:lnTo>
                    <a:pt x="175280" y="109930"/>
                  </a:lnTo>
                  <a:lnTo>
                    <a:pt x="175280" y="108917"/>
                  </a:lnTo>
                  <a:lnTo>
                    <a:pt x="174267" y="106890"/>
                  </a:lnTo>
                  <a:lnTo>
                    <a:pt x="174267" y="100811"/>
                  </a:lnTo>
                  <a:lnTo>
                    <a:pt x="175280" y="99798"/>
                  </a:lnTo>
                  <a:lnTo>
                    <a:pt x="175280" y="97772"/>
                  </a:lnTo>
                  <a:lnTo>
                    <a:pt x="176293" y="94732"/>
                  </a:lnTo>
                  <a:lnTo>
                    <a:pt x="179333" y="88653"/>
                  </a:lnTo>
                  <a:lnTo>
                    <a:pt x="182373" y="79534"/>
                  </a:lnTo>
                  <a:lnTo>
                    <a:pt x="183386" y="75988"/>
                  </a:lnTo>
                  <a:lnTo>
                    <a:pt x="184399" y="71936"/>
                  </a:lnTo>
                  <a:lnTo>
                    <a:pt x="184399" y="67883"/>
                  </a:lnTo>
                  <a:lnTo>
                    <a:pt x="185412" y="64843"/>
                  </a:lnTo>
                  <a:lnTo>
                    <a:pt x="185412" y="56738"/>
                  </a:lnTo>
                  <a:lnTo>
                    <a:pt x="185299" y="43409"/>
                  </a:lnTo>
                  <a:lnTo>
                    <a:pt x="183506" y="29793"/>
                  </a:lnTo>
                  <a:lnTo>
                    <a:pt x="178614" y="17492"/>
                  </a:lnTo>
                  <a:lnTo>
                    <a:pt x="169201" y="8105"/>
                  </a:lnTo>
                  <a:lnTo>
                    <a:pt x="167175" y="6079"/>
                  </a:lnTo>
                  <a:lnTo>
                    <a:pt x="165148" y="5065"/>
                  </a:lnTo>
                  <a:lnTo>
                    <a:pt x="163122" y="4052"/>
                  </a:lnTo>
                  <a:lnTo>
                    <a:pt x="159069" y="2026"/>
                  </a:lnTo>
                  <a:lnTo>
                    <a:pt x="157043" y="2026"/>
                  </a:lnTo>
                  <a:lnTo>
                    <a:pt x="155017" y="1013"/>
                  </a:lnTo>
                  <a:lnTo>
                    <a:pt x="150964" y="1013"/>
                  </a:lnTo>
                  <a:lnTo>
                    <a:pt x="148938" y="0"/>
                  </a:lnTo>
                  <a:lnTo>
                    <a:pt x="143872" y="0"/>
                  </a:lnTo>
                  <a:lnTo>
                    <a:pt x="141845" y="1013"/>
                  </a:lnTo>
                  <a:lnTo>
                    <a:pt x="137995" y="489"/>
                  </a:lnTo>
                  <a:lnTo>
                    <a:pt x="107438" y="23553"/>
                  </a:lnTo>
                  <a:lnTo>
                    <a:pt x="105371" y="45593"/>
                  </a:lnTo>
                  <a:lnTo>
                    <a:pt x="105371" y="56738"/>
                  </a:lnTo>
                  <a:lnTo>
                    <a:pt x="106384" y="60791"/>
                  </a:lnTo>
                  <a:lnTo>
                    <a:pt x="106384" y="63830"/>
                  </a:lnTo>
                  <a:lnTo>
                    <a:pt x="107397" y="67883"/>
                  </a:lnTo>
                  <a:lnTo>
                    <a:pt x="108410" y="70922"/>
                  </a:lnTo>
                  <a:lnTo>
                    <a:pt x="110057" y="75313"/>
                  </a:lnTo>
                  <a:lnTo>
                    <a:pt x="111247" y="81552"/>
                  </a:lnTo>
                  <a:lnTo>
                    <a:pt x="113476" y="85614"/>
                  </a:lnTo>
                  <a:lnTo>
                    <a:pt x="114489" y="88653"/>
                  </a:lnTo>
                  <a:lnTo>
                    <a:pt x="114489" y="91693"/>
                  </a:lnTo>
                  <a:lnTo>
                    <a:pt x="116592" y="96277"/>
                  </a:lnTo>
                  <a:lnTo>
                    <a:pt x="117723" y="102196"/>
                  </a:lnTo>
                  <a:lnTo>
                    <a:pt x="115502" y="106890"/>
                  </a:lnTo>
                  <a:lnTo>
                    <a:pt x="114489" y="109930"/>
                  </a:lnTo>
                  <a:lnTo>
                    <a:pt x="113476" y="111956"/>
                  </a:lnTo>
                  <a:lnTo>
                    <a:pt x="112463" y="113983"/>
                  </a:lnTo>
                  <a:lnTo>
                    <a:pt x="100520" y="122852"/>
                  </a:lnTo>
                  <a:lnTo>
                    <a:pt x="85566" y="127765"/>
                  </a:lnTo>
                  <a:lnTo>
                    <a:pt x="70129" y="131613"/>
                  </a:lnTo>
                  <a:lnTo>
                    <a:pt x="56738" y="137286"/>
                  </a:lnTo>
                  <a:lnTo>
                    <a:pt x="47619" y="143365"/>
                  </a:lnTo>
                  <a:lnTo>
                    <a:pt x="42553" y="148431"/>
                  </a:lnTo>
                  <a:lnTo>
                    <a:pt x="37555" y="154012"/>
                  </a:lnTo>
                  <a:lnTo>
                    <a:pt x="36010" y="161129"/>
                  </a:lnTo>
                  <a:lnTo>
                    <a:pt x="32421" y="167681"/>
                  </a:lnTo>
                  <a:lnTo>
                    <a:pt x="31408" y="171734"/>
                  </a:lnTo>
                  <a:lnTo>
                    <a:pt x="29382" y="175787"/>
                  </a:lnTo>
                  <a:lnTo>
                    <a:pt x="27771" y="183309"/>
                  </a:lnTo>
                  <a:lnTo>
                    <a:pt x="25516" y="191713"/>
                  </a:lnTo>
                  <a:lnTo>
                    <a:pt x="22914" y="200006"/>
                  </a:lnTo>
                  <a:lnTo>
                    <a:pt x="20263" y="207196"/>
                  </a:lnTo>
                  <a:lnTo>
                    <a:pt x="19250" y="214288"/>
                  </a:lnTo>
                  <a:lnTo>
                    <a:pt x="17224" y="220367"/>
                  </a:lnTo>
                  <a:lnTo>
                    <a:pt x="16210" y="227459"/>
                  </a:lnTo>
                  <a:lnTo>
                    <a:pt x="9303" y="256539"/>
                  </a:lnTo>
                  <a:lnTo>
                    <a:pt x="4325" y="286205"/>
                  </a:lnTo>
                  <a:lnTo>
                    <a:pt x="1236" y="316133"/>
                  </a:lnTo>
                  <a:lnTo>
                    <a:pt x="0" y="346002"/>
                  </a:lnTo>
                  <a:lnTo>
                    <a:pt x="0" y="379437"/>
                  </a:lnTo>
                  <a:lnTo>
                    <a:pt x="1013" y="383490"/>
                  </a:lnTo>
                  <a:lnTo>
                    <a:pt x="1013" y="387542"/>
                  </a:lnTo>
                  <a:lnTo>
                    <a:pt x="21276" y="429083"/>
                  </a:lnTo>
                  <a:lnTo>
                    <a:pt x="23303" y="431109"/>
                  </a:lnTo>
                  <a:lnTo>
                    <a:pt x="24316" y="433136"/>
                  </a:lnTo>
                  <a:lnTo>
                    <a:pt x="29744" y="449466"/>
                  </a:lnTo>
                  <a:lnTo>
                    <a:pt x="33735" y="469965"/>
                  </a:lnTo>
                  <a:lnTo>
                    <a:pt x="37323" y="491046"/>
                  </a:lnTo>
                  <a:lnTo>
                    <a:pt x="41540" y="509124"/>
                  </a:lnTo>
                  <a:lnTo>
                    <a:pt x="44580" y="519256"/>
                  </a:lnTo>
                  <a:lnTo>
                    <a:pt x="46606" y="529388"/>
                  </a:lnTo>
                  <a:lnTo>
                    <a:pt x="48632" y="540533"/>
                  </a:lnTo>
                  <a:lnTo>
                    <a:pt x="51672" y="551678"/>
                  </a:lnTo>
                  <a:lnTo>
                    <a:pt x="57001" y="579706"/>
                  </a:lnTo>
                  <a:lnTo>
                    <a:pt x="60483" y="606931"/>
                  </a:lnTo>
                  <a:lnTo>
                    <a:pt x="62853" y="634139"/>
                  </a:lnTo>
                  <a:lnTo>
                    <a:pt x="64843" y="662115"/>
                  </a:lnTo>
                  <a:lnTo>
                    <a:pt x="65856" y="666168"/>
                  </a:lnTo>
                  <a:lnTo>
                    <a:pt x="66870" y="672247"/>
                  </a:lnTo>
                  <a:lnTo>
                    <a:pt x="72218" y="697117"/>
                  </a:lnTo>
                  <a:lnTo>
                    <a:pt x="77600" y="721991"/>
                  </a:lnTo>
                  <a:lnTo>
                    <a:pt x="82430" y="746943"/>
                  </a:lnTo>
                  <a:lnTo>
                    <a:pt x="86120" y="772046"/>
                  </a:lnTo>
                  <a:lnTo>
                    <a:pt x="86120" y="790283"/>
                  </a:lnTo>
                  <a:lnTo>
                    <a:pt x="87133" y="795349"/>
                  </a:lnTo>
                  <a:lnTo>
                    <a:pt x="87133" y="799402"/>
                  </a:lnTo>
                  <a:lnTo>
                    <a:pt x="87348" y="810581"/>
                  </a:lnTo>
                  <a:lnTo>
                    <a:pt x="89479" y="822018"/>
                  </a:lnTo>
                  <a:lnTo>
                    <a:pt x="94997" y="831012"/>
                  </a:lnTo>
                  <a:lnTo>
                    <a:pt x="105371" y="834863"/>
                  </a:lnTo>
                  <a:lnTo>
                    <a:pt x="107397" y="835876"/>
                  </a:lnTo>
                  <a:lnTo>
                    <a:pt x="114489" y="835876"/>
                  </a:lnTo>
                  <a:lnTo>
                    <a:pt x="116516" y="834863"/>
                  </a:lnTo>
                  <a:lnTo>
                    <a:pt x="120568" y="834863"/>
                  </a:lnTo>
                  <a:lnTo>
                    <a:pt x="121582" y="833850"/>
                  </a:lnTo>
                  <a:lnTo>
                    <a:pt x="123608" y="832837"/>
                  </a:lnTo>
                  <a:lnTo>
                    <a:pt x="125634" y="830810"/>
                  </a:lnTo>
                  <a:lnTo>
                    <a:pt x="128142" y="828227"/>
                  </a:lnTo>
                  <a:lnTo>
                    <a:pt x="129358" y="824968"/>
                  </a:lnTo>
                  <a:lnTo>
                    <a:pt x="129687" y="821692"/>
                  </a:lnTo>
                  <a:lnTo>
                    <a:pt x="130700" y="820678"/>
                  </a:lnTo>
                  <a:lnTo>
                    <a:pt x="131713" y="818652"/>
                  </a:lnTo>
                  <a:lnTo>
                    <a:pt x="131713" y="817639"/>
                  </a:lnTo>
                  <a:lnTo>
                    <a:pt x="132727" y="815612"/>
                  </a:lnTo>
                  <a:lnTo>
                    <a:pt x="133740" y="812573"/>
                  </a:lnTo>
                  <a:lnTo>
                    <a:pt x="136228" y="779400"/>
                  </a:lnTo>
                  <a:lnTo>
                    <a:pt x="136555" y="746083"/>
                  </a:lnTo>
                  <a:lnTo>
                    <a:pt x="135980" y="712702"/>
                  </a:lnTo>
                  <a:lnTo>
                    <a:pt x="135766" y="679339"/>
                  </a:lnTo>
                  <a:lnTo>
                    <a:pt x="134753" y="672247"/>
                  </a:lnTo>
                  <a:lnTo>
                    <a:pt x="134753" y="665155"/>
                  </a:lnTo>
                  <a:lnTo>
                    <a:pt x="134953" y="639225"/>
                  </a:lnTo>
                  <a:lnTo>
                    <a:pt x="136209" y="612190"/>
                  </a:lnTo>
                  <a:lnTo>
                    <a:pt x="138764" y="585295"/>
                  </a:lnTo>
                  <a:lnTo>
                    <a:pt x="142858" y="559784"/>
                  </a:lnTo>
                  <a:lnTo>
                    <a:pt x="142858" y="555731"/>
                  </a:lnTo>
                  <a:lnTo>
                    <a:pt x="144885" y="549652"/>
                  </a:lnTo>
                  <a:lnTo>
                    <a:pt x="145898" y="548639"/>
                  </a:lnTo>
                  <a:lnTo>
                    <a:pt x="145898" y="547625"/>
                  </a:lnTo>
                  <a:lnTo>
                    <a:pt x="146911" y="548639"/>
                  </a:lnTo>
                  <a:lnTo>
                    <a:pt x="146911" y="551678"/>
                  </a:lnTo>
                  <a:lnTo>
                    <a:pt x="147924" y="554718"/>
                  </a:lnTo>
                  <a:lnTo>
                    <a:pt x="147204" y="596093"/>
                  </a:lnTo>
                  <a:lnTo>
                    <a:pt x="145350" y="636937"/>
                  </a:lnTo>
                  <a:lnTo>
                    <a:pt x="143770" y="677960"/>
                  </a:lnTo>
                  <a:lnTo>
                    <a:pt x="143872" y="719867"/>
                  </a:lnTo>
                  <a:lnTo>
                    <a:pt x="143872" y="726452"/>
                  </a:lnTo>
                  <a:lnTo>
                    <a:pt x="144885" y="728479"/>
                  </a:lnTo>
                  <a:lnTo>
                    <a:pt x="145602" y="738788"/>
                  </a:lnTo>
                  <a:lnTo>
                    <a:pt x="143483" y="742359"/>
                  </a:lnTo>
                  <a:lnTo>
                    <a:pt x="143872" y="751782"/>
                  </a:lnTo>
                  <a:lnTo>
                    <a:pt x="143872" y="759887"/>
                  </a:lnTo>
                  <a:lnTo>
                    <a:pt x="144885" y="760901"/>
                  </a:lnTo>
                  <a:lnTo>
                    <a:pt x="144885" y="767993"/>
                  </a:lnTo>
                  <a:lnTo>
                    <a:pt x="143872" y="770019"/>
                  </a:lnTo>
                  <a:lnTo>
                    <a:pt x="143872" y="800415"/>
                  </a:lnTo>
                  <a:lnTo>
                    <a:pt x="144885" y="804467"/>
                  </a:lnTo>
                  <a:lnTo>
                    <a:pt x="144885" y="808520"/>
                  </a:lnTo>
                  <a:lnTo>
                    <a:pt x="145898" y="811560"/>
                  </a:lnTo>
                  <a:lnTo>
                    <a:pt x="145898" y="814599"/>
                  </a:lnTo>
                  <a:lnTo>
                    <a:pt x="147924" y="818652"/>
                  </a:lnTo>
                  <a:lnTo>
                    <a:pt x="147924" y="819665"/>
                  </a:lnTo>
                  <a:lnTo>
                    <a:pt x="148938" y="820678"/>
                  </a:lnTo>
                  <a:lnTo>
                    <a:pt x="149951" y="821692"/>
                  </a:lnTo>
                  <a:lnTo>
                    <a:pt x="150964" y="822705"/>
                  </a:lnTo>
                  <a:lnTo>
                    <a:pt x="164135" y="822705"/>
                  </a:lnTo>
                  <a:lnTo>
                    <a:pt x="167175" y="821692"/>
                  </a:lnTo>
                  <a:lnTo>
                    <a:pt x="170214" y="821692"/>
                  </a:lnTo>
                  <a:lnTo>
                    <a:pt x="172241" y="820678"/>
                  </a:lnTo>
                  <a:lnTo>
                    <a:pt x="174267" y="820678"/>
                  </a:lnTo>
                  <a:lnTo>
                    <a:pt x="176293" y="819665"/>
                  </a:lnTo>
                  <a:lnTo>
                    <a:pt x="178320" y="818652"/>
                  </a:lnTo>
                  <a:lnTo>
                    <a:pt x="180346" y="816626"/>
                  </a:lnTo>
                  <a:lnTo>
                    <a:pt x="180346" y="814599"/>
                  </a:lnTo>
                  <a:lnTo>
                    <a:pt x="181359" y="812573"/>
                  </a:lnTo>
                  <a:lnTo>
                    <a:pt x="181359" y="808520"/>
                  </a:lnTo>
                  <a:lnTo>
                    <a:pt x="181118" y="800916"/>
                  </a:lnTo>
                  <a:lnTo>
                    <a:pt x="179963" y="792895"/>
                  </a:lnTo>
                  <a:lnTo>
                    <a:pt x="178746" y="784834"/>
                  </a:lnTo>
                  <a:lnTo>
                    <a:pt x="178320" y="777111"/>
                  </a:lnTo>
                  <a:lnTo>
                    <a:pt x="178320" y="773059"/>
                  </a:lnTo>
                  <a:lnTo>
                    <a:pt x="180198" y="765310"/>
                  </a:lnTo>
                  <a:lnTo>
                    <a:pt x="183386" y="759213"/>
                  </a:lnTo>
                  <a:lnTo>
                    <a:pt x="187080" y="752947"/>
                  </a:lnTo>
                  <a:lnTo>
                    <a:pt x="190478" y="744690"/>
                  </a:lnTo>
                  <a:lnTo>
                    <a:pt x="202636" y="701629"/>
                  </a:lnTo>
                  <a:lnTo>
                    <a:pt x="204663" y="693524"/>
                  </a:lnTo>
                  <a:lnTo>
                    <a:pt x="205676" y="684405"/>
                  </a:lnTo>
                  <a:lnTo>
                    <a:pt x="208930" y="658777"/>
                  </a:lnTo>
                  <a:lnTo>
                    <a:pt x="211571" y="633075"/>
                  </a:lnTo>
                  <a:lnTo>
                    <a:pt x="214811" y="607455"/>
                  </a:lnTo>
                  <a:lnTo>
                    <a:pt x="219860" y="582074"/>
                  </a:lnTo>
                  <a:lnTo>
                    <a:pt x="220874" y="572955"/>
                  </a:lnTo>
                  <a:lnTo>
                    <a:pt x="222900" y="563836"/>
                  </a:lnTo>
                  <a:lnTo>
                    <a:pt x="227299" y="536737"/>
                  </a:lnTo>
                  <a:lnTo>
                    <a:pt x="230644" y="509596"/>
                  </a:lnTo>
                  <a:lnTo>
                    <a:pt x="233664" y="482472"/>
                  </a:lnTo>
                  <a:lnTo>
                    <a:pt x="237085" y="455426"/>
                  </a:lnTo>
                  <a:lnTo>
                    <a:pt x="237085" y="450360"/>
                  </a:lnTo>
                  <a:lnTo>
                    <a:pt x="239111" y="444281"/>
                  </a:lnTo>
                  <a:lnTo>
                    <a:pt x="240124" y="442254"/>
                  </a:lnTo>
                  <a:lnTo>
                    <a:pt x="240124" y="441241"/>
                  </a:lnTo>
                  <a:lnTo>
                    <a:pt x="241137" y="440228"/>
                  </a:lnTo>
                  <a:lnTo>
                    <a:pt x="246203" y="440228"/>
                  </a:lnTo>
                  <a:lnTo>
                    <a:pt x="248230" y="439215"/>
                  </a:lnTo>
                  <a:lnTo>
                    <a:pt x="250256" y="439215"/>
                  </a:lnTo>
                  <a:lnTo>
                    <a:pt x="251269" y="438201"/>
                  </a:lnTo>
                  <a:lnTo>
                    <a:pt x="253295" y="437188"/>
                  </a:lnTo>
                  <a:lnTo>
                    <a:pt x="269066" y="400688"/>
                  </a:lnTo>
                  <a:lnTo>
                    <a:pt x="273699" y="384435"/>
                  </a:lnTo>
                  <a:lnTo>
                    <a:pt x="278625" y="368292"/>
                  </a:lnTo>
                  <a:lnTo>
                    <a:pt x="280651" y="363226"/>
                  </a:lnTo>
                  <a:lnTo>
                    <a:pt x="281665" y="357147"/>
                  </a:lnTo>
                  <a:lnTo>
                    <a:pt x="282678" y="353094"/>
                  </a:lnTo>
                  <a:lnTo>
                    <a:pt x="284704" y="348028"/>
                  </a:lnTo>
                  <a:lnTo>
                    <a:pt x="285717" y="344989"/>
                  </a:lnTo>
                  <a:lnTo>
                    <a:pt x="286731" y="340936"/>
                  </a:lnTo>
                  <a:lnTo>
                    <a:pt x="286731" y="337896"/>
                  </a:lnTo>
                  <a:lnTo>
                    <a:pt x="287744" y="333844"/>
                  </a:lnTo>
                  <a:lnTo>
                    <a:pt x="288757" y="330804"/>
                  </a:lnTo>
                  <a:lnTo>
                    <a:pt x="288757" y="300408"/>
                  </a:lnTo>
                  <a:lnTo>
                    <a:pt x="287744" y="295343"/>
                  </a:lnTo>
                  <a:lnTo>
                    <a:pt x="287744" y="285211"/>
                  </a:lnTo>
                  <a:lnTo>
                    <a:pt x="287732" y="265499"/>
                  </a:lnTo>
                  <a:lnTo>
                    <a:pt x="286224" y="245845"/>
                  </a:lnTo>
                  <a:lnTo>
                    <a:pt x="283196" y="226370"/>
                  </a:lnTo>
                  <a:lnTo>
                    <a:pt x="278625" y="207196"/>
                  </a:lnTo>
                  <a:lnTo>
                    <a:pt x="277612" y="200103"/>
                  </a:lnTo>
                  <a:lnTo>
                    <a:pt x="275585" y="193011"/>
                  </a:lnTo>
                  <a:lnTo>
                    <a:pt x="274572" y="186932"/>
                  </a:lnTo>
                  <a:lnTo>
                    <a:pt x="272546" y="180853"/>
                  </a:lnTo>
                  <a:lnTo>
                    <a:pt x="268638" y="166390"/>
                  </a:lnTo>
                  <a:lnTo>
                    <a:pt x="262075" y="155175"/>
                  </a:lnTo>
                  <a:lnTo>
                    <a:pt x="252389" y="146413"/>
                  </a:lnTo>
                  <a:lnTo>
                    <a:pt x="239111" y="139312"/>
                  </a:lnTo>
                  <a:lnTo>
                    <a:pt x="234045" y="136273"/>
                  </a:lnTo>
                  <a:lnTo>
                    <a:pt x="228979" y="134246"/>
                  </a:lnTo>
                  <a:lnTo>
                    <a:pt x="218697" y="130467"/>
                  </a:lnTo>
                  <a:lnTo>
                    <a:pt x="208003" y="126378"/>
                  </a:lnTo>
                  <a:lnTo>
                    <a:pt x="197412" y="122424"/>
                  </a:lnTo>
                  <a:lnTo>
                    <a:pt x="187439" y="119049"/>
                  </a:lnTo>
                  <a:lnTo>
                    <a:pt x="181359" y="116009"/>
                  </a:lnTo>
                  <a:lnTo>
                    <a:pt x="180346" y="114996"/>
                  </a:lnTo>
                  <a:lnTo>
                    <a:pt x="178320" y="113983"/>
                  </a:lnTo>
                  <a:lnTo>
                    <a:pt x="177307" y="11296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13346350" y="1286979"/>
              <a:ext cx="1254760" cy="584200"/>
            </a:xfrm>
            <a:custGeom>
              <a:avLst/>
              <a:gdLst/>
              <a:ahLst/>
              <a:cxnLst/>
              <a:rect l="l" t="t" r="r" b="b"/>
              <a:pathLst>
                <a:path w="1254759" h="584200">
                  <a:moveTo>
                    <a:pt x="0" y="9625"/>
                  </a:moveTo>
                  <a:lnTo>
                    <a:pt x="0" y="0"/>
                  </a:lnTo>
                  <a:lnTo>
                    <a:pt x="28875" y="0"/>
                  </a:lnTo>
                  <a:lnTo>
                    <a:pt x="28875" y="9625"/>
                  </a:lnTo>
                  <a:lnTo>
                    <a:pt x="0" y="9625"/>
                  </a:lnTo>
                  <a:close/>
                </a:path>
                <a:path w="1254759" h="584200">
                  <a:moveTo>
                    <a:pt x="19250" y="9625"/>
                  </a:moveTo>
                  <a:lnTo>
                    <a:pt x="19250" y="584100"/>
                  </a:lnTo>
                </a:path>
                <a:path w="1254759" h="584200">
                  <a:moveTo>
                    <a:pt x="9625" y="9625"/>
                  </a:moveTo>
                  <a:lnTo>
                    <a:pt x="9625" y="584100"/>
                  </a:lnTo>
                </a:path>
                <a:path w="1254759" h="584200">
                  <a:moveTo>
                    <a:pt x="1225445" y="9625"/>
                  </a:moveTo>
                  <a:lnTo>
                    <a:pt x="1225445" y="0"/>
                  </a:lnTo>
                  <a:lnTo>
                    <a:pt x="1254321" y="0"/>
                  </a:lnTo>
                  <a:lnTo>
                    <a:pt x="1254321" y="9625"/>
                  </a:lnTo>
                  <a:lnTo>
                    <a:pt x="1225445" y="9625"/>
                  </a:lnTo>
                  <a:close/>
                </a:path>
                <a:path w="1254759" h="584200">
                  <a:moveTo>
                    <a:pt x="1244696" y="9625"/>
                  </a:moveTo>
                  <a:lnTo>
                    <a:pt x="1244696" y="584100"/>
                  </a:lnTo>
                </a:path>
                <a:path w="1254759" h="584200">
                  <a:moveTo>
                    <a:pt x="1235071" y="9625"/>
                  </a:moveTo>
                  <a:lnTo>
                    <a:pt x="1235071" y="58410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13140674" y="1296605"/>
              <a:ext cx="163195" cy="0"/>
            </a:xfrm>
            <a:custGeom>
              <a:avLst/>
              <a:gdLst/>
              <a:ahLst/>
              <a:cxnLst/>
              <a:rect l="l" t="t" r="r" b="b"/>
              <a:pathLst>
                <a:path w="163194">
                  <a:moveTo>
                    <a:pt x="16261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13140674" y="1871080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16768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13188293" y="1248985"/>
              <a:ext cx="0" cy="670560"/>
            </a:xfrm>
            <a:custGeom>
              <a:avLst/>
              <a:gdLst/>
              <a:ahLst/>
              <a:cxnLst/>
              <a:rect l="l" t="t" r="r" b="b"/>
              <a:pathLst>
                <a:path h="670560">
                  <a:moveTo>
                    <a:pt x="0" y="0"/>
                  </a:moveTo>
                  <a:lnTo>
                    <a:pt x="0" y="67022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13188293" y="129660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0"/>
                  </a:moveTo>
                  <a:lnTo>
                    <a:pt x="0" y="6079"/>
                  </a:lnTo>
                  <a:lnTo>
                    <a:pt x="4559" y="4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13188293" y="129660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6079"/>
                  </a:moveTo>
                  <a:lnTo>
                    <a:pt x="0" y="0"/>
                  </a:lnTo>
                  <a:lnTo>
                    <a:pt x="4559" y="4559"/>
                  </a:lnTo>
                  <a:lnTo>
                    <a:pt x="0" y="607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13188293" y="129660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6079" y="0"/>
                  </a:moveTo>
                  <a:lnTo>
                    <a:pt x="0" y="0"/>
                  </a:lnTo>
                  <a:lnTo>
                    <a:pt x="4559" y="4559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13188293" y="129660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559" y="4559"/>
                  </a:moveTo>
                  <a:lnTo>
                    <a:pt x="0" y="0"/>
                  </a:lnTo>
                  <a:lnTo>
                    <a:pt x="6079" y="0"/>
                  </a:lnTo>
                  <a:lnTo>
                    <a:pt x="4559" y="455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13188293" y="1292552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559" y="0"/>
                  </a:moveTo>
                  <a:lnTo>
                    <a:pt x="0" y="4052"/>
                  </a:lnTo>
                  <a:lnTo>
                    <a:pt x="6079" y="4052"/>
                  </a:lnTo>
                  <a:lnTo>
                    <a:pt x="455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13188293" y="1292552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6079" y="4052"/>
                  </a:moveTo>
                  <a:lnTo>
                    <a:pt x="0" y="4052"/>
                  </a:lnTo>
                  <a:lnTo>
                    <a:pt x="4559" y="0"/>
                  </a:lnTo>
                  <a:lnTo>
                    <a:pt x="6079" y="405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13188293" y="129052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0"/>
                  </a:moveTo>
                  <a:lnTo>
                    <a:pt x="0" y="6079"/>
                  </a:lnTo>
                  <a:lnTo>
                    <a:pt x="4559" y="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13188293" y="129052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59" y="2026"/>
                  </a:moveTo>
                  <a:lnTo>
                    <a:pt x="0" y="6079"/>
                  </a:lnTo>
                  <a:lnTo>
                    <a:pt x="0" y="0"/>
                  </a:lnTo>
                  <a:lnTo>
                    <a:pt x="4559" y="202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13184241" y="129052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0" y="2026"/>
                  </a:lnTo>
                  <a:lnTo>
                    <a:pt x="4052" y="6079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13184241" y="129052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4052" y="6079"/>
                  </a:lnTo>
                  <a:lnTo>
                    <a:pt x="0" y="2026"/>
                  </a:lnTo>
                  <a:lnTo>
                    <a:pt x="405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13182721" y="1292551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1519" y="0"/>
                  </a:moveTo>
                  <a:lnTo>
                    <a:pt x="0" y="4052"/>
                  </a:lnTo>
                  <a:lnTo>
                    <a:pt x="5572" y="4052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13182721" y="1292551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1519" y="0"/>
                  </a:moveTo>
                  <a:lnTo>
                    <a:pt x="5572" y="4052"/>
                  </a:lnTo>
                  <a:lnTo>
                    <a:pt x="0" y="4052"/>
                  </a:lnTo>
                  <a:lnTo>
                    <a:pt x="151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13182721" y="129660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80">
                  <a:moveTo>
                    <a:pt x="5572" y="0"/>
                  </a:moveTo>
                  <a:lnTo>
                    <a:pt x="0" y="0"/>
                  </a:lnTo>
                  <a:lnTo>
                    <a:pt x="1519" y="4559"/>
                  </a:lnTo>
                  <a:lnTo>
                    <a:pt x="55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13182721" y="129660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80">
                  <a:moveTo>
                    <a:pt x="0" y="0"/>
                  </a:moveTo>
                  <a:lnTo>
                    <a:pt x="5572" y="0"/>
                  </a:lnTo>
                  <a:lnTo>
                    <a:pt x="1519" y="455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13184241" y="129660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0" y="4559"/>
                  </a:lnTo>
                  <a:lnTo>
                    <a:pt x="4052" y="6079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13184241" y="129660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4559"/>
                  </a:moveTo>
                  <a:lnTo>
                    <a:pt x="4052" y="0"/>
                  </a:lnTo>
                  <a:lnTo>
                    <a:pt x="4052" y="6079"/>
                  </a:lnTo>
                  <a:lnTo>
                    <a:pt x="0" y="455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13184241" y="1865000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0" y="2026"/>
                  </a:lnTo>
                  <a:lnTo>
                    <a:pt x="4052" y="6079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13184241" y="1865000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4052" y="6079"/>
                  </a:lnTo>
                  <a:lnTo>
                    <a:pt x="0" y="2026"/>
                  </a:lnTo>
                  <a:lnTo>
                    <a:pt x="405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13182721" y="1867026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1519" y="0"/>
                  </a:moveTo>
                  <a:lnTo>
                    <a:pt x="0" y="4052"/>
                  </a:lnTo>
                  <a:lnTo>
                    <a:pt x="5572" y="4052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13182721" y="1867026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1519" y="0"/>
                  </a:moveTo>
                  <a:lnTo>
                    <a:pt x="5572" y="4052"/>
                  </a:lnTo>
                  <a:lnTo>
                    <a:pt x="0" y="4052"/>
                  </a:lnTo>
                  <a:lnTo>
                    <a:pt x="151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13182721" y="1871079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5572" y="0"/>
                  </a:moveTo>
                  <a:lnTo>
                    <a:pt x="0" y="0"/>
                  </a:lnTo>
                  <a:lnTo>
                    <a:pt x="1519" y="4052"/>
                  </a:lnTo>
                  <a:lnTo>
                    <a:pt x="55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13182721" y="1871079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0" y="0"/>
                  </a:moveTo>
                  <a:lnTo>
                    <a:pt x="5572" y="0"/>
                  </a:lnTo>
                  <a:lnTo>
                    <a:pt x="1519" y="405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13184241" y="187107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0" y="4052"/>
                  </a:lnTo>
                  <a:lnTo>
                    <a:pt x="4052" y="6079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13184241" y="187107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4052"/>
                  </a:moveTo>
                  <a:lnTo>
                    <a:pt x="4052" y="0"/>
                  </a:lnTo>
                  <a:lnTo>
                    <a:pt x="4052" y="6079"/>
                  </a:lnTo>
                  <a:lnTo>
                    <a:pt x="0" y="405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13188293" y="187108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0"/>
                  </a:moveTo>
                  <a:lnTo>
                    <a:pt x="0" y="6079"/>
                  </a:lnTo>
                  <a:lnTo>
                    <a:pt x="4559" y="4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13188293" y="187108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6079"/>
                  </a:moveTo>
                  <a:lnTo>
                    <a:pt x="0" y="0"/>
                  </a:lnTo>
                  <a:lnTo>
                    <a:pt x="4559" y="4052"/>
                  </a:lnTo>
                  <a:lnTo>
                    <a:pt x="0" y="607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13188293" y="1871079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6079" y="0"/>
                  </a:moveTo>
                  <a:lnTo>
                    <a:pt x="0" y="0"/>
                  </a:lnTo>
                  <a:lnTo>
                    <a:pt x="4559" y="4052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13188293" y="1871079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559" y="4052"/>
                  </a:moveTo>
                  <a:lnTo>
                    <a:pt x="0" y="0"/>
                  </a:lnTo>
                  <a:lnTo>
                    <a:pt x="6079" y="0"/>
                  </a:lnTo>
                  <a:lnTo>
                    <a:pt x="4559" y="405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13188293" y="1867026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559" y="0"/>
                  </a:moveTo>
                  <a:lnTo>
                    <a:pt x="0" y="4052"/>
                  </a:lnTo>
                  <a:lnTo>
                    <a:pt x="6079" y="4052"/>
                  </a:lnTo>
                  <a:lnTo>
                    <a:pt x="455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13188293" y="1867026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6079" y="4052"/>
                  </a:moveTo>
                  <a:lnTo>
                    <a:pt x="0" y="4052"/>
                  </a:lnTo>
                  <a:lnTo>
                    <a:pt x="4559" y="0"/>
                  </a:lnTo>
                  <a:lnTo>
                    <a:pt x="6079" y="405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13188293" y="18650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0"/>
                  </a:moveTo>
                  <a:lnTo>
                    <a:pt x="0" y="6079"/>
                  </a:lnTo>
                  <a:lnTo>
                    <a:pt x="4559" y="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13188293" y="18650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59" y="2026"/>
                  </a:moveTo>
                  <a:lnTo>
                    <a:pt x="0" y="6079"/>
                  </a:lnTo>
                  <a:lnTo>
                    <a:pt x="0" y="0"/>
                  </a:lnTo>
                  <a:lnTo>
                    <a:pt x="4559" y="202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91" name="object 1491"/>
          <p:cNvSpPr txBox="1"/>
          <p:nvPr/>
        </p:nvSpPr>
        <p:spPr>
          <a:xfrm>
            <a:off x="7997110" y="2051714"/>
            <a:ext cx="307777" cy="325668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1200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492" name="object 1492"/>
          <p:cNvSpPr txBox="1"/>
          <p:nvPr/>
        </p:nvSpPr>
        <p:spPr>
          <a:xfrm>
            <a:off x="12820120" y="5679772"/>
            <a:ext cx="342636" cy="16991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spcBef>
                <a:spcPts val="125"/>
              </a:spcBef>
            </a:pPr>
            <a:r>
              <a:rPr sz="1000" spc="5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00" spc="10" dirty="0">
                <a:solidFill>
                  <a:srgbClr val="231F20"/>
                </a:solidFill>
                <a:latin typeface="Arial"/>
                <a:cs typeface="Arial"/>
              </a:rPr>
              <a:t>/3</a:t>
            </a:r>
            <a:endParaRPr sz="500" dirty="0">
              <a:latin typeface="Arial"/>
              <a:cs typeface="Arial"/>
            </a:endParaRPr>
          </a:p>
        </p:txBody>
      </p:sp>
      <p:grpSp>
        <p:nvGrpSpPr>
          <p:cNvPr id="1493" name="object 1493"/>
          <p:cNvGrpSpPr/>
          <p:nvPr/>
        </p:nvGrpSpPr>
        <p:grpSpPr>
          <a:xfrm>
            <a:off x="5158422" y="2677803"/>
            <a:ext cx="8728273" cy="6287077"/>
            <a:chOff x="11211065" y="1871079"/>
            <a:chExt cx="5526405" cy="3980734"/>
          </a:xfrm>
        </p:grpSpPr>
        <p:sp>
          <p:nvSpPr>
            <p:cNvPr id="1494" name="object 1494"/>
            <p:cNvSpPr/>
            <p:nvPr/>
          </p:nvSpPr>
          <p:spPr>
            <a:xfrm>
              <a:off x="16069788" y="3905553"/>
              <a:ext cx="216315" cy="323757"/>
            </a:xfrm>
            <a:custGeom>
              <a:avLst/>
              <a:gdLst/>
              <a:ahLst/>
              <a:cxnLst/>
              <a:rect l="l" t="t" r="r" b="b"/>
              <a:pathLst>
                <a:path w="95884" h="143510">
                  <a:moveTo>
                    <a:pt x="0" y="0"/>
                  </a:moveTo>
                  <a:lnTo>
                    <a:pt x="95745" y="0"/>
                  </a:lnTo>
                  <a:lnTo>
                    <a:pt x="95745" y="143365"/>
                  </a:lnTo>
                  <a:lnTo>
                    <a:pt x="0" y="0"/>
                  </a:lnTo>
                </a:path>
              </a:pathLst>
            </a:custGeom>
            <a:ln w="455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11211065" y="2174528"/>
              <a:ext cx="5526405" cy="3677285"/>
            </a:xfrm>
            <a:custGeom>
              <a:avLst/>
              <a:gdLst/>
              <a:ahLst/>
              <a:cxnLst/>
              <a:rect l="l" t="t" r="r" b="b"/>
              <a:pathLst>
                <a:path w="5526405" h="3677285">
                  <a:moveTo>
                    <a:pt x="3132257" y="0"/>
                  </a:moveTo>
                  <a:lnTo>
                    <a:pt x="3127698" y="7598"/>
                  </a:lnTo>
                  <a:lnTo>
                    <a:pt x="2397192" y="7598"/>
                  </a:lnTo>
                  <a:lnTo>
                    <a:pt x="2393140" y="0"/>
                  </a:lnTo>
                  <a:lnTo>
                    <a:pt x="2100330" y="438708"/>
                  </a:lnTo>
                  <a:lnTo>
                    <a:pt x="2026" y="3591736"/>
                  </a:lnTo>
                  <a:lnTo>
                    <a:pt x="185" y="3594894"/>
                  </a:lnTo>
                  <a:lnTo>
                    <a:pt x="970" y="3594522"/>
                  </a:lnTo>
                  <a:lnTo>
                    <a:pt x="0" y="3596802"/>
                  </a:lnTo>
                  <a:lnTo>
                    <a:pt x="506" y="3597815"/>
                  </a:lnTo>
                  <a:lnTo>
                    <a:pt x="303" y="3601243"/>
                  </a:lnTo>
                  <a:lnTo>
                    <a:pt x="2431" y="3602754"/>
                  </a:lnTo>
                  <a:lnTo>
                    <a:pt x="3546" y="3604401"/>
                  </a:lnTo>
                  <a:lnTo>
                    <a:pt x="4559" y="3604907"/>
                  </a:lnTo>
                  <a:lnTo>
                    <a:pt x="48126" y="3634796"/>
                  </a:lnTo>
                  <a:lnTo>
                    <a:pt x="2380981" y="222900"/>
                  </a:lnTo>
                  <a:lnTo>
                    <a:pt x="2397192" y="233538"/>
                  </a:lnTo>
                  <a:lnTo>
                    <a:pt x="63830" y="3645435"/>
                  </a:lnTo>
                  <a:lnTo>
                    <a:pt x="107397" y="3675324"/>
                  </a:lnTo>
                  <a:lnTo>
                    <a:pt x="109423" y="3676337"/>
                  </a:lnTo>
                  <a:lnTo>
                    <a:pt x="110437" y="3676337"/>
                  </a:lnTo>
                  <a:lnTo>
                    <a:pt x="111450" y="3676843"/>
                  </a:lnTo>
                  <a:lnTo>
                    <a:pt x="115747" y="3677139"/>
                  </a:lnTo>
                  <a:lnTo>
                    <a:pt x="114076" y="3676295"/>
                  </a:lnTo>
                  <a:lnTo>
                    <a:pt x="116516" y="3676337"/>
                  </a:lnTo>
                  <a:lnTo>
                    <a:pt x="118542" y="3675324"/>
                  </a:lnTo>
                  <a:lnTo>
                    <a:pt x="119049" y="3674311"/>
                  </a:lnTo>
                  <a:lnTo>
                    <a:pt x="120062" y="3673804"/>
                  </a:lnTo>
                  <a:lnTo>
                    <a:pt x="2409857" y="414392"/>
                  </a:lnTo>
                  <a:lnTo>
                    <a:pt x="2441025" y="377375"/>
                  </a:lnTo>
                  <a:lnTo>
                    <a:pt x="2480674" y="340368"/>
                  </a:lnTo>
                  <a:lnTo>
                    <a:pt x="2520294" y="311554"/>
                  </a:lnTo>
                  <a:lnTo>
                    <a:pt x="2561485" y="287517"/>
                  </a:lnTo>
                  <a:lnTo>
                    <a:pt x="2605073" y="268195"/>
                  </a:lnTo>
                  <a:lnTo>
                    <a:pt x="2650507" y="253699"/>
                  </a:lnTo>
                  <a:lnTo>
                    <a:pt x="2697238" y="244136"/>
                  </a:lnTo>
                  <a:lnTo>
                    <a:pt x="2744714" y="239617"/>
                  </a:lnTo>
                  <a:lnTo>
                    <a:pt x="2751807" y="239111"/>
                  </a:lnTo>
                  <a:lnTo>
                    <a:pt x="2773590" y="239111"/>
                  </a:lnTo>
                  <a:lnTo>
                    <a:pt x="2821712" y="243304"/>
                  </a:lnTo>
                  <a:lnTo>
                    <a:pt x="2868223" y="252109"/>
                  </a:lnTo>
                  <a:lnTo>
                    <a:pt x="2913217" y="265657"/>
                  </a:lnTo>
                  <a:lnTo>
                    <a:pt x="2956787" y="284078"/>
                  </a:lnTo>
                  <a:lnTo>
                    <a:pt x="2999024" y="307501"/>
                  </a:lnTo>
                  <a:lnTo>
                    <a:pt x="3038866" y="335898"/>
                  </a:lnTo>
                  <a:lnTo>
                    <a:pt x="3079017" y="372215"/>
                  </a:lnTo>
                  <a:lnTo>
                    <a:pt x="3115540" y="414392"/>
                  </a:lnTo>
                  <a:lnTo>
                    <a:pt x="3225470" y="571435"/>
                  </a:lnTo>
                  <a:lnTo>
                    <a:pt x="5404322" y="3672791"/>
                  </a:lnTo>
                  <a:lnTo>
                    <a:pt x="5406855" y="3675324"/>
                  </a:lnTo>
                  <a:lnTo>
                    <a:pt x="5409785" y="3676666"/>
                  </a:lnTo>
                  <a:lnTo>
                    <a:pt x="5411794" y="3677004"/>
                  </a:lnTo>
                  <a:lnTo>
                    <a:pt x="5413947" y="3676843"/>
                  </a:lnTo>
                  <a:lnTo>
                    <a:pt x="5414960" y="3676337"/>
                  </a:lnTo>
                  <a:lnTo>
                    <a:pt x="5415973" y="3676337"/>
                  </a:lnTo>
                  <a:lnTo>
                    <a:pt x="5418000" y="3675324"/>
                  </a:lnTo>
                  <a:lnTo>
                    <a:pt x="5461567" y="3645435"/>
                  </a:lnTo>
                  <a:lnTo>
                    <a:pt x="3128204" y="233538"/>
                  </a:lnTo>
                  <a:lnTo>
                    <a:pt x="3143909" y="222900"/>
                  </a:lnTo>
                  <a:lnTo>
                    <a:pt x="5477271" y="3634796"/>
                  </a:lnTo>
                  <a:lnTo>
                    <a:pt x="5520838" y="3604907"/>
                  </a:lnTo>
                  <a:lnTo>
                    <a:pt x="5524697" y="3601260"/>
                  </a:lnTo>
                  <a:lnTo>
                    <a:pt x="5526047" y="3597663"/>
                  </a:lnTo>
                  <a:lnTo>
                    <a:pt x="5523371" y="3591736"/>
                  </a:lnTo>
                  <a:lnTo>
                    <a:pt x="3424561" y="438708"/>
                  </a:lnTo>
                  <a:lnTo>
                    <a:pt x="3132257" y="0"/>
                  </a:lnTo>
                  <a:close/>
                </a:path>
              </a:pathLst>
            </a:custGeom>
            <a:solidFill>
              <a:srgbClr val="E7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11211065" y="2174528"/>
              <a:ext cx="5526405" cy="3677285"/>
            </a:xfrm>
            <a:custGeom>
              <a:avLst/>
              <a:gdLst/>
              <a:ahLst/>
              <a:cxnLst/>
              <a:rect l="l" t="t" r="r" b="b"/>
              <a:pathLst>
                <a:path w="5526405" h="3677285">
                  <a:moveTo>
                    <a:pt x="3424561" y="438708"/>
                  </a:moveTo>
                  <a:lnTo>
                    <a:pt x="3132257" y="0"/>
                  </a:lnTo>
                  <a:lnTo>
                    <a:pt x="3127698" y="7598"/>
                  </a:lnTo>
                  <a:lnTo>
                    <a:pt x="2397192" y="7598"/>
                  </a:lnTo>
                  <a:lnTo>
                    <a:pt x="2393140" y="0"/>
                  </a:lnTo>
                  <a:lnTo>
                    <a:pt x="2100330" y="438708"/>
                  </a:lnTo>
                  <a:lnTo>
                    <a:pt x="2026" y="3591736"/>
                  </a:lnTo>
                  <a:lnTo>
                    <a:pt x="185" y="3594894"/>
                  </a:lnTo>
                  <a:lnTo>
                    <a:pt x="970" y="3594522"/>
                  </a:lnTo>
                  <a:lnTo>
                    <a:pt x="0" y="3596802"/>
                  </a:lnTo>
                  <a:lnTo>
                    <a:pt x="506" y="3597815"/>
                  </a:lnTo>
                  <a:lnTo>
                    <a:pt x="506" y="3598828"/>
                  </a:lnTo>
                  <a:lnTo>
                    <a:pt x="303" y="3601243"/>
                  </a:lnTo>
                  <a:lnTo>
                    <a:pt x="2431" y="3602754"/>
                  </a:lnTo>
                  <a:lnTo>
                    <a:pt x="3546" y="3604401"/>
                  </a:lnTo>
                  <a:lnTo>
                    <a:pt x="4559" y="3604907"/>
                  </a:lnTo>
                  <a:lnTo>
                    <a:pt x="48126" y="3634796"/>
                  </a:lnTo>
                  <a:lnTo>
                    <a:pt x="2380981" y="222900"/>
                  </a:lnTo>
                  <a:lnTo>
                    <a:pt x="2397192" y="233538"/>
                  </a:lnTo>
                  <a:lnTo>
                    <a:pt x="63830" y="3645435"/>
                  </a:lnTo>
                  <a:lnTo>
                    <a:pt x="107397" y="3675324"/>
                  </a:lnTo>
                  <a:lnTo>
                    <a:pt x="108410" y="3675830"/>
                  </a:lnTo>
                  <a:lnTo>
                    <a:pt x="109423" y="3676337"/>
                  </a:lnTo>
                  <a:lnTo>
                    <a:pt x="110437" y="3676337"/>
                  </a:lnTo>
                  <a:lnTo>
                    <a:pt x="111450" y="3676843"/>
                  </a:lnTo>
                  <a:lnTo>
                    <a:pt x="115747" y="3677139"/>
                  </a:lnTo>
                  <a:lnTo>
                    <a:pt x="114076" y="3676295"/>
                  </a:lnTo>
                  <a:lnTo>
                    <a:pt x="116516" y="3676337"/>
                  </a:lnTo>
                  <a:lnTo>
                    <a:pt x="117529" y="3675830"/>
                  </a:lnTo>
                  <a:lnTo>
                    <a:pt x="118542" y="3675324"/>
                  </a:lnTo>
                  <a:lnTo>
                    <a:pt x="119049" y="3674311"/>
                  </a:lnTo>
                  <a:lnTo>
                    <a:pt x="120062" y="3673804"/>
                  </a:lnTo>
                  <a:lnTo>
                    <a:pt x="120568" y="3672791"/>
                  </a:lnTo>
                  <a:lnTo>
                    <a:pt x="2299420" y="571435"/>
                  </a:lnTo>
                  <a:lnTo>
                    <a:pt x="2409857" y="414392"/>
                  </a:lnTo>
                  <a:lnTo>
                    <a:pt x="2441025" y="377375"/>
                  </a:lnTo>
                  <a:lnTo>
                    <a:pt x="2480674" y="340368"/>
                  </a:lnTo>
                  <a:lnTo>
                    <a:pt x="2520294" y="311554"/>
                  </a:lnTo>
                  <a:lnTo>
                    <a:pt x="2561485" y="287517"/>
                  </a:lnTo>
                  <a:lnTo>
                    <a:pt x="2605073" y="268195"/>
                  </a:lnTo>
                  <a:lnTo>
                    <a:pt x="2650507" y="253699"/>
                  </a:lnTo>
                  <a:lnTo>
                    <a:pt x="2697238" y="244136"/>
                  </a:lnTo>
                  <a:lnTo>
                    <a:pt x="2744714" y="239617"/>
                  </a:lnTo>
                  <a:lnTo>
                    <a:pt x="2751807" y="239111"/>
                  </a:lnTo>
                  <a:lnTo>
                    <a:pt x="2773590" y="239111"/>
                  </a:lnTo>
                  <a:lnTo>
                    <a:pt x="2821712" y="243304"/>
                  </a:lnTo>
                  <a:lnTo>
                    <a:pt x="2868223" y="252109"/>
                  </a:lnTo>
                  <a:lnTo>
                    <a:pt x="2913217" y="265657"/>
                  </a:lnTo>
                  <a:lnTo>
                    <a:pt x="2956787" y="284078"/>
                  </a:lnTo>
                  <a:lnTo>
                    <a:pt x="2999024" y="307501"/>
                  </a:lnTo>
                  <a:lnTo>
                    <a:pt x="3038866" y="335898"/>
                  </a:lnTo>
                  <a:lnTo>
                    <a:pt x="3079017" y="372215"/>
                  </a:lnTo>
                  <a:lnTo>
                    <a:pt x="3115540" y="414392"/>
                  </a:lnTo>
                  <a:lnTo>
                    <a:pt x="3225470" y="571435"/>
                  </a:lnTo>
                  <a:lnTo>
                    <a:pt x="5404322" y="3672791"/>
                  </a:lnTo>
                  <a:lnTo>
                    <a:pt x="5405335" y="3673804"/>
                  </a:lnTo>
                  <a:lnTo>
                    <a:pt x="5405842" y="3674311"/>
                  </a:lnTo>
                  <a:lnTo>
                    <a:pt x="5406855" y="3675324"/>
                  </a:lnTo>
                  <a:lnTo>
                    <a:pt x="5407868" y="3675830"/>
                  </a:lnTo>
                  <a:lnTo>
                    <a:pt x="5409785" y="3676666"/>
                  </a:lnTo>
                  <a:lnTo>
                    <a:pt x="5411794" y="3677004"/>
                  </a:lnTo>
                  <a:lnTo>
                    <a:pt x="5413947" y="3676843"/>
                  </a:lnTo>
                  <a:lnTo>
                    <a:pt x="5414960" y="3676337"/>
                  </a:lnTo>
                  <a:lnTo>
                    <a:pt x="5415973" y="3676337"/>
                  </a:lnTo>
                  <a:lnTo>
                    <a:pt x="5416987" y="3675830"/>
                  </a:lnTo>
                  <a:lnTo>
                    <a:pt x="5418000" y="3675324"/>
                  </a:lnTo>
                  <a:lnTo>
                    <a:pt x="5461567" y="3645435"/>
                  </a:lnTo>
                  <a:lnTo>
                    <a:pt x="3128204" y="233538"/>
                  </a:lnTo>
                  <a:lnTo>
                    <a:pt x="3143909" y="222900"/>
                  </a:lnTo>
                  <a:lnTo>
                    <a:pt x="5477271" y="3634796"/>
                  </a:lnTo>
                  <a:lnTo>
                    <a:pt x="5520838" y="3604907"/>
                  </a:lnTo>
                  <a:lnTo>
                    <a:pt x="5524697" y="3601260"/>
                  </a:lnTo>
                  <a:lnTo>
                    <a:pt x="5526047" y="3597663"/>
                  </a:lnTo>
                  <a:lnTo>
                    <a:pt x="5523878" y="3592749"/>
                  </a:lnTo>
                  <a:lnTo>
                    <a:pt x="5523371" y="3591736"/>
                  </a:lnTo>
                  <a:lnTo>
                    <a:pt x="3424561" y="438708"/>
                  </a:lnTo>
                  <a:close/>
                </a:path>
              </a:pathLst>
            </a:custGeom>
            <a:ln w="3175">
              <a:solidFill>
                <a:srgbClr val="E7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14338764" y="2167435"/>
              <a:ext cx="297180" cy="446405"/>
            </a:xfrm>
            <a:custGeom>
              <a:avLst/>
              <a:gdLst/>
              <a:ahLst/>
              <a:cxnLst/>
              <a:rect l="l" t="t" r="r" b="b"/>
              <a:pathLst>
                <a:path w="297180" h="446405">
                  <a:moveTo>
                    <a:pt x="296862" y="4458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13140674" y="2158317"/>
              <a:ext cx="134620" cy="0"/>
            </a:xfrm>
            <a:custGeom>
              <a:avLst/>
              <a:gdLst/>
              <a:ahLst/>
              <a:cxnLst/>
              <a:rect l="l" t="t" r="r" b="b"/>
              <a:pathLst>
                <a:path w="134619">
                  <a:moveTo>
                    <a:pt x="13424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13140674" y="1919206"/>
              <a:ext cx="134620" cy="0"/>
            </a:xfrm>
            <a:custGeom>
              <a:avLst/>
              <a:gdLst/>
              <a:ahLst/>
              <a:cxnLst/>
              <a:rect l="l" t="t" r="r" b="b"/>
              <a:pathLst>
                <a:path w="134619">
                  <a:moveTo>
                    <a:pt x="13424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13188294" y="1871079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80">
                  <a:moveTo>
                    <a:pt x="0" y="3348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13184241" y="215223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0" y="2026"/>
                  </a:lnTo>
                  <a:lnTo>
                    <a:pt x="4052" y="6079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13184241" y="215223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4052" y="6079"/>
                  </a:lnTo>
                  <a:lnTo>
                    <a:pt x="0" y="2026"/>
                  </a:lnTo>
                  <a:lnTo>
                    <a:pt x="405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13182721" y="2154264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1519" y="0"/>
                  </a:moveTo>
                  <a:lnTo>
                    <a:pt x="0" y="4052"/>
                  </a:lnTo>
                  <a:lnTo>
                    <a:pt x="5572" y="4052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13182721" y="2154264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1519" y="0"/>
                  </a:moveTo>
                  <a:lnTo>
                    <a:pt x="5572" y="4052"/>
                  </a:lnTo>
                  <a:lnTo>
                    <a:pt x="0" y="4052"/>
                  </a:lnTo>
                  <a:lnTo>
                    <a:pt x="151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13182721" y="2158317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5572" y="0"/>
                  </a:moveTo>
                  <a:lnTo>
                    <a:pt x="0" y="0"/>
                  </a:lnTo>
                  <a:lnTo>
                    <a:pt x="1519" y="4052"/>
                  </a:lnTo>
                  <a:lnTo>
                    <a:pt x="55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13182721" y="2158317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0" y="0"/>
                  </a:moveTo>
                  <a:lnTo>
                    <a:pt x="5572" y="0"/>
                  </a:lnTo>
                  <a:lnTo>
                    <a:pt x="1519" y="405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13184241" y="2158317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0" y="4052"/>
                  </a:lnTo>
                  <a:lnTo>
                    <a:pt x="4052" y="6079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13184241" y="2158317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4052"/>
                  </a:moveTo>
                  <a:lnTo>
                    <a:pt x="4052" y="0"/>
                  </a:lnTo>
                  <a:lnTo>
                    <a:pt x="4052" y="6079"/>
                  </a:lnTo>
                  <a:lnTo>
                    <a:pt x="0" y="405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13188294" y="215831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0"/>
                  </a:moveTo>
                  <a:lnTo>
                    <a:pt x="0" y="6079"/>
                  </a:lnTo>
                  <a:lnTo>
                    <a:pt x="4559" y="4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13188294" y="215831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6079"/>
                  </a:moveTo>
                  <a:lnTo>
                    <a:pt x="0" y="0"/>
                  </a:lnTo>
                  <a:lnTo>
                    <a:pt x="4559" y="4052"/>
                  </a:lnTo>
                  <a:lnTo>
                    <a:pt x="0" y="607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13188294" y="2158317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6079" y="0"/>
                  </a:moveTo>
                  <a:lnTo>
                    <a:pt x="0" y="0"/>
                  </a:lnTo>
                  <a:lnTo>
                    <a:pt x="4559" y="4052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13188294" y="2158317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559" y="4052"/>
                  </a:moveTo>
                  <a:lnTo>
                    <a:pt x="0" y="0"/>
                  </a:lnTo>
                  <a:lnTo>
                    <a:pt x="6079" y="0"/>
                  </a:lnTo>
                  <a:lnTo>
                    <a:pt x="4559" y="405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13188294" y="2154264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559" y="0"/>
                  </a:moveTo>
                  <a:lnTo>
                    <a:pt x="0" y="4052"/>
                  </a:lnTo>
                  <a:lnTo>
                    <a:pt x="6079" y="4052"/>
                  </a:lnTo>
                  <a:lnTo>
                    <a:pt x="455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13188294" y="2154264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6079" y="4052"/>
                  </a:moveTo>
                  <a:lnTo>
                    <a:pt x="0" y="4052"/>
                  </a:lnTo>
                  <a:lnTo>
                    <a:pt x="4559" y="0"/>
                  </a:lnTo>
                  <a:lnTo>
                    <a:pt x="6079" y="405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13188294" y="215223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0"/>
                  </a:moveTo>
                  <a:lnTo>
                    <a:pt x="0" y="6079"/>
                  </a:lnTo>
                  <a:lnTo>
                    <a:pt x="4559" y="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13188294" y="215223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59" y="2026"/>
                  </a:moveTo>
                  <a:lnTo>
                    <a:pt x="0" y="6079"/>
                  </a:lnTo>
                  <a:lnTo>
                    <a:pt x="0" y="0"/>
                  </a:lnTo>
                  <a:lnTo>
                    <a:pt x="4559" y="202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13188294" y="191920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0"/>
                  </a:moveTo>
                  <a:lnTo>
                    <a:pt x="0" y="5572"/>
                  </a:lnTo>
                  <a:lnTo>
                    <a:pt x="4559" y="4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13188294" y="1919205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80" h="5714">
                  <a:moveTo>
                    <a:pt x="0" y="5572"/>
                  </a:moveTo>
                  <a:lnTo>
                    <a:pt x="0" y="0"/>
                  </a:lnTo>
                  <a:lnTo>
                    <a:pt x="4559" y="4052"/>
                  </a:lnTo>
                  <a:lnTo>
                    <a:pt x="0" y="557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13188294" y="1919205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6079" y="0"/>
                  </a:moveTo>
                  <a:lnTo>
                    <a:pt x="0" y="0"/>
                  </a:lnTo>
                  <a:lnTo>
                    <a:pt x="4559" y="4052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13188294" y="1919205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559" y="4052"/>
                  </a:moveTo>
                  <a:lnTo>
                    <a:pt x="0" y="0"/>
                  </a:lnTo>
                  <a:lnTo>
                    <a:pt x="6079" y="0"/>
                  </a:lnTo>
                  <a:lnTo>
                    <a:pt x="4559" y="405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1521"/>
            <p:cNvSpPr/>
            <p:nvPr/>
          </p:nvSpPr>
          <p:spPr>
            <a:xfrm>
              <a:off x="13188294" y="191464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559" y="0"/>
                  </a:moveTo>
                  <a:lnTo>
                    <a:pt x="0" y="4559"/>
                  </a:lnTo>
                  <a:lnTo>
                    <a:pt x="6079" y="4559"/>
                  </a:lnTo>
                  <a:lnTo>
                    <a:pt x="455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13188294" y="191464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6079" y="4559"/>
                  </a:moveTo>
                  <a:lnTo>
                    <a:pt x="0" y="4559"/>
                  </a:lnTo>
                  <a:lnTo>
                    <a:pt x="4559" y="0"/>
                  </a:lnTo>
                  <a:lnTo>
                    <a:pt x="6079" y="455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1523"/>
            <p:cNvSpPr/>
            <p:nvPr/>
          </p:nvSpPr>
          <p:spPr>
            <a:xfrm>
              <a:off x="13188294" y="191312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0"/>
                  </a:moveTo>
                  <a:lnTo>
                    <a:pt x="0" y="6079"/>
                  </a:lnTo>
                  <a:lnTo>
                    <a:pt x="4559" y="1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13188294" y="191312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59" y="1519"/>
                  </a:moveTo>
                  <a:lnTo>
                    <a:pt x="0" y="6079"/>
                  </a:lnTo>
                  <a:lnTo>
                    <a:pt x="0" y="0"/>
                  </a:lnTo>
                  <a:lnTo>
                    <a:pt x="4559" y="151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13184241" y="191312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0" y="1519"/>
                  </a:lnTo>
                  <a:lnTo>
                    <a:pt x="4052" y="6079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13184241" y="191312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4052" y="6079"/>
                  </a:lnTo>
                  <a:lnTo>
                    <a:pt x="0" y="1519"/>
                  </a:lnTo>
                  <a:lnTo>
                    <a:pt x="405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13182721" y="191464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80">
                  <a:moveTo>
                    <a:pt x="1519" y="0"/>
                  </a:moveTo>
                  <a:lnTo>
                    <a:pt x="0" y="4559"/>
                  </a:lnTo>
                  <a:lnTo>
                    <a:pt x="5572" y="4559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1528"/>
            <p:cNvSpPr/>
            <p:nvPr/>
          </p:nvSpPr>
          <p:spPr>
            <a:xfrm>
              <a:off x="13182721" y="1914646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80">
                  <a:moveTo>
                    <a:pt x="1519" y="0"/>
                  </a:moveTo>
                  <a:lnTo>
                    <a:pt x="5572" y="4559"/>
                  </a:lnTo>
                  <a:lnTo>
                    <a:pt x="0" y="4559"/>
                  </a:lnTo>
                  <a:lnTo>
                    <a:pt x="151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1529"/>
            <p:cNvSpPr/>
            <p:nvPr/>
          </p:nvSpPr>
          <p:spPr>
            <a:xfrm>
              <a:off x="13182721" y="1919206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5572" y="0"/>
                  </a:moveTo>
                  <a:lnTo>
                    <a:pt x="0" y="0"/>
                  </a:lnTo>
                  <a:lnTo>
                    <a:pt x="1519" y="4052"/>
                  </a:lnTo>
                  <a:lnTo>
                    <a:pt x="55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13182721" y="1919206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0" y="0"/>
                  </a:moveTo>
                  <a:lnTo>
                    <a:pt x="5572" y="0"/>
                  </a:lnTo>
                  <a:lnTo>
                    <a:pt x="1519" y="405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13184241" y="191920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052" y="0"/>
                  </a:moveTo>
                  <a:lnTo>
                    <a:pt x="0" y="4052"/>
                  </a:lnTo>
                  <a:lnTo>
                    <a:pt x="4052" y="5572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13184241" y="191920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0" y="4052"/>
                  </a:moveTo>
                  <a:lnTo>
                    <a:pt x="4052" y="0"/>
                  </a:lnTo>
                  <a:lnTo>
                    <a:pt x="4052" y="5572"/>
                  </a:lnTo>
                  <a:lnTo>
                    <a:pt x="0" y="405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33" name="object 1533"/>
          <p:cNvSpPr txBox="1"/>
          <p:nvPr/>
        </p:nvSpPr>
        <p:spPr>
          <a:xfrm>
            <a:off x="7998363" y="2713035"/>
            <a:ext cx="153888" cy="50006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variabel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535" name="object 1535"/>
          <p:cNvSpPr/>
          <p:nvPr/>
        </p:nvSpPr>
        <p:spPr>
          <a:xfrm>
            <a:off x="10567097" y="3849948"/>
            <a:ext cx="3315601" cy="4980422"/>
          </a:xfrm>
          <a:custGeom>
            <a:avLst/>
            <a:gdLst/>
            <a:ahLst/>
            <a:cxnLst/>
            <a:rect l="l" t="t" r="r" b="b"/>
            <a:pathLst>
              <a:path w="2099309" h="3153410">
                <a:moveTo>
                  <a:pt x="0" y="0"/>
                </a:moveTo>
                <a:lnTo>
                  <a:pt x="2098810" y="315302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10252657" y="4059574"/>
            <a:ext cx="3441967" cy="4899186"/>
          </a:xfrm>
          <a:custGeom>
            <a:avLst/>
            <a:gdLst/>
            <a:ahLst/>
            <a:cxnLst/>
            <a:rect l="l" t="t" r="r" b="b"/>
            <a:pathLst>
              <a:path w="2179319" h="3101975">
                <a:moveTo>
                  <a:pt x="0" y="0"/>
                </a:moveTo>
                <a:lnTo>
                  <a:pt x="2178851" y="3101355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13795499" y="8944182"/>
            <a:ext cx="382045" cy="2732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10099038" y="3509106"/>
            <a:ext cx="3881238" cy="5655376"/>
          </a:xfrm>
          <a:custGeom>
            <a:avLst/>
            <a:gdLst/>
            <a:ahLst/>
            <a:cxnLst/>
            <a:rect l="l" t="t" r="r" b="b"/>
            <a:pathLst>
              <a:path w="2457450" h="3580765">
                <a:moveTo>
                  <a:pt x="15704" y="0"/>
                </a:moveTo>
                <a:lnTo>
                  <a:pt x="0" y="10638"/>
                </a:lnTo>
                <a:lnTo>
                  <a:pt x="2441266" y="3580591"/>
                </a:lnTo>
                <a:lnTo>
                  <a:pt x="2456970" y="3569953"/>
                </a:lnTo>
                <a:lnTo>
                  <a:pt x="15704" y="0"/>
                </a:lnTo>
                <a:close/>
              </a:path>
            </a:pathLst>
          </a:custGeom>
          <a:solidFill>
            <a:srgbClr val="E7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object 1539"/>
          <p:cNvSpPr/>
          <p:nvPr/>
        </p:nvSpPr>
        <p:spPr>
          <a:xfrm>
            <a:off x="10099038" y="3509106"/>
            <a:ext cx="3881238" cy="5655376"/>
          </a:xfrm>
          <a:custGeom>
            <a:avLst/>
            <a:gdLst/>
            <a:ahLst/>
            <a:cxnLst/>
            <a:rect l="l" t="t" r="r" b="b"/>
            <a:pathLst>
              <a:path w="2457450" h="3580765">
                <a:moveTo>
                  <a:pt x="2456970" y="3569953"/>
                </a:moveTo>
                <a:lnTo>
                  <a:pt x="15704" y="0"/>
                </a:lnTo>
                <a:lnTo>
                  <a:pt x="0" y="10638"/>
                </a:lnTo>
                <a:lnTo>
                  <a:pt x="2441266" y="3580591"/>
                </a:lnTo>
                <a:lnTo>
                  <a:pt x="2456970" y="3569953"/>
                </a:lnTo>
                <a:close/>
              </a:path>
            </a:pathLst>
          </a:custGeom>
          <a:ln w="3175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object 1540"/>
          <p:cNvSpPr/>
          <p:nvPr/>
        </p:nvSpPr>
        <p:spPr>
          <a:xfrm>
            <a:off x="10099038" y="3525909"/>
            <a:ext cx="3856166" cy="5638327"/>
          </a:xfrm>
          <a:custGeom>
            <a:avLst/>
            <a:gdLst/>
            <a:ahLst/>
            <a:cxnLst/>
            <a:rect l="l" t="t" r="r" b="b"/>
            <a:pathLst>
              <a:path w="2441575" h="3569970">
                <a:moveTo>
                  <a:pt x="0" y="0"/>
                </a:moveTo>
                <a:lnTo>
                  <a:pt x="2441266" y="3569953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object 1541"/>
          <p:cNvSpPr/>
          <p:nvPr/>
        </p:nvSpPr>
        <p:spPr>
          <a:xfrm>
            <a:off x="10123840" y="3509106"/>
            <a:ext cx="3856166" cy="5638327"/>
          </a:xfrm>
          <a:custGeom>
            <a:avLst/>
            <a:gdLst/>
            <a:ahLst/>
            <a:cxnLst/>
            <a:rect l="l" t="t" r="r" b="b"/>
            <a:pathLst>
              <a:path w="2441575" h="3569970">
                <a:moveTo>
                  <a:pt x="0" y="0"/>
                </a:moveTo>
                <a:lnTo>
                  <a:pt x="2441266" y="3569953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object 1542"/>
          <p:cNvSpPr/>
          <p:nvPr/>
        </p:nvSpPr>
        <p:spPr>
          <a:xfrm>
            <a:off x="13691484" y="8827365"/>
            <a:ext cx="195225" cy="1392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object 1543"/>
          <p:cNvSpPr/>
          <p:nvPr/>
        </p:nvSpPr>
        <p:spPr>
          <a:xfrm>
            <a:off x="10099038" y="3509106"/>
            <a:ext cx="25073" cy="17049"/>
          </a:xfrm>
          <a:custGeom>
            <a:avLst/>
            <a:gdLst/>
            <a:ahLst/>
            <a:cxnLst/>
            <a:rect l="l" t="t" r="r" b="b"/>
            <a:pathLst>
              <a:path w="15875" h="10794">
                <a:moveTo>
                  <a:pt x="0" y="10638"/>
                </a:moveTo>
                <a:lnTo>
                  <a:pt x="15704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object 1544"/>
          <p:cNvSpPr/>
          <p:nvPr/>
        </p:nvSpPr>
        <p:spPr>
          <a:xfrm>
            <a:off x="13765012" y="9235818"/>
            <a:ext cx="447295" cy="0"/>
          </a:xfrm>
          <a:custGeom>
            <a:avLst/>
            <a:gdLst/>
            <a:ahLst/>
            <a:cxnLst/>
            <a:rect l="l" t="t" r="r" b="b"/>
            <a:pathLst>
              <a:path w="283209">
                <a:moveTo>
                  <a:pt x="0" y="0"/>
                </a:moveTo>
                <a:lnTo>
                  <a:pt x="282667" y="0"/>
                </a:lnTo>
              </a:path>
            </a:pathLst>
          </a:custGeom>
          <a:ln w="3175">
            <a:solidFill>
              <a:srgbClr val="A7AAA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object 1545"/>
          <p:cNvSpPr/>
          <p:nvPr/>
        </p:nvSpPr>
        <p:spPr>
          <a:xfrm>
            <a:off x="13761893" y="9254620"/>
            <a:ext cx="454316" cy="0"/>
          </a:xfrm>
          <a:custGeom>
            <a:avLst/>
            <a:gdLst/>
            <a:ahLst/>
            <a:cxnLst/>
            <a:rect l="l" t="t" r="r" b="b"/>
            <a:pathLst>
              <a:path w="287655">
                <a:moveTo>
                  <a:pt x="0" y="0"/>
                </a:moveTo>
                <a:lnTo>
                  <a:pt x="287237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object 1546"/>
          <p:cNvSpPr/>
          <p:nvPr/>
        </p:nvSpPr>
        <p:spPr>
          <a:xfrm>
            <a:off x="14177144" y="9217013"/>
            <a:ext cx="39113" cy="38110"/>
          </a:xfrm>
          <a:custGeom>
            <a:avLst/>
            <a:gdLst/>
            <a:ahLst/>
            <a:cxnLst/>
            <a:rect l="l" t="t" r="r" b="b"/>
            <a:pathLst>
              <a:path w="24765" h="24129">
                <a:moveTo>
                  <a:pt x="0" y="0"/>
                </a:moveTo>
                <a:lnTo>
                  <a:pt x="24316" y="2380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object 1547"/>
          <p:cNvSpPr/>
          <p:nvPr/>
        </p:nvSpPr>
        <p:spPr>
          <a:xfrm>
            <a:off x="13761894" y="9217013"/>
            <a:ext cx="38110" cy="38110"/>
          </a:xfrm>
          <a:custGeom>
            <a:avLst/>
            <a:gdLst/>
            <a:ahLst/>
            <a:cxnLst/>
            <a:rect l="l" t="t" r="r" b="b"/>
            <a:pathLst>
              <a:path w="24130" h="24129">
                <a:moveTo>
                  <a:pt x="23809" y="0"/>
                </a:moveTo>
                <a:lnTo>
                  <a:pt x="0" y="2380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object 1548"/>
          <p:cNvSpPr/>
          <p:nvPr/>
        </p:nvSpPr>
        <p:spPr>
          <a:xfrm>
            <a:off x="10111039" y="3517908"/>
            <a:ext cx="82237" cy="119346"/>
          </a:xfrm>
          <a:custGeom>
            <a:avLst/>
            <a:gdLst/>
            <a:ahLst/>
            <a:cxnLst/>
            <a:rect l="l" t="t" r="r" b="b"/>
            <a:pathLst>
              <a:path w="52069" h="75564">
                <a:moveTo>
                  <a:pt x="0" y="0"/>
                </a:moveTo>
                <a:lnTo>
                  <a:pt x="51672" y="7497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object 1549"/>
          <p:cNvSpPr/>
          <p:nvPr/>
        </p:nvSpPr>
        <p:spPr>
          <a:xfrm>
            <a:off x="10226255" y="3685928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306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object 1550"/>
          <p:cNvSpPr/>
          <p:nvPr/>
        </p:nvSpPr>
        <p:spPr>
          <a:xfrm>
            <a:off x="10327867" y="3834746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306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10429480" y="3983565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306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10531092" y="4131584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306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10632704" y="4280402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306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10735117" y="4429222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10836730" y="4578040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31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10938342" y="4726058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11039954" y="4874876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11141568" y="5023696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11243181" y="5172515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31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11344793" y="5320534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11446405" y="5469352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11548018" y="5618170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31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object 1563"/>
          <p:cNvSpPr/>
          <p:nvPr/>
        </p:nvSpPr>
        <p:spPr>
          <a:xfrm>
            <a:off x="11649632" y="5766190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object 1564"/>
          <p:cNvSpPr/>
          <p:nvPr/>
        </p:nvSpPr>
        <p:spPr>
          <a:xfrm>
            <a:off x="11751244" y="5915008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object 1565"/>
          <p:cNvSpPr/>
          <p:nvPr/>
        </p:nvSpPr>
        <p:spPr>
          <a:xfrm>
            <a:off x="11852856" y="6063828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object 1566"/>
          <p:cNvSpPr/>
          <p:nvPr/>
        </p:nvSpPr>
        <p:spPr>
          <a:xfrm>
            <a:off x="11954469" y="6212646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31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object 1567"/>
          <p:cNvSpPr/>
          <p:nvPr/>
        </p:nvSpPr>
        <p:spPr>
          <a:xfrm>
            <a:off x="12056081" y="6360664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object 1568"/>
          <p:cNvSpPr/>
          <p:nvPr/>
        </p:nvSpPr>
        <p:spPr>
          <a:xfrm>
            <a:off x="12157692" y="6509482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object 1569"/>
          <p:cNvSpPr/>
          <p:nvPr/>
        </p:nvSpPr>
        <p:spPr>
          <a:xfrm>
            <a:off x="12259306" y="6658302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31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object 1570"/>
          <p:cNvSpPr/>
          <p:nvPr/>
        </p:nvSpPr>
        <p:spPr>
          <a:xfrm>
            <a:off x="12360918" y="6806320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object 1571"/>
          <p:cNvSpPr/>
          <p:nvPr/>
        </p:nvSpPr>
        <p:spPr>
          <a:xfrm>
            <a:off x="12462530" y="6955139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object 1572"/>
          <p:cNvSpPr/>
          <p:nvPr/>
        </p:nvSpPr>
        <p:spPr>
          <a:xfrm>
            <a:off x="12564143" y="7103958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object 1573"/>
          <p:cNvSpPr/>
          <p:nvPr/>
        </p:nvSpPr>
        <p:spPr>
          <a:xfrm>
            <a:off x="12665757" y="7252776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31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object 1574"/>
          <p:cNvSpPr/>
          <p:nvPr/>
        </p:nvSpPr>
        <p:spPr>
          <a:xfrm>
            <a:off x="12767369" y="7400794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object 1575"/>
          <p:cNvSpPr/>
          <p:nvPr/>
        </p:nvSpPr>
        <p:spPr>
          <a:xfrm>
            <a:off x="12868981" y="7549612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object 1576"/>
          <p:cNvSpPr/>
          <p:nvPr/>
        </p:nvSpPr>
        <p:spPr>
          <a:xfrm>
            <a:off x="12970594" y="7698432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31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object 1577"/>
          <p:cNvSpPr/>
          <p:nvPr/>
        </p:nvSpPr>
        <p:spPr>
          <a:xfrm>
            <a:off x="13072206" y="7846451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object 1578"/>
          <p:cNvSpPr/>
          <p:nvPr/>
        </p:nvSpPr>
        <p:spPr>
          <a:xfrm>
            <a:off x="13173818" y="7995268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object 1579"/>
          <p:cNvSpPr/>
          <p:nvPr/>
        </p:nvSpPr>
        <p:spPr>
          <a:xfrm>
            <a:off x="13275431" y="8144085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object 1580"/>
          <p:cNvSpPr/>
          <p:nvPr/>
        </p:nvSpPr>
        <p:spPr>
          <a:xfrm>
            <a:off x="13377045" y="8292903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31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object 1581"/>
          <p:cNvSpPr/>
          <p:nvPr/>
        </p:nvSpPr>
        <p:spPr>
          <a:xfrm>
            <a:off x="13478657" y="8440922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object 1582"/>
          <p:cNvSpPr/>
          <p:nvPr/>
        </p:nvSpPr>
        <p:spPr>
          <a:xfrm>
            <a:off x="13580269" y="8589739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2553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object 1583"/>
          <p:cNvSpPr/>
          <p:nvPr/>
        </p:nvSpPr>
        <p:spPr>
          <a:xfrm>
            <a:off x="13681882" y="8738557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306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object 1584"/>
          <p:cNvSpPr/>
          <p:nvPr/>
        </p:nvSpPr>
        <p:spPr>
          <a:xfrm>
            <a:off x="13783494" y="8886576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306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object 1585"/>
          <p:cNvSpPr/>
          <p:nvPr/>
        </p:nvSpPr>
        <p:spPr>
          <a:xfrm>
            <a:off x="13885106" y="9035393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306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object 1586"/>
          <p:cNvSpPr/>
          <p:nvPr/>
        </p:nvSpPr>
        <p:spPr>
          <a:xfrm>
            <a:off x="13986720" y="9184210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0" y="0"/>
                </a:moveTo>
                <a:lnTo>
                  <a:pt x="4306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object 1588"/>
          <p:cNvSpPr/>
          <p:nvPr/>
        </p:nvSpPr>
        <p:spPr>
          <a:xfrm>
            <a:off x="13954717" y="9147406"/>
            <a:ext cx="25073" cy="17049"/>
          </a:xfrm>
          <a:custGeom>
            <a:avLst/>
            <a:gdLst/>
            <a:ahLst/>
            <a:cxnLst/>
            <a:rect l="l" t="t" r="r" b="b"/>
            <a:pathLst>
              <a:path w="15875" h="10795">
                <a:moveTo>
                  <a:pt x="0" y="10638"/>
                </a:moveTo>
                <a:lnTo>
                  <a:pt x="15704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object 1589"/>
          <p:cNvSpPr/>
          <p:nvPr/>
        </p:nvSpPr>
        <p:spPr>
          <a:xfrm>
            <a:off x="13797896" y="8997788"/>
            <a:ext cx="25073" cy="18052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0" y="11145"/>
                </a:moveTo>
                <a:lnTo>
                  <a:pt x="15704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object 1590"/>
          <p:cNvSpPr/>
          <p:nvPr/>
        </p:nvSpPr>
        <p:spPr>
          <a:xfrm>
            <a:off x="13872305" y="8946582"/>
            <a:ext cx="26076" cy="18052"/>
          </a:xfrm>
          <a:custGeom>
            <a:avLst/>
            <a:gdLst/>
            <a:ahLst/>
            <a:cxnLst/>
            <a:rect l="l" t="t" r="r" b="b"/>
            <a:pathLst>
              <a:path w="16509" h="11429">
                <a:moveTo>
                  <a:pt x="0" y="11145"/>
                </a:moveTo>
                <a:lnTo>
                  <a:pt x="1621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object 1591"/>
          <p:cNvSpPr/>
          <p:nvPr/>
        </p:nvSpPr>
        <p:spPr>
          <a:xfrm>
            <a:off x="13828301" y="9000988"/>
            <a:ext cx="158459" cy="135392"/>
          </a:xfrm>
          <a:custGeom>
            <a:avLst/>
            <a:gdLst/>
            <a:ahLst/>
            <a:cxnLst/>
            <a:rect l="l" t="t" r="r" b="b"/>
            <a:pathLst>
              <a:path w="100330" h="85725">
                <a:moveTo>
                  <a:pt x="79028" y="0"/>
                </a:moveTo>
                <a:lnTo>
                  <a:pt x="0" y="53698"/>
                </a:lnTo>
                <a:lnTo>
                  <a:pt x="21276" y="85614"/>
                </a:lnTo>
                <a:lnTo>
                  <a:pt x="100305" y="31408"/>
                </a:lnTo>
                <a:lnTo>
                  <a:pt x="79028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object 1592"/>
          <p:cNvSpPr/>
          <p:nvPr/>
        </p:nvSpPr>
        <p:spPr>
          <a:xfrm>
            <a:off x="13833903" y="9186610"/>
            <a:ext cx="15044" cy="84244"/>
          </a:xfrm>
          <a:custGeom>
            <a:avLst/>
            <a:gdLst/>
            <a:ahLst/>
            <a:cxnLst/>
            <a:rect l="l" t="t" r="r" b="b"/>
            <a:pathLst>
              <a:path w="9525" h="53339">
                <a:moveTo>
                  <a:pt x="9118" y="0"/>
                </a:moveTo>
                <a:lnTo>
                  <a:pt x="0" y="0"/>
                </a:lnTo>
                <a:lnTo>
                  <a:pt x="0" y="5319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object 1594"/>
          <p:cNvSpPr/>
          <p:nvPr/>
        </p:nvSpPr>
        <p:spPr>
          <a:xfrm>
            <a:off x="13848304" y="9186610"/>
            <a:ext cx="0" cy="84244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53192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object 1595"/>
          <p:cNvSpPr/>
          <p:nvPr/>
        </p:nvSpPr>
        <p:spPr>
          <a:xfrm>
            <a:off x="13846704" y="9184210"/>
            <a:ext cx="8023" cy="1003"/>
          </a:xfrm>
          <a:custGeom>
            <a:avLst/>
            <a:gdLst/>
            <a:ahLst/>
            <a:cxnLst/>
            <a:rect l="l" t="t" r="r" b="b"/>
            <a:pathLst>
              <a:path w="5080" h="635">
                <a:moveTo>
                  <a:pt x="0" y="0"/>
                </a:moveTo>
                <a:lnTo>
                  <a:pt x="2026" y="506"/>
                </a:lnTo>
                <a:lnTo>
                  <a:pt x="455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object 1596"/>
          <p:cNvSpPr/>
          <p:nvPr/>
        </p:nvSpPr>
        <p:spPr>
          <a:xfrm>
            <a:off x="13846704" y="9169809"/>
            <a:ext cx="8023" cy="1003"/>
          </a:xfrm>
          <a:custGeom>
            <a:avLst/>
            <a:gdLst/>
            <a:ahLst/>
            <a:cxnLst/>
            <a:rect l="l" t="t" r="r" b="b"/>
            <a:pathLst>
              <a:path w="5080" h="635">
                <a:moveTo>
                  <a:pt x="4559" y="506"/>
                </a:moveTo>
                <a:lnTo>
                  <a:pt x="2026" y="0"/>
                </a:lnTo>
                <a:lnTo>
                  <a:pt x="0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object 1597"/>
          <p:cNvSpPr/>
          <p:nvPr/>
        </p:nvSpPr>
        <p:spPr>
          <a:xfrm>
            <a:off x="13846704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object 1598"/>
          <p:cNvSpPr/>
          <p:nvPr/>
        </p:nvSpPr>
        <p:spPr>
          <a:xfrm>
            <a:off x="13853904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object 1599"/>
          <p:cNvSpPr/>
          <p:nvPr/>
        </p:nvSpPr>
        <p:spPr>
          <a:xfrm>
            <a:off x="13827502" y="9170608"/>
            <a:ext cx="28081" cy="16046"/>
          </a:xfrm>
          <a:custGeom>
            <a:avLst/>
            <a:gdLst/>
            <a:ahLst/>
            <a:cxnLst/>
            <a:rect l="l" t="t" r="r" b="b"/>
            <a:pathLst>
              <a:path w="17780" h="10160">
                <a:moveTo>
                  <a:pt x="5065" y="8612"/>
                </a:moveTo>
                <a:lnTo>
                  <a:pt x="5065" y="0"/>
                </a:lnTo>
              </a:path>
              <a:path w="17780" h="10160">
                <a:moveTo>
                  <a:pt x="5065" y="8612"/>
                </a:moveTo>
                <a:lnTo>
                  <a:pt x="8612" y="9118"/>
                </a:lnTo>
                <a:lnTo>
                  <a:pt x="12158" y="8612"/>
                </a:lnTo>
              </a:path>
              <a:path w="17780" h="10160">
                <a:moveTo>
                  <a:pt x="17224" y="9118"/>
                </a:moveTo>
                <a:lnTo>
                  <a:pt x="17224" y="10131"/>
                </a:lnTo>
                <a:lnTo>
                  <a:pt x="0" y="10131"/>
                </a:lnTo>
                <a:lnTo>
                  <a:pt x="0" y="9118"/>
                </a:lnTo>
                <a:lnTo>
                  <a:pt x="17224" y="9118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object 1600"/>
          <p:cNvSpPr/>
          <p:nvPr/>
        </p:nvSpPr>
        <p:spPr>
          <a:xfrm>
            <a:off x="13835503" y="9169809"/>
            <a:ext cx="12035" cy="1003"/>
          </a:xfrm>
          <a:custGeom>
            <a:avLst/>
            <a:gdLst/>
            <a:ahLst/>
            <a:cxnLst/>
            <a:rect l="l" t="t" r="r" b="b"/>
            <a:pathLst>
              <a:path w="7619" h="635">
                <a:moveTo>
                  <a:pt x="7092" y="506"/>
                </a:moveTo>
                <a:lnTo>
                  <a:pt x="3546" y="0"/>
                </a:lnTo>
                <a:lnTo>
                  <a:pt x="0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object 1601"/>
          <p:cNvSpPr/>
          <p:nvPr/>
        </p:nvSpPr>
        <p:spPr>
          <a:xfrm>
            <a:off x="13828301" y="9157008"/>
            <a:ext cx="26076" cy="12035"/>
          </a:xfrm>
          <a:custGeom>
            <a:avLst/>
            <a:gdLst/>
            <a:ahLst/>
            <a:cxnLst/>
            <a:rect l="l" t="t" r="r" b="b"/>
            <a:pathLst>
              <a:path w="16509" h="7620">
                <a:moveTo>
                  <a:pt x="16210" y="7092"/>
                </a:moveTo>
                <a:lnTo>
                  <a:pt x="14691" y="3546"/>
                </a:lnTo>
                <a:lnTo>
                  <a:pt x="11651" y="1013"/>
                </a:lnTo>
                <a:lnTo>
                  <a:pt x="8105" y="0"/>
                </a:lnTo>
                <a:lnTo>
                  <a:pt x="4052" y="1013"/>
                </a:lnTo>
                <a:lnTo>
                  <a:pt x="1519" y="3546"/>
                </a:lnTo>
                <a:lnTo>
                  <a:pt x="0" y="709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object 1602"/>
          <p:cNvSpPr/>
          <p:nvPr/>
        </p:nvSpPr>
        <p:spPr>
          <a:xfrm>
            <a:off x="13828301" y="9184210"/>
            <a:ext cx="8023" cy="1003"/>
          </a:xfrm>
          <a:custGeom>
            <a:avLst/>
            <a:gdLst/>
            <a:ahLst/>
            <a:cxnLst/>
            <a:rect l="l" t="t" r="r" b="b"/>
            <a:pathLst>
              <a:path w="5080" h="635">
                <a:moveTo>
                  <a:pt x="0" y="0"/>
                </a:moveTo>
                <a:lnTo>
                  <a:pt x="2532" y="506"/>
                </a:lnTo>
                <a:lnTo>
                  <a:pt x="455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object 1603"/>
          <p:cNvSpPr/>
          <p:nvPr/>
        </p:nvSpPr>
        <p:spPr>
          <a:xfrm>
            <a:off x="13828301" y="9169809"/>
            <a:ext cx="8023" cy="1003"/>
          </a:xfrm>
          <a:custGeom>
            <a:avLst/>
            <a:gdLst/>
            <a:ahLst/>
            <a:cxnLst/>
            <a:rect l="l" t="t" r="r" b="b"/>
            <a:pathLst>
              <a:path w="5080" h="635">
                <a:moveTo>
                  <a:pt x="4559" y="506"/>
                </a:moveTo>
                <a:lnTo>
                  <a:pt x="2532" y="0"/>
                </a:lnTo>
                <a:lnTo>
                  <a:pt x="0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object 1604"/>
          <p:cNvSpPr/>
          <p:nvPr/>
        </p:nvSpPr>
        <p:spPr>
          <a:xfrm>
            <a:off x="13828301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object 1605"/>
          <p:cNvSpPr/>
          <p:nvPr/>
        </p:nvSpPr>
        <p:spPr>
          <a:xfrm>
            <a:off x="13853904" y="9168208"/>
            <a:ext cx="0" cy="3009"/>
          </a:xfrm>
          <a:custGeom>
            <a:avLst/>
            <a:gdLst/>
            <a:ahLst/>
            <a:cxnLst/>
            <a:rect l="l" t="t" r="r" b="b"/>
            <a:pathLst>
              <a:path h="1904">
                <a:moveTo>
                  <a:pt x="-1013" y="759"/>
                </a:moveTo>
                <a:lnTo>
                  <a:pt x="1013" y="75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object 1606"/>
          <p:cNvSpPr/>
          <p:nvPr/>
        </p:nvSpPr>
        <p:spPr>
          <a:xfrm>
            <a:off x="13828301" y="9169809"/>
            <a:ext cx="26076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1621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object 1607"/>
          <p:cNvSpPr/>
          <p:nvPr/>
        </p:nvSpPr>
        <p:spPr>
          <a:xfrm>
            <a:off x="13828301" y="9168206"/>
            <a:ext cx="0" cy="3009"/>
          </a:xfrm>
          <a:custGeom>
            <a:avLst/>
            <a:gdLst/>
            <a:ahLst/>
            <a:cxnLst/>
            <a:rect l="l" t="t" r="r" b="b"/>
            <a:pathLst>
              <a:path h="1904">
                <a:moveTo>
                  <a:pt x="-1013" y="759"/>
                </a:moveTo>
                <a:lnTo>
                  <a:pt x="1013" y="75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object 1608"/>
          <p:cNvSpPr/>
          <p:nvPr/>
        </p:nvSpPr>
        <p:spPr>
          <a:xfrm>
            <a:off x="14128338" y="9186610"/>
            <a:ext cx="16046" cy="84244"/>
          </a:xfrm>
          <a:custGeom>
            <a:avLst/>
            <a:gdLst/>
            <a:ahLst/>
            <a:cxnLst/>
            <a:rect l="l" t="t" r="r" b="b"/>
            <a:pathLst>
              <a:path w="10159" h="53339">
                <a:moveTo>
                  <a:pt x="9625" y="0"/>
                </a:moveTo>
                <a:lnTo>
                  <a:pt x="0" y="0"/>
                </a:lnTo>
                <a:lnTo>
                  <a:pt x="0" y="5319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object 1610"/>
          <p:cNvSpPr/>
          <p:nvPr/>
        </p:nvSpPr>
        <p:spPr>
          <a:xfrm>
            <a:off x="14143540" y="9186610"/>
            <a:ext cx="0" cy="84244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53192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object 1611"/>
          <p:cNvSpPr/>
          <p:nvPr/>
        </p:nvSpPr>
        <p:spPr>
          <a:xfrm>
            <a:off x="14141139" y="9184210"/>
            <a:ext cx="8023" cy="1003"/>
          </a:xfrm>
          <a:custGeom>
            <a:avLst/>
            <a:gdLst/>
            <a:ahLst/>
            <a:cxnLst/>
            <a:rect l="l" t="t" r="r" b="b"/>
            <a:pathLst>
              <a:path w="5080" h="635">
                <a:moveTo>
                  <a:pt x="0" y="0"/>
                </a:moveTo>
                <a:lnTo>
                  <a:pt x="2532" y="506"/>
                </a:lnTo>
                <a:lnTo>
                  <a:pt x="455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object 1612"/>
          <p:cNvSpPr/>
          <p:nvPr/>
        </p:nvSpPr>
        <p:spPr>
          <a:xfrm>
            <a:off x="14141140" y="9169809"/>
            <a:ext cx="8023" cy="1003"/>
          </a:xfrm>
          <a:custGeom>
            <a:avLst/>
            <a:gdLst/>
            <a:ahLst/>
            <a:cxnLst/>
            <a:rect l="l" t="t" r="r" b="b"/>
            <a:pathLst>
              <a:path w="5080" h="635">
                <a:moveTo>
                  <a:pt x="4559" y="506"/>
                </a:moveTo>
                <a:lnTo>
                  <a:pt x="2532" y="0"/>
                </a:lnTo>
                <a:lnTo>
                  <a:pt x="0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object 1613"/>
          <p:cNvSpPr/>
          <p:nvPr/>
        </p:nvSpPr>
        <p:spPr>
          <a:xfrm>
            <a:off x="14141139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object 1614"/>
          <p:cNvSpPr/>
          <p:nvPr/>
        </p:nvSpPr>
        <p:spPr>
          <a:xfrm>
            <a:off x="14148341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object 1615"/>
          <p:cNvSpPr/>
          <p:nvPr/>
        </p:nvSpPr>
        <p:spPr>
          <a:xfrm>
            <a:off x="14121938" y="9170608"/>
            <a:ext cx="28081" cy="16046"/>
          </a:xfrm>
          <a:custGeom>
            <a:avLst/>
            <a:gdLst/>
            <a:ahLst/>
            <a:cxnLst/>
            <a:rect l="l" t="t" r="r" b="b"/>
            <a:pathLst>
              <a:path w="17780" h="10160">
                <a:moveTo>
                  <a:pt x="5572" y="8612"/>
                </a:moveTo>
                <a:lnTo>
                  <a:pt x="5572" y="0"/>
                </a:lnTo>
              </a:path>
              <a:path w="17780" h="10160">
                <a:moveTo>
                  <a:pt x="5572" y="8612"/>
                </a:moveTo>
                <a:lnTo>
                  <a:pt x="8612" y="9118"/>
                </a:lnTo>
                <a:lnTo>
                  <a:pt x="12158" y="8612"/>
                </a:lnTo>
              </a:path>
              <a:path w="17780" h="10160">
                <a:moveTo>
                  <a:pt x="17730" y="9118"/>
                </a:moveTo>
                <a:lnTo>
                  <a:pt x="17730" y="10131"/>
                </a:lnTo>
                <a:lnTo>
                  <a:pt x="0" y="10131"/>
                </a:lnTo>
                <a:lnTo>
                  <a:pt x="0" y="9118"/>
                </a:lnTo>
                <a:lnTo>
                  <a:pt x="17730" y="9118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object 1616"/>
          <p:cNvSpPr/>
          <p:nvPr/>
        </p:nvSpPr>
        <p:spPr>
          <a:xfrm>
            <a:off x="14130737" y="9169809"/>
            <a:ext cx="11032" cy="1003"/>
          </a:xfrm>
          <a:custGeom>
            <a:avLst/>
            <a:gdLst/>
            <a:ahLst/>
            <a:cxnLst/>
            <a:rect l="l" t="t" r="r" b="b"/>
            <a:pathLst>
              <a:path w="6984" h="635">
                <a:moveTo>
                  <a:pt x="6585" y="506"/>
                </a:moveTo>
                <a:lnTo>
                  <a:pt x="3039" y="0"/>
                </a:lnTo>
                <a:lnTo>
                  <a:pt x="0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object 1617"/>
          <p:cNvSpPr/>
          <p:nvPr/>
        </p:nvSpPr>
        <p:spPr>
          <a:xfrm>
            <a:off x="14123538" y="9157008"/>
            <a:ext cx="25073" cy="12035"/>
          </a:xfrm>
          <a:custGeom>
            <a:avLst/>
            <a:gdLst/>
            <a:ahLst/>
            <a:cxnLst/>
            <a:rect l="l" t="t" r="r" b="b"/>
            <a:pathLst>
              <a:path w="15875" h="7620">
                <a:moveTo>
                  <a:pt x="15704" y="7092"/>
                </a:moveTo>
                <a:lnTo>
                  <a:pt x="14691" y="3546"/>
                </a:lnTo>
                <a:lnTo>
                  <a:pt x="11651" y="1013"/>
                </a:lnTo>
                <a:lnTo>
                  <a:pt x="7598" y="0"/>
                </a:lnTo>
                <a:lnTo>
                  <a:pt x="4052" y="1013"/>
                </a:lnTo>
                <a:lnTo>
                  <a:pt x="1013" y="3546"/>
                </a:lnTo>
                <a:lnTo>
                  <a:pt x="0" y="709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object 1618"/>
          <p:cNvSpPr/>
          <p:nvPr/>
        </p:nvSpPr>
        <p:spPr>
          <a:xfrm>
            <a:off x="14123538" y="9184210"/>
            <a:ext cx="8023" cy="1003"/>
          </a:xfrm>
          <a:custGeom>
            <a:avLst/>
            <a:gdLst/>
            <a:ahLst/>
            <a:cxnLst/>
            <a:rect l="l" t="t" r="r" b="b"/>
            <a:pathLst>
              <a:path w="5080" h="635">
                <a:moveTo>
                  <a:pt x="0" y="0"/>
                </a:moveTo>
                <a:lnTo>
                  <a:pt x="2026" y="506"/>
                </a:lnTo>
                <a:lnTo>
                  <a:pt x="455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object 1619"/>
          <p:cNvSpPr/>
          <p:nvPr/>
        </p:nvSpPr>
        <p:spPr>
          <a:xfrm>
            <a:off x="14123538" y="9169809"/>
            <a:ext cx="8023" cy="1003"/>
          </a:xfrm>
          <a:custGeom>
            <a:avLst/>
            <a:gdLst/>
            <a:ahLst/>
            <a:cxnLst/>
            <a:rect l="l" t="t" r="r" b="b"/>
            <a:pathLst>
              <a:path w="5080" h="635">
                <a:moveTo>
                  <a:pt x="4559" y="506"/>
                </a:moveTo>
                <a:lnTo>
                  <a:pt x="2026" y="0"/>
                </a:lnTo>
                <a:lnTo>
                  <a:pt x="0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object 1620"/>
          <p:cNvSpPr/>
          <p:nvPr/>
        </p:nvSpPr>
        <p:spPr>
          <a:xfrm>
            <a:off x="14123538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object 1621"/>
          <p:cNvSpPr/>
          <p:nvPr/>
        </p:nvSpPr>
        <p:spPr>
          <a:xfrm>
            <a:off x="14148341" y="9168208"/>
            <a:ext cx="0" cy="3009"/>
          </a:xfrm>
          <a:custGeom>
            <a:avLst/>
            <a:gdLst/>
            <a:ahLst/>
            <a:cxnLst/>
            <a:rect l="l" t="t" r="r" b="b"/>
            <a:pathLst>
              <a:path h="1904">
                <a:moveTo>
                  <a:pt x="-1013" y="759"/>
                </a:moveTo>
                <a:lnTo>
                  <a:pt x="1013" y="75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object 1622"/>
          <p:cNvSpPr/>
          <p:nvPr/>
        </p:nvSpPr>
        <p:spPr>
          <a:xfrm>
            <a:off x="14123538" y="9169809"/>
            <a:ext cx="25073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70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object 1623"/>
          <p:cNvSpPr/>
          <p:nvPr/>
        </p:nvSpPr>
        <p:spPr>
          <a:xfrm>
            <a:off x="14123538" y="9168206"/>
            <a:ext cx="0" cy="3009"/>
          </a:xfrm>
          <a:custGeom>
            <a:avLst/>
            <a:gdLst/>
            <a:ahLst/>
            <a:cxnLst/>
            <a:rect l="l" t="t" r="r" b="b"/>
            <a:pathLst>
              <a:path h="1904">
                <a:moveTo>
                  <a:pt x="-1013" y="759"/>
                </a:moveTo>
                <a:lnTo>
                  <a:pt x="1013" y="75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object 1624"/>
          <p:cNvSpPr/>
          <p:nvPr/>
        </p:nvSpPr>
        <p:spPr>
          <a:xfrm>
            <a:off x="13981120" y="9186610"/>
            <a:ext cx="16046" cy="84244"/>
          </a:xfrm>
          <a:custGeom>
            <a:avLst/>
            <a:gdLst/>
            <a:ahLst/>
            <a:cxnLst/>
            <a:rect l="l" t="t" r="r" b="b"/>
            <a:pathLst>
              <a:path w="10159" h="53339">
                <a:moveTo>
                  <a:pt x="9625" y="0"/>
                </a:moveTo>
                <a:lnTo>
                  <a:pt x="0" y="0"/>
                </a:lnTo>
                <a:lnTo>
                  <a:pt x="0" y="5319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object 1626"/>
          <p:cNvSpPr/>
          <p:nvPr/>
        </p:nvSpPr>
        <p:spPr>
          <a:xfrm>
            <a:off x="13996321" y="9186610"/>
            <a:ext cx="0" cy="84244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53192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object 1627"/>
          <p:cNvSpPr/>
          <p:nvPr/>
        </p:nvSpPr>
        <p:spPr>
          <a:xfrm>
            <a:off x="13993922" y="9184210"/>
            <a:ext cx="8023" cy="1003"/>
          </a:xfrm>
          <a:custGeom>
            <a:avLst/>
            <a:gdLst/>
            <a:ahLst/>
            <a:cxnLst/>
            <a:rect l="l" t="t" r="r" b="b"/>
            <a:pathLst>
              <a:path w="5080" h="635">
                <a:moveTo>
                  <a:pt x="0" y="0"/>
                </a:moveTo>
                <a:lnTo>
                  <a:pt x="2532" y="506"/>
                </a:lnTo>
                <a:lnTo>
                  <a:pt x="455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object 1628"/>
          <p:cNvSpPr/>
          <p:nvPr/>
        </p:nvSpPr>
        <p:spPr>
          <a:xfrm>
            <a:off x="13993924" y="9169809"/>
            <a:ext cx="8023" cy="1003"/>
          </a:xfrm>
          <a:custGeom>
            <a:avLst/>
            <a:gdLst/>
            <a:ahLst/>
            <a:cxnLst/>
            <a:rect l="l" t="t" r="r" b="b"/>
            <a:pathLst>
              <a:path w="5080" h="635">
                <a:moveTo>
                  <a:pt x="4559" y="506"/>
                </a:moveTo>
                <a:lnTo>
                  <a:pt x="2532" y="0"/>
                </a:lnTo>
                <a:lnTo>
                  <a:pt x="0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object 1629"/>
          <p:cNvSpPr/>
          <p:nvPr/>
        </p:nvSpPr>
        <p:spPr>
          <a:xfrm>
            <a:off x="13993922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object 1630"/>
          <p:cNvSpPr/>
          <p:nvPr/>
        </p:nvSpPr>
        <p:spPr>
          <a:xfrm>
            <a:off x="14001124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object 1631"/>
          <p:cNvSpPr/>
          <p:nvPr/>
        </p:nvSpPr>
        <p:spPr>
          <a:xfrm>
            <a:off x="13974720" y="9170608"/>
            <a:ext cx="28081" cy="16046"/>
          </a:xfrm>
          <a:custGeom>
            <a:avLst/>
            <a:gdLst/>
            <a:ahLst/>
            <a:cxnLst/>
            <a:rect l="l" t="t" r="r" b="b"/>
            <a:pathLst>
              <a:path w="17780" h="10160">
                <a:moveTo>
                  <a:pt x="5065" y="8612"/>
                </a:moveTo>
                <a:lnTo>
                  <a:pt x="5065" y="0"/>
                </a:lnTo>
              </a:path>
              <a:path w="17780" h="10160">
                <a:moveTo>
                  <a:pt x="5065" y="8612"/>
                </a:moveTo>
                <a:lnTo>
                  <a:pt x="8612" y="9118"/>
                </a:lnTo>
                <a:lnTo>
                  <a:pt x="12158" y="8612"/>
                </a:lnTo>
              </a:path>
              <a:path w="17780" h="10160">
                <a:moveTo>
                  <a:pt x="17224" y="9118"/>
                </a:moveTo>
                <a:lnTo>
                  <a:pt x="17224" y="10131"/>
                </a:lnTo>
                <a:lnTo>
                  <a:pt x="0" y="10131"/>
                </a:lnTo>
                <a:lnTo>
                  <a:pt x="0" y="9118"/>
                </a:lnTo>
                <a:lnTo>
                  <a:pt x="17224" y="9118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object 1632"/>
          <p:cNvSpPr/>
          <p:nvPr/>
        </p:nvSpPr>
        <p:spPr>
          <a:xfrm>
            <a:off x="13982721" y="9169809"/>
            <a:ext cx="12035" cy="1003"/>
          </a:xfrm>
          <a:custGeom>
            <a:avLst/>
            <a:gdLst/>
            <a:ahLst/>
            <a:cxnLst/>
            <a:rect l="l" t="t" r="r" b="b"/>
            <a:pathLst>
              <a:path w="7619" h="635">
                <a:moveTo>
                  <a:pt x="7092" y="506"/>
                </a:moveTo>
                <a:lnTo>
                  <a:pt x="3546" y="0"/>
                </a:lnTo>
                <a:lnTo>
                  <a:pt x="0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object 1633"/>
          <p:cNvSpPr/>
          <p:nvPr/>
        </p:nvSpPr>
        <p:spPr>
          <a:xfrm>
            <a:off x="13975518" y="9157008"/>
            <a:ext cx="26076" cy="12035"/>
          </a:xfrm>
          <a:custGeom>
            <a:avLst/>
            <a:gdLst/>
            <a:ahLst/>
            <a:cxnLst/>
            <a:rect l="l" t="t" r="r" b="b"/>
            <a:pathLst>
              <a:path w="16509" h="7620">
                <a:moveTo>
                  <a:pt x="16210" y="7092"/>
                </a:moveTo>
                <a:lnTo>
                  <a:pt x="14691" y="3546"/>
                </a:lnTo>
                <a:lnTo>
                  <a:pt x="12158" y="1013"/>
                </a:lnTo>
                <a:lnTo>
                  <a:pt x="8105" y="0"/>
                </a:lnTo>
                <a:lnTo>
                  <a:pt x="4559" y="1013"/>
                </a:lnTo>
                <a:lnTo>
                  <a:pt x="1519" y="3546"/>
                </a:lnTo>
                <a:lnTo>
                  <a:pt x="0" y="709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object 1634"/>
          <p:cNvSpPr/>
          <p:nvPr/>
        </p:nvSpPr>
        <p:spPr>
          <a:xfrm>
            <a:off x="13975519" y="9184210"/>
            <a:ext cx="8023" cy="1003"/>
          </a:xfrm>
          <a:custGeom>
            <a:avLst/>
            <a:gdLst/>
            <a:ahLst/>
            <a:cxnLst/>
            <a:rect l="l" t="t" r="r" b="b"/>
            <a:pathLst>
              <a:path w="5080" h="635">
                <a:moveTo>
                  <a:pt x="0" y="0"/>
                </a:moveTo>
                <a:lnTo>
                  <a:pt x="2532" y="506"/>
                </a:lnTo>
                <a:lnTo>
                  <a:pt x="455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object 1635"/>
          <p:cNvSpPr/>
          <p:nvPr/>
        </p:nvSpPr>
        <p:spPr>
          <a:xfrm>
            <a:off x="13975521" y="9169809"/>
            <a:ext cx="8023" cy="1003"/>
          </a:xfrm>
          <a:custGeom>
            <a:avLst/>
            <a:gdLst/>
            <a:ahLst/>
            <a:cxnLst/>
            <a:rect l="l" t="t" r="r" b="b"/>
            <a:pathLst>
              <a:path w="5080" h="635">
                <a:moveTo>
                  <a:pt x="4559" y="506"/>
                </a:moveTo>
                <a:lnTo>
                  <a:pt x="2532" y="0"/>
                </a:lnTo>
                <a:lnTo>
                  <a:pt x="0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object 1636"/>
          <p:cNvSpPr/>
          <p:nvPr/>
        </p:nvSpPr>
        <p:spPr>
          <a:xfrm>
            <a:off x="13975519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object 1637"/>
          <p:cNvSpPr/>
          <p:nvPr/>
        </p:nvSpPr>
        <p:spPr>
          <a:xfrm>
            <a:off x="14001124" y="9168208"/>
            <a:ext cx="0" cy="3009"/>
          </a:xfrm>
          <a:custGeom>
            <a:avLst/>
            <a:gdLst/>
            <a:ahLst/>
            <a:cxnLst/>
            <a:rect l="l" t="t" r="r" b="b"/>
            <a:pathLst>
              <a:path h="1904">
                <a:moveTo>
                  <a:pt x="-1013" y="759"/>
                </a:moveTo>
                <a:lnTo>
                  <a:pt x="1013" y="75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object 1638"/>
          <p:cNvSpPr/>
          <p:nvPr/>
        </p:nvSpPr>
        <p:spPr>
          <a:xfrm>
            <a:off x="13975521" y="9169809"/>
            <a:ext cx="26076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1621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object 1639"/>
          <p:cNvSpPr/>
          <p:nvPr/>
        </p:nvSpPr>
        <p:spPr>
          <a:xfrm>
            <a:off x="13975519" y="9168206"/>
            <a:ext cx="0" cy="3009"/>
          </a:xfrm>
          <a:custGeom>
            <a:avLst/>
            <a:gdLst/>
            <a:ahLst/>
            <a:cxnLst/>
            <a:rect l="l" t="t" r="r" b="b"/>
            <a:pathLst>
              <a:path h="1904">
                <a:moveTo>
                  <a:pt x="-1013" y="759"/>
                </a:moveTo>
                <a:lnTo>
                  <a:pt x="1013" y="75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object 1640"/>
          <p:cNvSpPr/>
          <p:nvPr/>
        </p:nvSpPr>
        <p:spPr>
          <a:xfrm>
            <a:off x="13799498" y="9186610"/>
            <a:ext cx="378095" cy="31090"/>
          </a:xfrm>
          <a:custGeom>
            <a:avLst/>
            <a:gdLst/>
            <a:ahLst/>
            <a:cxnLst/>
            <a:rect l="l" t="t" r="r" b="b"/>
            <a:pathLst>
              <a:path w="239394" h="19685">
                <a:moveTo>
                  <a:pt x="2532" y="0"/>
                </a:moveTo>
                <a:lnTo>
                  <a:pt x="237085" y="0"/>
                </a:lnTo>
                <a:lnTo>
                  <a:pt x="239111" y="2532"/>
                </a:lnTo>
                <a:lnTo>
                  <a:pt x="239111" y="19250"/>
                </a:lnTo>
                <a:lnTo>
                  <a:pt x="0" y="19250"/>
                </a:lnTo>
                <a:lnTo>
                  <a:pt x="0" y="2532"/>
                </a:lnTo>
                <a:lnTo>
                  <a:pt x="2532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object 1641"/>
          <p:cNvSpPr/>
          <p:nvPr/>
        </p:nvSpPr>
        <p:spPr>
          <a:xfrm>
            <a:off x="5161626" y="3849948"/>
            <a:ext cx="3314598" cy="4980422"/>
          </a:xfrm>
          <a:custGeom>
            <a:avLst/>
            <a:gdLst/>
            <a:ahLst/>
            <a:cxnLst/>
            <a:rect l="l" t="t" r="r" b="b"/>
            <a:pathLst>
              <a:path w="2098675" h="3153410">
                <a:moveTo>
                  <a:pt x="2098303" y="0"/>
                </a:moveTo>
                <a:lnTo>
                  <a:pt x="0" y="315302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object 1642"/>
          <p:cNvSpPr/>
          <p:nvPr/>
        </p:nvSpPr>
        <p:spPr>
          <a:xfrm>
            <a:off x="5348849" y="4059574"/>
            <a:ext cx="3441967" cy="4899186"/>
          </a:xfrm>
          <a:custGeom>
            <a:avLst/>
            <a:gdLst/>
            <a:ahLst/>
            <a:cxnLst/>
            <a:rect l="l" t="t" r="r" b="b"/>
            <a:pathLst>
              <a:path w="2179319" h="3101975">
                <a:moveTo>
                  <a:pt x="2178851" y="0"/>
                </a:moveTo>
                <a:lnTo>
                  <a:pt x="0" y="3101355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object 1643"/>
          <p:cNvSpPr/>
          <p:nvPr/>
        </p:nvSpPr>
        <p:spPr>
          <a:xfrm>
            <a:off x="4865190" y="8944182"/>
            <a:ext cx="382847" cy="2732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object 1644"/>
          <p:cNvSpPr/>
          <p:nvPr/>
        </p:nvSpPr>
        <p:spPr>
          <a:xfrm>
            <a:off x="5063212" y="3509106"/>
            <a:ext cx="3882241" cy="5655376"/>
          </a:xfrm>
          <a:custGeom>
            <a:avLst/>
            <a:gdLst/>
            <a:ahLst/>
            <a:cxnLst/>
            <a:rect l="l" t="t" r="r" b="b"/>
            <a:pathLst>
              <a:path w="2458084" h="3580765">
                <a:moveTo>
                  <a:pt x="2441266" y="0"/>
                </a:moveTo>
                <a:lnTo>
                  <a:pt x="0" y="3569953"/>
                </a:lnTo>
                <a:lnTo>
                  <a:pt x="16210" y="3580591"/>
                </a:lnTo>
                <a:lnTo>
                  <a:pt x="2457477" y="10638"/>
                </a:lnTo>
                <a:lnTo>
                  <a:pt x="2441266" y="0"/>
                </a:lnTo>
                <a:close/>
              </a:path>
            </a:pathLst>
          </a:custGeom>
          <a:solidFill>
            <a:srgbClr val="E7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object 1645"/>
          <p:cNvSpPr/>
          <p:nvPr/>
        </p:nvSpPr>
        <p:spPr>
          <a:xfrm>
            <a:off x="5063212" y="3509106"/>
            <a:ext cx="3882241" cy="5655376"/>
          </a:xfrm>
          <a:custGeom>
            <a:avLst/>
            <a:gdLst/>
            <a:ahLst/>
            <a:cxnLst/>
            <a:rect l="l" t="t" r="r" b="b"/>
            <a:pathLst>
              <a:path w="2458084" h="3580765">
                <a:moveTo>
                  <a:pt x="0" y="3569953"/>
                </a:moveTo>
                <a:lnTo>
                  <a:pt x="2441266" y="0"/>
                </a:lnTo>
                <a:lnTo>
                  <a:pt x="2457477" y="10638"/>
                </a:lnTo>
                <a:lnTo>
                  <a:pt x="16210" y="3580591"/>
                </a:lnTo>
                <a:lnTo>
                  <a:pt x="0" y="3569953"/>
                </a:lnTo>
                <a:close/>
              </a:path>
            </a:pathLst>
          </a:custGeom>
          <a:ln w="3175">
            <a:solidFill>
              <a:srgbClr val="E7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object 1646"/>
          <p:cNvSpPr/>
          <p:nvPr/>
        </p:nvSpPr>
        <p:spPr>
          <a:xfrm>
            <a:off x="5088817" y="3525909"/>
            <a:ext cx="3856166" cy="5638327"/>
          </a:xfrm>
          <a:custGeom>
            <a:avLst/>
            <a:gdLst/>
            <a:ahLst/>
            <a:cxnLst/>
            <a:rect l="l" t="t" r="r" b="b"/>
            <a:pathLst>
              <a:path w="2441575" h="3569970">
                <a:moveTo>
                  <a:pt x="2441266" y="0"/>
                </a:moveTo>
                <a:lnTo>
                  <a:pt x="0" y="3569953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object 1647"/>
          <p:cNvSpPr/>
          <p:nvPr/>
        </p:nvSpPr>
        <p:spPr>
          <a:xfrm>
            <a:off x="5063212" y="3509106"/>
            <a:ext cx="3856166" cy="5638327"/>
          </a:xfrm>
          <a:custGeom>
            <a:avLst/>
            <a:gdLst/>
            <a:ahLst/>
            <a:cxnLst/>
            <a:rect l="l" t="t" r="r" b="b"/>
            <a:pathLst>
              <a:path w="2441575" h="3569970">
                <a:moveTo>
                  <a:pt x="2441266" y="0"/>
                </a:moveTo>
                <a:lnTo>
                  <a:pt x="0" y="3569953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object 1648"/>
          <p:cNvSpPr/>
          <p:nvPr/>
        </p:nvSpPr>
        <p:spPr>
          <a:xfrm>
            <a:off x="5156825" y="8827365"/>
            <a:ext cx="194423" cy="1392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object 1649"/>
          <p:cNvSpPr/>
          <p:nvPr/>
        </p:nvSpPr>
        <p:spPr>
          <a:xfrm>
            <a:off x="8918891" y="3509106"/>
            <a:ext cx="26076" cy="17049"/>
          </a:xfrm>
          <a:custGeom>
            <a:avLst/>
            <a:gdLst/>
            <a:ahLst/>
            <a:cxnLst/>
            <a:rect l="l" t="t" r="r" b="b"/>
            <a:pathLst>
              <a:path w="16509" h="10794">
                <a:moveTo>
                  <a:pt x="16210" y="10638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object 1650"/>
          <p:cNvSpPr/>
          <p:nvPr/>
        </p:nvSpPr>
        <p:spPr>
          <a:xfrm>
            <a:off x="4832083" y="9235818"/>
            <a:ext cx="447295" cy="0"/>
          </a:xfrm>
          <a:custGeom>
            <a:avLst/>
            <a:gdLst/>
            <a:ahLst/>
            <a:cxnLst/>
            <a:rect l="l" t="t" r="r" b="b"/>
            <a:pathLst>
              <a:path w="283209">
                <a:moveTo>
                  <a:pt x="0" y="0"/>
                </a:moveTo>
                <a:lnTo>
                  <a:pt x="282667" y="0"/>
                </a:lnTo>
              </a:path>
            </a:pathLst>
          </a:custGeom>
          <a:ln w="3175">
            <a:solidFill>
              <a:srgbClr val="A7AAAC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object 1651"/>
          <p:cNvSpPr/>
          <p:nvPr/>
        </p:nvSpPr>
        <p:spPr>
          <a:xfrm>
            <a:off x="4827983" y="9254620"/>
            <a:ext cx="454316" cy="0"/>
          </a:xfrm>
          <a:custGeom>
            <a:avLst/>
            <a:gdLst/>
            <a:ahLst/>
            <a:cxnLst/>
            <a:rect l="l" t="t" r="r" b="b"/>
            <a:pathLst>
              <a:path w="287654">
                <a:moveTo>
                  <a:pt x="2872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object 1652"/>
          <p:cNvSpPr/>
          <p:nvPr/>
        </p:nvSpPr>
        <p:spPr>
          <a:xfrm>
            <a:off x="4827984" y="9217013"/>
            <a:ext cx="38110" cy="3811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23809" y="0"/>
                </a:moveTo>
                <a:lnTo>
                  <a:pt x="0" y="2380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object 1653"/>
          <p:cNvSpPr/>
          <p:nvPr/>
        </p:nvSpPr>
        <p:spPr>
          <a:xfrm>
            <a:off x="5243234" y="9217013"/>
            <a:ext cx="39113" cy="38110"/>
          </a:xfrm>
          <a:custGeom>
            <a:avLst/>
            <a:gdLst/>
            <a:ahLst/>
            <a:cxnLst/>
            <a:rect l="l" t="t" r="r" b="b"/>
            <a:pathLst>
              <a:path w="24765" h="24129">
                <a:moveTo>
                  <a:pt x="0" y="0"/>
                </a:moveTo>
                <a:lnTo>
                  <a:pt x="24316" y="2380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object 1654"/>
          <p:cNvSpPr/>
          <p:nvPr/>
        </p:nvSpPr>
        <p:spPr>
          <a:xfrm>
            <a:off x="8850083" y="3517908"/>
            <a:ext cx="82237" cy="119346"/>
          </a:xfrm>
          <a:custGeom>
            <a:avLst/>
            <a:gdLst/>
            <a:ahLst/>
            <a:cxnLst/>
            <a:rect l="l" t="t" r="r" b="b"/>
            <a:pathLst>
              <a:path w="52069" h="75564">
                <a:moveTo>
                  <a:pt x="51672" y="0"/>
                </a:moveTo>
                <a:lnTo>
                  <a:pt x="0" y="7497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object 1655"/>
          <p:cNvSpPr/>
          <p:nvPr/>
        </p:nvSpPr>
        <p:spPr>
          <a:xfrm>
            <a:off x="8748470" y="3685928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object 1656"/>
          <p:cNvSpPr/>
          <p:nvPr/>
        </p:nvSpPr>
        <p:spPr>
          <a:xfrm>
            <a:off x="8646858" y="3834746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object 1657"/>
          <p:cNvSpPr/>
          <p:nvPr/>
        </p:nvSpPr>
        <p:spPr>
          <a:xfrm>
            <a:off x="8545246" y="3983565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object 1658"/>
          <p:cNvSpPr/>
          <p:nvPr/>
        </p:nvSpPr>
        <p:spPr>
          <a:xfrm>
            <a:off x="8443633" y="4131584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object 1659"/>
          <p:cNvSpPr/>
          <p:nvPr/>
        </p:nvSpPr>
        <p:spPr>
          <a:xfrm>
            <a:off x="8342021" y="4280402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object 1660"/>
          <p:cNvSpPr/>
          <p:nvPr/>
        </p:nvSpPr>
        <p:spPr>
          <a:xfrm>
            <a:off x="8240409" y="4429222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object 1661"/>
          <p:cNvSpPr/>
          <p:nvPr/>
        </p:nvSpPr>
        <p:spPr>
          <a:xfrm>
            <a:off x="8138795" y="4578040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43060" y="0"/>
                </a:moveTo>
                <a:lnTo>
                  <a:pt x="0" y="6231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object 1662"/>
          <p:cNvSpPr/>
          <p:nvPr/>
        </p:nvSpPr>
        <p:spPr>
          <a:xfrm>
            <a:off x="8037182" y="4726058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object 1663"/>
          <p:cNvSpPr/>
          <p:nvPr/>
        </p:nvSpPr>
        <p:spPr>
          <a:xfrm>
            <a:off x="7935572" y="4874876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80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object 1664"/>
          <p:cNvSpPr/>
          <p:nvPr/>
        </p:nvSpPr>
        <p:spPr>
          <a:xfrm>
            <a:off x="7833959" y="5023696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object 1665"/>
          <p:cNvSpPr/>
          <p:nvPr/>
        </p:nvSpPr>
        <p:spPr>
          <a:xfrm>
            <a:off x="7732345" y="5172515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31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object 1666"/>
          <p:cNvSpPr/>
          <p:nvPr/>
        </p:nvSpPr>
        <p:spPr>
          <a:xfrm>
            <a:off x="7630733" y="5320534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object 1667"/>
          <p:cNvSpPr/>
          <p:nvPr/>
        </p:nvSpPr>
        <p:spPr>
          <a:xfrm>
            <a:off x="7529121" y="5469352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object 1668"/>
          <p:cNvSpPr/>
          <p:nvPr/>
        </p:nvSpPr>
        <p:spPr>
          <a:xfrm>
            <a:off x="7427508" y="5618170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31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object 1669"/>
          <p:cNvSpPr/>
          <p:nvPr/>
        </p:nvSpPr>
        <p:spPr>
          <a:xfrm>
            <a:off x="7325896" y="5766190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object 1670"/>
          <p:cNvSpPr/>
          <p:nvPr/>
        </p:nvSpPr>
        <p:spPr>
          <a:xfrm>
            <a:off x="7224284" y="5915008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object 1671"/>
          <p:cNvSpPr/>
          <p:nvPr/>
        </p:nvSpPr>
        <p:spPr>
          <a:xfrm>
            <a:off x="7122670" y="6063828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object 1672"/>
          <p:cNvSpPr/>
          <p:nvPr/>
        </p:nvSpPr>
        <p:spPr>
          <a:xfrm>
            <a:off x="7021057" y="6212646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31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object 1673"/>
          <p:cNvSpPr/>
          <p:nvPr/>
        </p:nvSpPr>
        <p:spPr>
          <a:xfrm>
            <a:off x="6919445" y="6360664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object 1674"/>
          <p:cNvSpPr/>
          <p:nvPr/>
        </p:nvSpPr>
        <p:spPr>
          <a:xfrm>
            <a:off x="6817833" y="6509482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object 1675"/>
          <p:cNvSpPr/>
          <p:nvPr/>
        </p:nvSpPr>
        <p:spPr>
          <a:xfrm>
            <a:off x="6716220" y="6658302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31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object 1676"/>
          <p:cNvSpPr/>
          <p:nvPr/>
        </p:nvSpPr>
        <p:spPr>
          <a:xfrm>
            <a:off x="6614608" y="6806320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object 1677"/>
          <p:cNvSpPr/>
          <p:nvPr/>
        </p:nvSpPr>
        <p:spPr>
          <a:xfrm>
            <a:off x="6512994" y="6955139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object 1678"/>
          <p:cNvSpPr/>
          <p:nvPr/>
        </p:nvSpPr>
        <p:spPr>
          <a:xfrm>
            <a:off x="6411382" y="7103958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object 1679"/>
          <p:cNvSpPr/>
          <p:nvPr/>
        </p:nvSpPr>
        <p:spPr>
          <a:xfrm>
            <a:off x="6309770" y="7252776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31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object 1680"/>
          <p:cNvSpPr/>
          <p:nvPr/>
        </p:nvSpPr>
        <p:spPr>
          <a:xfrm>
            <a:off x="6208157" y="7400794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object 1681"/>
          <p:cNvSpPr/>
          <p:nvPr/>
        </p:nvSpPr>
        <p:spPr>
          <a:xfrm>
            <a:off x="6106545" y="7549612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object 1682"/>
          <p:cNvSpPr/>
          <p:nvPr/>
        </p:nvSpPr>
        <p:spPr>
          <a:xfrm>
            <a:off x="6004933" y="7698432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31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object 1683"/>
          <p:cNvSpPr/>
          <p:nvPr/>
        </p:nvSpPr>
        <p:spPr>
          <a:xfrm>
            <a:off x="5903319" y="7846451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object 1684"/>
          <p:cNvSpPr/>
          <p:nvPr/>
        </p:nvSpPr>
        <p:spPr>
          <a:xfrm>
            <a:off x="5801708" y="7995268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object 1685"/>
          <p:cNvSpPr/>
          <p:nvPr/>
        </p:nvSpPr>
        <p:spPr>
          <a:xfrm>
            <a:off x="5700095" y="8144085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object 1686"/>
          <p:cNvSpPr/>
          <p:nvPr/>
        </p:nvSpPr>
        <p:spPr>
          <a:xfrm>
            <a:off x="5598483" y="8292903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31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object 1687"/>
          <p:cNvSpPr/>
          <p:nvPr/>
        </p:nvSpPr>
        <p:spPr>
          <a:xfrm>
            <a:off x="5496871" y="8440922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object 1688"/>
          <p:cNvSpPr/>
          <p:nvPr/>
        </p:nvSpPr>
        <p:spPr>
          <a:xfrm>
            <a:off x="5395257" y="8589739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object 1689"/>
          <p:cNvSpPr/>
          <p:nvPr/>
        </p:nvSpPr>
        <p:spPr>
          <a:xfrm>
            <a:off x="5293645" y="8738557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object 1690"/>
          <p:cNvSpPr/>
          <p:nvPr/>
        </p:nvSpPr>
        <p:spPr>
          <a:xfrm>
            <a:off x="5192032" y="8886576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object 1691"/>
          <p:cNvSpPr/>
          <p:nvPr/>
        </p:nvSpPr>
        <p:spPr>
          <a:xfrm>
            <a:off x="5090420" y="9035393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object 1692"/>
          <p:cNvSpPr/>
          <p:nvPr/>
        </p:nvSpPr>
        <p:spPr>
          <a:xfrm>
            <a:off x="4988808" y="9184210"/>
            <a:ext cx="68197" cy="99288"/>
          </a:xfrm>
          <a:custGeom>
            <a:avLst/>
            <a:gdLst/>
            <a:ahLst/>
            <a:cxnLst/>
            <a:rect l="l" t="t" r="r" b="b"/>
            <a:pathLst>
              <a:path w="43179" h="62864">
                <a:moveTo>
                  <a:pt x="43060" y="0"/>
                </a:moveTo>
                <a:lnTo>
                  <a:pt x="0" y="6281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object 1694"/>
          <p:cNvSpPr/>
          <p:nvPr/>
        </p:nvSpPr>
        <p:spPr>
          <a:xfrm>
            <a:off x="5063214" y="9147406"/>
            <a:ext cx="26076" cy="17049"/>
          </a:xfrm>
          <a:custGeom>
            <a:avLst/>
            <a:gdLst/>
            <a:ahLst/>
            <a:cxnLst/>
            <a:rect l="l" t="t" r="r" b="b"/>
            <a:pathLst>
              <a:path w="16509" h="10795">
                <a:moveTo>
                  <a:pt x="16210" y="10638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object 1695"/>
          <p:cNvSpPr/>
          <p:nvPr/>
        </p:nvSpPr>
        <p:spPr>
          <a:xfrm>
            <a:off x="5220033" y="8997788"/>
            <a:ext cx="26076" cy="18052"/>
          </a:xfrm>
          <a:custGeom>
            <a:avLst/>
            <a:gdLst/>
            <a:ahLst/>
            <a:cxnLst/>
            <a:rect l="l" t="t" r="r" b="b"/>
            <a:pathLst>
              <a:path w="16509" h="11429">
                <a:moveTo>
                  <a:pt x="16210" y="11145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object 1696"/>
          <p:cNvSpPr/>
          <p:nvPr/>
        </p:nvSpPr>
        <p:spPr>
          <a:xfrm>
            <a:off x="5145624" y="8946582"/>
            <a:ext cx="25073" cy="18052"/>
          </a:xfrm>
          <a:custGeom>
            <a:avLst/>
            <a:gdLst/>
            <a:ahLst/>
            <a:cxnLst/>
            <a:rect l="l" t="t" r="r" b="b"/>
            <a:pathLst>
              <a:path w="15875" h="11429">
                <a:moveTo>
                  <a:pt x="15704" y="11145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object 1697"/>
          <p:cNvSpPr/>
          <p:nvPr/>
        </p:nvSpPr>
        <p:spPr>
          <a:xfrm>
            <a:off x="5056013" y="9000988"/>
            <a:ext cx="159462" cy="135392"/>
          </a:xfrm>
          <a:custGeom>
            <a:avLst/>
            <a:gdLst/>
            <a:ahLst/>
            <a:cxnLst/>
            <a:rect l="l" t="t" r="r" b="b"/>
            <a:pathLst>
              <a:path w="100965" h="85725">
                <a:moveTo>
                  <a:pt x="21783" y="0"/>
                </a:moveTo>
                <a:lnTo>
                  <a:pt x="100811" y="53698"/>
                </a:lnTo>
                <a:lnTo>
                  <a:pt x="79028" y="85614"/>
                </a:lnTo>
                <a:lnTo>
                  <a:pt x="0" y="31408"/>
                </a:lnTo>
                <a:lnTo>
                  <a:pt x="21783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object 1698"/>
          <p:cNvSpPr/>
          <p:nvPr/>
        </p:nvSpPr>
        <p:spPr>
          <a:xfrm>
            <a:off x="5194430" y="9186610"/>
            <a:ext cx="16046" cy="84244"/>
          </a:xfrm>
          <a:custGeom>
            <a:avLst/>
            <a:gdLst/>
            <a:ahLst/>
            <a:cxnLst/>
            <a:rect l="l" t="t" r="r" b="b"/>
            <a:pathLst>
              <a:path w="10159" h="53339">
                <a:moveTo>
                  <a:pt x="0" y="0"/>
                </a:moveTo>
                <a:lnTo>
                  <a:pt x="9625" y="0"/>
                </a:lnTo>
                <a:lnTo>
                  <a:pt x="9625" y="5319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object 1700"/>
          <p:cNvSpPr/>
          <p:nvPr/>
        </p:nvSpPr>
        <p:spPr>
          <a:xfrm>
            <a:off x="5194430" y="9186610"/>
            <a:ext cx="0" cy="84244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53192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object 1701"/>
          <p:cNvSpPr/>
          <p:nvPr/>
        </p:nvSpPr>
        <p:spPr>
          <a:xfrm>
            <a:off x="5189628" y="9184210"/>
            <a:ext cx="8023" cy="1003"/>
          </a:xfrm>
          <a:custGeom>
            <a:avLst/>
            <a:gdLst/>
            <a:ahLst/>
            <a:cxnLst/>
            <a:rect l="l" t="t" r="r" b="b"/>
            <a:pathLst>
              <a:path w="5079" h="635">
                <a:moveTo>
                  <a:pt x="4559" y="0"/>
                </a:moveTo>
                <a:lnTo>
                  <a:pt x="2026" y="506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object 1702"/>
          <p:cNvSpPr/>
          <p:nvPr/>
        </p:nvSpPr>
        <p:spPr>
          <a:xfrm>
            <a:off x="5189628" y="9169809"/>
            <a:ext cx="8023" cy="1003"/>
          </a:xfrm>
          <a:custGeom>
            <a:avLst/>
            <a:gdLst/>
            <a:ahLst/>
            <a:cxnLst/>
            <a:rect l="l" t="t" r="r" b="b"/>
            <a:pathLst>
              <a:path w="5079" h="635">
                <a:moveTo>
                  <a:pt x="0" y="506"/>
                </a:moveTo>
                <a:lnTo>
                  <a:pt x="2026" y="0"/>
                </a:lnTo>
                <a:lnTo>
                  <a:pt x="4559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object 1703"/>
          <p:cNvSpPr/>
          <p:nvPr/>
        </p:nvSpPr>
        <p:spPr>
          <a:xfrm>
            <a:off x="5196829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object 1704"/>
          <p:cNvSpPr/>
          <p:nvPr/>
        </p:nvSpPr>
        <p:spPr>
          <a:xfrm>
            <a:off x="5189628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object 1705"/>
          <p:cNvSpPr/>
          <p:nvPr/>
        </p:nvSpPr>
        <p:spPr>
          <a:xfrm>
            <a:off x="5188029" y="9170608"/>
            <a:ext cx="28081" cy="16046"/>
          </a:xfrm>
          <a:custGeom>
            <a:avLst/>
            <a:gdLst/>
            <a:ahLst/>
            <a:cxnLst/>
            <a:rect l="l" t="t" r="r" b="b"/>
            <a:pathLst>
              <a:path w="17779" h="10160">
                <a:moveTo>
                  <a:pt x="12158" y="8612"/>
                </a:moveTo>
                <a:lnTo>
                  <a:pt x="12158" y="0"/>
                </a:lnTo>
              </a:path>
              <a:path w="17779" h="10160">
                <a:moveTo>
                  <a:pt x="12158" y="8612"/>
                </a:moveTo>
                <a:lnTo>
                  <a:pt x="8612" y="9118"/>
                </a:lnTo>
                <a:lnTo>
                  <a:pt x="5572" y="8612"/>
                </a:lnTo>
              </a:path>
              <a:path w="17779" h="10160">
                <a:moveTo>
                  <a:pt x="0" y="9118"/>
                </a:moveTo>
                <a:lnTo>
                  <a:pt x="0" y="10131"/>
                </a:lnTo>
                <a:lnTo>
                  <a:pt x="17730" y="10131"/>
                </a:lnTo>
                <a:lnTo>
                  <a:pt x="17730" y="9118"/>
                </a:lnTo>
                <a:lnTo>
                  <a:pt x="0" y="9118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object 1706"/>
          <p:cNvSpPr/>
          <p:nvPr/>
        </p:nvSpPr>
        <p:spPr>
          <a:xfrm>
            <a:off x="5196829" y="9169809"/>
            <a:ext cx="11032" cy="1003"/>
          </a:xfrm>
          <a:custGeom>
            <a:avLst/>
            <a:gdLst/>
            <a:ahLst/>
            <a:cxnLst/>
            <a:rect l="l" t="t" r="r" b="b"/>
            <a:pathLst>
              <a:path w="6984" h="635">
                <a:moveTo>
                  <a:pt x="0" y="506"/>
                </a:moveTo>
                <a:lnTo>
                  <a:pt x="3039" y="0"/>
                </a:lnTo>
                <a:lnTo>
                  <a:pt x="6585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object 1707"/>
          <p:cNvSpPr/>
          <p:nvPr/>
        </p:nvSpPr>
        <p:spPr>
          <a:xfrm>
            <a:off x="5189628" y="9157008"/>
            <a:ext cx="25073" cy="12035"/>
          </a:xfrm>
          <a:custGeom>
            <a:avLst/>
            <a:gdLst/>
            <a:ahLst/>
            <a:cxnLst/>
            <a:rect l="l" t="t" r="r" b="b"/>
            <a:pathLst>
              <a:path w="15875" h="7620">
                <a:moveTo>
                  <a:pt x="0" y="7092"/>
                </a:moveTo>
                <a:lnTo>
                  <a:pt x="1013" y="3546"/>
                </a:lnTo>
                <a:lnTo>
                  <a:pt x="4052" y="1013"/>
                </a:lnTo>
                <a:lnTo>
                  <a:pt x="7598" y="0"/>
                </a:lnTo>
                <a:lnTo>
                  <a:pt x="11651" y="1013"/>
                </a:lnTo>
                <a:lnTo>
                  <a:pt x="14691" y="3546"/>
                </a:lnTo>
                <a:lnTo>
                  <a:pt x="15704" y="709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object 1708"/>
          <p:cNvSpPr/>
          <p:nvPr/>
        </p:nvSpPr>
        <p:spPr>
          <a:xfrm>
            <a:off x="5207231" y="9184210"/>
            <a:ext cx="8023" cy="1003"/>
          </a:xfrm>
          <a:custGeom>
            <a:avLst/>
            <a:gdLst/>
            <a:ahLst/>
            <a:cxnLst/>
            <a:rect l="l" t="t" r="r" b="b"/>
            <a:pathLst>
              <a:path w="5079" h="635">
                <a:moveTo>
                  <a:pt x="4559" y="0"/>
                </a:moveTo>
                <a:lnTo>
                  <a:pt x="2532" y="506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object 1709"/>
          <p:cNvSpPr/>
          <p:nvPr/>
        </p:nvSpPr>
        <p:spPr>
          <a:xfrm>
            <a:off x="5207231" y="9169809"/>
            <a:ext cx="8023" cy="1003"/>
          </a:xfrm>
          <a:custGeom>
            <a:avLst/>
            <a:gdLst/>
            <a:ahLst/>
            <a:cxnLst/>
            <a:rect l="l" t="t" r="r" b="b"/>
            <a:pathLst>
              <a:path w="5079" h="635">
                <a:moveTo>
                  <a:pt x="0" y="506"/>
                </a:moveTo>
                <a:lnTo>
                  <a:pt x="2532" y="0"/>
                </a:lnTo>
                <a:lnTo>
                  <a:pt x="4559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object 1710"/>
          <p:cNvSpPr/>
          <p:nvPr/>
        </p:nvSpPr>
        <p:spPr>
          <a:xfrm>
            <a:off x="5214431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object 1711"/>
          <p:cNvSpPr/>
          <p:nvPr/>
        </p:nvSpPr>
        <p:spPr>
          <a:xfrm>
            <a:off x="5189628" y="9168208"/>
            <a:ext cx="0" cy="3009"/>
          </a:xfrm>
          <a:custGeom>
            <a:avLst/>
            <a:gdLst/>
            <a:ahLst/>
            <a:cxnLst/>
            <a:rect l="l" t="t" r="r" b="b"/>
            <a:pathLst>
              <a:path h="1904">
                <a:moveTo>
                  <a:pt x="-1013" y="759"/>
                </a:moveTo>
                <a:lnTo>
                  <a:pt x="1013" y="75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object 1712"/>
          <p:cNvSpPr/>
          <p:nvPr/>
        </p:nvSpPr>
        <p:spPr>
          <a:xfrm>
            <a:off x="5189628" y="9169809"/>
            <a:ext cx="25073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704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object 1713"/>
          <p:cNvSpPr/>
          <p:nvPr/>
        </p:nvSpPr>
        <p:spPr>
          <a:xfrm>
            <a:off x="5214431" y="9168206"/>
            <a:ext cx="0" cy="3009"/>
          </a:xfrm>
          <a:custGeom>
            <a:avLst/>
            <a:gdLst/>
            <a:ahLst/>
            <a:cxnLst/>
            <a:rect l="l" t="t" r="r" b="b"/>
            <a:pathLst>
              <a:path h="1904">
                <a:moveTo>
                  <a:pt x="-1013" y="759"/>
                </a:moveTo>
                <a:lnTo>
                  <a:pt x="1013" y="75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object 1714"/>
          <p:cNvSpPr/>
          <p:nvPr/>
        </p:nvSpPr>
        <p:spPr>
          <a:xfrm>
            <a:off x="4899991" y="9186610"/>
            <a:ext cx="15044" cy="84244"/>
          </a:xfrm>
          <a:custGeom>
            <a:avLst/>
            <a:gdLst/>
            <a:ahLst/>
            <a:cxnLst/>
            <a:rect l="l" t="t" r="r" b="b"/>
            <a:pathLst>
              <a:path w="9525" h="53339">
                <a:moveTo>
                  <a:pt x="0" y="0"/>
                </a:moveTo>
                <a:lnTo>
                  <a:pt x="9118" y="0"/>
                </a:lnTo>
                <a:lnTo>
                  <a:pt x="9118" y="5319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object 1716"/>
          <p:cNvSpPr/>
          <p:nvPr/>
        </p:nvSpPr>
        <p:spPr>
          <a:xfrm>
            <a:off x="4899991" y="9186610"/>
            <a:ext cx="0" cy="84244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53192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object 1717"/>
          <p:cNvSpPr/>
          <p:nvPr/>
        </p:nvSpPr>
        <p:spPr>
          <a:xfrm>
            <a:off x="4894391" y="9184210"/>
            <a:ext cx="8023" cy="1003"/>
          </a:xfrm>
          <a:custGeom>
            <a:avLst/>
            <a:gdLst/>
            <a:ahLst/>
            <a:cxnLst/>
            <a:rect l="l" t="t" r="r" b="b"/>
            <a:pathLst>
              <a:path w="5079" h="635">
                <a:moveTo>
                  <a:pt x="4559" y="0"/>
                </a:moveTo>
                <a:lnTo>
                  <a:pt x="2532" y="506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object 1718"/>
          <p:cNvSpPr/>
          <p:nvPr/>
        </p:nvSpPr>
        <p:spPr>
          <a:xfrm>
            <a:off x="4894391" y="9169809"/>
            <a:ext cx="8023" cy="1003"/>
          </a:xfrm>
          <a:custGeom>
            <a:avLst/>
            <a:gdLst/>
            <a:ahLst/>
            <a:cxnLst/>
            <a:rect l="l" t="t" r="r" b="b"/>
            <a:pathLst>
              <a:path w="5079" h="635">
                <a:moveTo>
                  <a:pt x="0" y="506"/>
                </a:moveTo>
                <a:lnTo>
                  <a:pt x="2532" y="0"/>
                </a:lnTo>
                <a:lnTo>
                  <a:pt x="4559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object 1719"/>
          <p:cNvSpPr/>
          <p:nvPr/>
        </p:nvSpPr>
        <p:spPr>
          <a:xfrm>
            <a:off x="4901593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object 1720"/>
          <p:cNvSpPr/>
          <p:nvPr/>
        </p:nvSpPr>
        <p:spPr>
          <a:xfrm>
            <a:off x="4894391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object 1721"/>
          <p:cNvSpPr/>
          <p:nvPr/>
        </p:nvSpPr>
        <p:spPr>
          <a:xfrm>
            <a:off x="4893592" y="9170608"/>
            <a:ext cx="28081" cy="16046"/>
          </a:xfrm>
          <a:custGeom>
            <a:avLst/>
            <a:gdLst/>
            <a:ahLst/>
            <a:cxnLst/>
            <a:rect l="l" t="t" r="r" b="b"/>
            <a:pathLst>
              <a:path w="17779" h="10160">
                <a:moveTo>
                  <a:pt x="12158" y="8612"/>
                </a:moveTo>
                <a:lnTo>
                  <a:pt x="12158" y="0"/>
                </a:lnTo>
              </a:path>
              <a:path w="17779" h="10160">
                <a:moveTo>
                  <a:pt x="12158" y="8612"/>
                </a:moveTo>
                <a:lnTo>
                  <a:pt x="8612" y="9118"/>
                </a:lnTo>
                <a:lnTo>
                  <a:pt x="5065" y="8612"/>
                </a:lnTo>
              </a:path>
              <a:path w="17779" h="10160">
                <a:moveTo>
                  <a:pt x="0" y="9118"/>
                </a:moveTo>
                <a:lnTo>
                  <a:pt x="0" y="10131"/>
                </a:lnTo>
                <a:lnTo>
                  <a:pt x="17224" y="10131"/>
                </a:lnTo>
                <a:lnTo>
                  <a:pt x="17224" y="9118"/>
                </a:lnTo>
                <a:lnTo>
                  <a:pt x="0" y="9118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object 1722"/>
          <p:cNvSpPr/>
          <p:nvPr/>
        </p:nvSpPr>
        <p:spPr>
          <a:xfrm>
            <a:off x="4901593" y="9169809"/>
            <a:ext cx="12035" cy="1003"/>
          </a:xfrm>
          <a:custGeom>
            <a:avLst/>
            <a:gdLst/>
            <a:ahLst/>
            <a:cxnLst/>
            <a:rect l="l" t="t" r="r" b="b"/>
            <a:pathLst>
              <a:path w="7620" h="635">
                <a:moveTo>
                  <a:pt x="0" y="506"/>
                </a:moveTo>
                <a:lnTo>
                  <a:pt x="3546" y="0"/>
                </a:lnTo>
                <a:lnTo>
                  <a:pt x="7092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object 1723"/>
          <p:cNvSpPr/>
          <p:nvPr/>
        </p:nvSpPr>
        <p:spPr>
          <a:xfrm>
            <a:off x="4894392" y="9157008"/>
            <a:ext cx="26076" cy="12035"/>
          </a:xfrm>
          <a:custGeom>
            <a:avLst/>
            <a:gdLst/>
            <a:ahLst/>
            <a:cxnLst/>
            <a:rect l="l" t="t" r="r" b="b"/>
            <a:pathLst>
              <a:path w="16509" h="7620">
                <a:moveTo>
                  <a:pt x="0" y="7092"/>
                </a:moveTo>
                <a:lnTo>
                  <a:pt x="1519" y="3546"/>
                </a:lnTo>
                <a:lnTo>
                  <a:pt x="4559" y="1013"/>
                </a:lnTo>
                <a:lnTo>
                  <a:pt x="8105" y="0"/>
                </a:lnTo>
                <a:lnTo>
                  <a:pt x="11651" y="1013"/>
                </a:lnTo>
                <a:lnTo>
                  <a:pt x="14691" y="3546"/>
                </a:lnTo>
                <a:lnTo>
                  <a:pt x="16210" y="709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object 1724"/>
          <p:cNvSpPr/>
          <p:nvPr/>
        </p:nvSpPr>
        <p:spPr>
          <a:xfrm>
            <a:off x="4912794" y="9184210"/>
            <a:ext cx="8023" cy="1003"/>
          </a:xfrm>
          <a:custGeom>
            <a:avLst/>
            <a:gdLst/>
            <a:ahLst/>
            <a:cxnLst/>
            <a:rect l="l" t="t" r="r" b="b"/>
            <a:pathLst>
              <a:path w="5079" h="635">
                <a:moveTo>
                  <a:pt x="4559" y="0"/>
                </a:moveTo>
                <a:lnTo>
                  <a:pt x="2026" y="506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object 1725"/>
          <p:cNvSpPr/>
          <p:nvPr/>
        </p:nvSpPr>
        <p:spPr>
          <a:xfrm>
            <a:off x="4912794" y="9169809"/>
            <a:ext cx="8023" cy="1003"/>
          </a:xfrm>
          <a:custGeom>
            <a:avLst/>
            <a:gdLst/>
            <a:ahLst/>
            <a:cxnLst/>
            <a:rect l="l" t="t" r="r" b="b"/>
            <a:pathLst>
              <a:path w="5079" h="635">
                <a:moveTo>
                  <a:pt x="0" y="506"/>
                </a:moveTo>
                <a:lnTo>
                  <a:pt x="2026" y="0"/>
                </a:lnTo>
                <a:lnTo>
                  <a:pt x="4559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object 1726"/>
          <p:cNvSpPr/>
          <p:nvPr/>
        </p:nvSpPr>
        <p:spPr>
          <a:xfrm>
            <a:off x="4919994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object 1727"/>
          <p:cNvSpPr/>
          <p:nvPr/>
        </p:nvSpPr>
        <p:spPr>
          <a:xfrm>
            <a:off x="4894391" y="9168208"/>
            <a:ext cx="0" cy="3009"/>
          </a:xfrm>
          <a:custGeom>
            <a:avLst/>
            <a:gdLst/>
            <a:ahLst/>
            <a:cxnLst/>
            <a:rect l="l" t="t" r="r" b="b"/>
            <a:pathLst>
              <a:path h="1904">
                <a:moveTo>
                  <a:pt x="-1013" y="759"/>
                </a:moveTo>
                <a:lnTo>
                  <a:pt x="1013" y="75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object 1728"/>
          <p:cNvSpPr/>
          <p:nvPr/>
        </p:nvSpPr>
        <p:spPr>
          <a:xfrm>
            <a:off x="4894391" y="9169809"/>
            <a:ext cx="26076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1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object 1729"/>
          <p:cNvSpPr/>
          <p:nvPr/>
        </p:nvSpPr>
        <p:spPr>
          <a:xfrm>
            <a:off x="4919994" y="9168206"/>
            <a:ext cx="0" cy="3009"/>
          </a:xfrm>
          <a:custGeom>
            <a:avLst/>
            <a:gdLst/>
            <a:ahLst/>
            <a:cxnLst/>
            <a:rect l="l" t="t" r="r" b="b"/>
            <a:pathLst>
              <a:path h="1904">
                <a:moveTo>
                  <a:pt x="-1013" y="759"/>
                </a:moveTo>
                <a:lnTo>
                  <a:pt x="1013" y="75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object 1730"/>
          <p:cNvSpPr/>
          <p:nvPr/>
        </p:nvSpPr>
        <p:spPr>
          <a:xfrm>
            <a:off x="5047211" y="9186610"/>
            <a:ext cx="16046" cy="84244"/>
          </a:xfrm>
          <a:custGeom>
            <a:avLst/>
            <a:gdLst/>
            <a:ahLst/>
            <a:cxnLst/>
            <a:rect l="l" t="t" r="r" b="b"/>
            <a:pathLst>
              <a:path w="10159" h="53339">
                <a:moveTo>
                  <a:pt x="0" y="0"/>
                </a:moveTo>
                <a:lnTo>
                  <a:pt x="9625" y="0"/>
                </a:lnTo>
                <a:lnTo>
                  <a:pt x="9625" y="5319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object 1732"/>
          <p:cNvSpPr/>
          <p:nvPr/>
        </p:nvSpPr>
        <p:spPr>
          <a:xfrm>
            <a:off x="5047211" y="9186610"/>
            <a:ext cx="0" cy="84244"/>
          </a:xfrm>
          <a:custGeom>
            <a:avLst/>
            <a:gdLst/>
            <a:ahLst/>
            <a:cxnLst/>
            <a:rect l="l" t="t" r="r" b="b"/>
            <a:pathLst>
              <a:path h="53339">
                <a:moveTo>
                  <a:pt x="0" y="53192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object 1733"/>
          <p:cNvSpPr/>
          <p:nvPr/>
        </p:nvSpPr>
        <p:spPr>
          <a:xfrm>
            <a:off x="5041611" y="9184210"/>
            <a:ext cx="8023" cy="1003"/>
          </a:xfrm>
          <a:custGeom>
            <a:avLst/>
            <a:gdLst/>
            <a:ahLst/>
            <a:cxnLst/>
            <a:rect l="l" t="t" r="r" b="b"/>
            <a:pathLst>
              <a:path w="5079" h="635">
                <a:moveTo>
                  <a:pt x="4559" y="0"/>
                </a:moveTo>
                <a:lnTo>
                  <a:pt x="2532" y="506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object 1734"/>
          <p:cNvSpPr/>
          <p:nvPr/>
        </p:nvSpPr>
        <p:spPr>
          <a:xfrm>
            <a:off x="5041609" y="9169809"/>
            <a:ext cx="8023" cy="1003"/>
          </a:xfrm>
          <a:custGeom>
            <a:avLst/>
            <a:gdLst/>
            <a:ahLst/>
            <a:cxnLst/>
            <a:rect l="l" t="t" r="r" b="b"/>
            <a:pathLst>
              <a:path w="5079" h="635">
                <a:moveTo>
                  <a:pt x="0" y="506"/>
                </a:moveTo>
                <a:lnTo>
                  <a:pt x="2532" y="0"/>
                </a:lnTo>
                <a:lnTo>
                  <a:pt x="4559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object 1735"/>
          <p:cNvSpPr/>
          <p:nvPr/>
        </p:nvSpPr>
        <p:spPr>
          <a:xfrm>
            <a:off x="5048811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object 1736"/>
          <p:cNvSpPr/>
          <p:nvPr/>
        </p:nvSpPr>
        <p:spPr>
          <a:xfrm>
            <a:off x="5041609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object 1737"/>
          <p:cNvSpPr/>
          <p:nvPr/>
        </p:nvSpPr>
        <p:spPr>
          <a:xfrm>
            <a:off x="5040810" y="9170608"/>
            <a:ext cx="28081" cy="16046"/>
          </a:xfrm>
          <a:custGeom>
            <a:avLst/>
            <a:gdLst/>
            <a:ahLst/>
            <a:cxnLst/>
            <a:rect l="l" t="t" r="r" b="b"/>
            <a:pathLst>
              <a:path w="17779" h="10160">
                <a:moveTo>
                  <a:pt x="12158" y="8612"/>
                </a:moveTo>
                <a:lnTo>
                  <a:pt x="12158" y="0"/>
                </a:lnTo>
              </a:path>
              <a:path w="17779" h="10160">
                <a:moveTo>
                  <a:pt x="12158" y="8612"/>
                </a:moveTo>
                <a:lnTo>
                  <a:pt x="8612" y="9118"/>
                </a:lnTo>
                <a:lnTo>
                  <a:pt x="5065" y="8612"/>
                </a:lnTo>
              </a:path>
              <a:path w="17779" h="10160">
                <a:moveTo>
                  <a:pt x="0" y="9118"/>
                </a:moveTo>
                <a:lnTo>
                  <a:pt x="0" y="10131"/>
                </a:lnTo>
                <a:lnTo>
                  <a:pt x="17224" y="10131"/>
                </a:lnTo>
                <a:lnTo>
                  <a:pt x="17224" y="9118"/>
                </a:lnTo>
                <a:lnTo>
                  <a:pt x="0" y="9118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object 1738"/>
          <p:cNvSpPr/>
          <p:nvPr/>
        </p:nvSpPr>
        <p:spPr>
          <a:xfrm>
            <a:off x="5048811" y="9169809"/>
            <a:ext cx="12035" cy="1003"/>
          </a:xfrm>
          <a:custGeom>
            <a:avLst/>
            <a:gdLst/>
            <a:ahLst/>
            <a:cxnLst/>
            <a:rect l="l" t="t" r="r" b="b"/>
            <a:pathLst>
              <a:path w="7620" h="635">
                <a:moveTo>
                  <a:pt x="0" y="506"/>
                </a:moveTo>
                <a:lnTo>
                  <a:pt x="3546" y="0"/>
                </a:lnTo>
                <a:lnTo>
                  <a:pt x="7092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object 1739"/>
          <p:cNvSpPr/>
          <p:nvPr/>
        </p:nvSpPr>
        <p:spPr>
          <a:xfrm>
            <a:off x="5041609" y="9157008"/>
            <a:ext cx="26076" cy="12035"/>
          </a:xfrm>
          <a:custGeom>
            <a:avLst/>
            <a:gdLst/>
            <a:ahLst/>
            <a:cxnLst/>
            <a:rect l="l" t="t" r="r" b="b"/>
            <a:pathLst>
              <a:path w="16509" h="7620">
                <a:moveTo>
                  <a:pt x="0" y="7092"/>
                </a:moveTo>
                <a:lnTo>
                  <a:pt x="1519" y="3546"/>
                </a:lnTo>
                <a:lnTo>
                  <a:pt x="4559" y="1013"/>
                </a:lnTo>
                <a:lnTo>
                  <a:pt x="8105" y="0"/>
                </a:lnTo>
                <a:lnTo>
                  <a:pt x="12158" y="1013"/>
                </a:lnTo>
                <a:lnTo>
                  <a:pt x="14691" y="3546"/>
                </a:lnTo>
                <a:lnTo>
                  <a:pt x="16210" y="709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object 1740"/>
          <p:cNvSpPr/>
          <p:nvPr/>
        </p:nvSpPr>
        <p:spPr>
          <a:xfrm>
            <a:off x="5060014" y="9184210"/>
            <a:ext cx="8023" cy="1003"/>
          </a:xfrm>
          <a:custGeom>
            <a:avLst/>
            <a:gdLst/>
            <a:ahLst/>
            <a:cxnLst/>
            <a:rect l="l" t="t" r="r" b="b"/>
            <a:pathLst>
              <a:path w="5079" h="635">
                <a:moveTo>
                  <a:pt x="4559" y="0"/>
                </a:moveTo>
                <a:lnTo>
                  <a:pt x="2532" y="506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object 1741"/>
          <p:cNvSpPr/>
          <p:nvPr/>
        </p:nvSpPr>
        <p:spPr>
          <a:xfrm>
            <a:off x="5060012" y="9169809"/>
            <a:ext cx="8023" cy="1003"/>
          </a:xfrm>
          <a:custGeom>
            <a:avLst/>
            <a:gdLst/>
            <a:ahLst/>
            <a:cxnLst/>
            <a:rect l="l" t="t" r="r" b="b"/>
            <a:pathLst>
              <a:path w="5079" h="635">
                <a:moveTo>
                  <a:pt x="0" y="506"/>
                </a:moveTo>
                <a:lnTo>
                  <a:pt x="2532" y="0"/>
                </a:lnTo>
                <a:lnTo>
                  <a:pt x="4559" y="50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object 1742"/>
          <p:cNvSpPr/>
          <p:nvPr/>
        </p:nvSpPr>
        <p:spPr>
          <a:xfrm>
            <a:off x="5067214" y="9170608"/>
            <a:ext cx="0" cy="14041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0" y="8612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object 1743"/>
          <p:cNvSpPr/>
          <p:nvPr/>
        </p:nvSpPr>
        <p:spPr>
          <a:xfrm>
            <a:off x="5041609" y="9168208"/>
            <a:ext cx="0" cy="3009"/>
          </a:xfrm>
          <a:custGeom>
            <a:avLst/>
            <a:gdLst/>
            <a:ahLst/>
            <a:cxnLst/>
            <a:rect l="l" t="t" r="r" b="b"/>
            <a:pathLst>
              <a:path h="1904">
                <a:moveTo>
                  <a:pt x="-1013" y="759"/>
                </a:moveTo>
                <a:lnTo>
                  <a:pt x="1013" y="75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object 1744"/>
          <p:cNvSpPr/>
          <p:nvPr/>
        </p:nvSpPr>
        <p:spPr>
          <a:xfrm>
            <a:off x="5041609" y="9169809"/>
            <a:ext cx="26076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21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object 1745"/>
          <p:cNvSpPr/>
          <p:nvPr/>
        </p:nvSpPr>
        <p:spPr>
          <a:xfrm>
            <a:off x="5067214" y="9168206"/>
            <a:ext cx="0" cy="3009"/>
          </a:xfrm>
          <a:custGeom>
            <a:avLst/>
            <a:gdLst/>
            <a:ahLst/>
            <a:cxnLst/>
            <a:rect l="l" t="t" r="r" b="b"/>
            <a:pathLst>
              <a:path h="1904">
                <a:moveTo>
                  <a:pt x="-1013" y="759"/>
                </a:moveTo>
                <a:lnTo>
                  <a:pt x="1013" y="75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object 1746"/>
          <p:cNvSpPr/>
          <p:nvPr/>
        </p:nvSpPr>
        <p:spPr>
          <a:xfrm>
            <a:off x="4865588" y="9186610"/>
            <a:ext cx="378095" cy="31090"/>
          </a:xfrm>
          <a:custGeom>
            <a:avLst/>
            <a:gdLst/>
            <a:ahLst/>
            <a:cxnLst/>
            <a:rect l="l" t="t" r="r" b="b"/>
            <a:pathLst>
              <a:path w="239395" h="19685">
                <a:moveTo>
                  <a:pt x="237085" y="0"/>
                </a:moveTo>
                <a:lnTo>
                  <a:pt x="2532" y="0"/>
                </a:lnTo>
                <a:lnTo>
                  <a:pt x="0" y="2532"/>
                </a:lnTo>
                <a:lnTo>
                  <a:pt x="0" y="19250"/>
                </a:lnTo>
                <a:lnTo>
                  <a:pt x="239111" y="19250"/>
                </a:lnTo>
                <a:lnTo>
                  <a:pt x="239111" y="2532"/>
                </a:lnTo>
                <a:lnTo>
                  <a:pt x="237085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object 1747"/>
          <p:cNvSpPr/>
          <p:nvPr/>
        </p:nvSpPr>
        <p:spPr>
          <a:xfrm>
            <a:off x="10211052" y="3996367"/>
            <a:ext cx="21061" cy="32093"/>
          </a:xfrm>
          <a:custGeom>
            <a:avLst/>
            <a:gdLst/>
            <a:ahLst/>
            <a:cxnLst/>
            <a:rect l="l" t="t" r="r" b="b"/>
            <a:pathLst>
              <a:path w="13334" h="20319">
                <a:moveTo>
                  <a:pt x="0" y="0"/>
                </a:moveTo>
                <a:lnTo>
                  <a:pt x="13171" y="1975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object 1748"/>
          <p:cNvSpPr/>
          <p:nvPr/>
        </p:nvSpPr>
        <p:spPr>
          <a:xfrm>
            <a:off x="10525490" y="3786740"/>
            <a:ext cx="21061" cy="32093"/>
          </a:xfrm>
          <a:custGeom>
            <a:avLst/>
            <a:gdLst/>
            <a:ahLst/>
            <a:cxnLst/>
            <a:rect l="l" t="t" r="r" b="b"/>
            <a:pathLst>
              <a:path w="13334" h="20319">
                <a:moveTo>
                  <a:pt x="0" y="0"/>
                </a:moveTo>
                <a:lnTo>
                  <a:pt x="13171" y="1975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object 1749"/>
          <p:cNvSpPr/>
          <p:nvPr/>
        </p:nvSpPr>
        <p:spPr>
          <a:xfrm>
            <a:off x="10190250" y="3807543"/>
            <a:ext cx="440275" cy="293851"/>
          </a:xfrm>
          <a:custGeom>
            <a:avLst/>
            <a:gdLst/>
            <a:ahLst/>
            <a:cxnLst/>
            <a:rect l="l" t="t" r="r" b="b"/>
            <a:pathLst>
              <a:path w="278765" h="186055">
                <a:moveTo>
                  <a:pt x="0" y="185919"/>
                </a:moveTo>
                <a:lnTo>
                  <a:pt x="27862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object 1750"/>
          <p:cNvSpPr/>
          <p:nvPr/>
        </p:nvSpPr>
        <p:spPr>
          <a:xfrm>
            <a:off x="10252656" y="4049974"/>
            <a:ext cx="8023" cy="10029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1519" y="0"/>
                </a:moveTo>
                <a:lnTo>
                  <a:pt x="0" y="6079"/>
                </a:lnTo>
                <a:lnTo>
                  <a:pt x="5065" y="2532"/>
                </a:lnTo>
                <a:lnTo>
                  <a:pt x="151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object 1751"/>
          <p:cNvSpPr/>
          <p:nvPr/>
        </p:nvSpPr>
        <p:spPr>
          <a:xfrm>
            <a:off x="10252656" y="4049974"/>
            <a:ext cx="8023" cy="10029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65" y="2532"/>
                </a:moveTo>
                <a:lnTo>
                  <a:pt x="0" y="6079"/>
                </a:lnTo>
                <a:lnTo>
                  <a:pt x="1519" y="0"/>
                </a:lnTo>
                <a:lnTo>
                  <a:pt x="5065" y="2532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object 1752"/>
          <p:cNvSpPr/>
          <p:nvPr/>
        </p:nvSpPr>
        <p:spPr>
          <a:xfrm>
            <a:off x="10247856" y="4049973"/>
            <a:ext cx="8023" cy="10029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4559" y="0"/>
                </a:moveTo>
                <a:lnTo>
                  <a:pt x="0" y="1013"/>
                </a:lnTo>
                <a:lnTo>
                  <a:pt x="3039" y="6079"/>
                </a:lnTo>
                <a:lnTo>
                  <a:pt x="455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object 1753"/>
          <p:cNvSpPr/>
          <p:nvPr/>
        </p:nvSpPr>
        <p:spPr>
          <a:xfrm>
            <a:off x="10247856" y="4049973"/>
            <a:ext cx="8023" cy="10029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4559" y="0"/>
                </a:moveTo>
                <a:lnTo>
                  <a:pt x="3039" y="6079"/>
                </a:lnTo>
                <a:lnTo>
                  <a:pt x="0" y="1013"/>
                </a:lnTo>
                <a:lnTo>
                  <a:pt x="4559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object 1754"/>
          <p:cNvSpPr/>
          <p:nvPr/>
        </p:nvSpPr>
        <p:spPr>
          <a:xfrm>
            <a:off x="10243857" y="4051573"/>
            <a:ext cx="9026" cy="8023"/>
          </a:xfrm>
          <a:custGeom>
            <a:avLst/>
            <a:gdLst/>
            <a:ahLst/>
            <a:cxnLst/>
            <a:rect l="l" t="t" r="r" b="b"/>
            <a:pathLst>
              <a:path w="5715" h="5080">
                <a:moveTo>
                  <a:pt x="2532" y="0"/>
                </a:moveTo>
                <a:lnTo>
                  <a:pt x="0" y="3546"/>
                </a:lnTo>
                <a:lnTo>
                  <a:pt x="5572" y="5065"/>
                </a:lnTo>
                <a:lnTo>
                  <a:pt x="253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object 1755"/>
          <p:cNvSpPr/>
          <p:nvPr/>
        </p:nvSpPr>
        <p:spPr>
          <a:xfrm>
            <a:off x="10243857" y="4051573"/>
            <a:ext cx="9026" cy="8023"/>
          </a:xfrm>
          <a:custGeom>
            <a:avLst/>
            <a:gdLst/>
            <a:ahLst/>
            <a:cxnLst/>
            <a:rect l="l" t="t" r="r" b="b"/>
            <a:pathLst>
              <a:path w="5715" h="5080">
                <a:moveTo>
                  <a:pt x="2532" y="0"/>
                </a:moveTo>
                <a:lnTo>
                  <a:pt x="5572" y="5065"/>
                </a:lnTo>
                <a:lnTo>
                  <a:pt x="0" y="3546"/>
                </a:lnTo>
                <a:lnTo>
                  <a:pt x="2532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object 1756"/>
          <p:cNvSpPr/>
          <p:nvPr/>
        </p:nvSpPr>
        <p:spPr>
          <a:xfrm>
            <a:off x="10243856" y="4057175"/>
            <a:ext cx="9026" cy="8023"/>
          </a:xfrm>
          <a:custGeom>
            <a:avLst/>
            <a:gdLst/>
            <a:ahLst/>
            <a:cxnLst/>
            <a:rect l="l" t="t" r="r" b="b"/>
            <a:pathLst>
              <a:path w="5715" h="5080">
                <a:moveTo>
                  <a:pt x="0" y="0"/>
                </a:moveTo>
                <a:lnTo>
                  <a:pt x="506" y="4559"/>
                </a:lnTo>
                <a:lnTo>
                  <a:pt x="5572" y="1519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object 1757"/>
          <p:cNvSpPr/>
          <p:nvPr/>
        </p:nvSpPr>
        <p:spPr>
          <a:xfrm>
            <a:off x="10243856" y="4057175"/>
            <a:ext cx="9026" cy="8023"/>
          </a:xfrm>
          <a:custGeom>
            <a:avLst/>
            <a:gdLst/>
            <a:ahLst/>
            <a:cxnLst/>
            <a:rect l="l" t="t" r="r" b="b"/>
            <a:pathLst>
              <a:path w="5715" h="5080">
                <a:moveTo>
                  <a:pt x="0" y="0"/>
                </a:moveTo>
                <a:lnTo>
                  <a:pt x="5572" y="1519"/>
                </a:lnTo>
                <a:lnTo>
                  <a:pt x="506" y="45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object 1758"/>
          <p:cNvSpPr/>
          <p:nvPr/>
        </p:nvSpPr>
        <p:spPr>
          <a:xfrm>
            <a:off x="10244656" y="4059574"/>
            <a:ext cx="8023" cy="9026"/>
          </a:xfrm>
          <a:custGeom>
            <a:avLst/>
            <a:gdLst/>
            <a:ahLst/>
            <a:cxnLst/>
            <a:rect l="l" t="t" r="r" b="b"/>
            <a:pathLst>
              <a:path w="5080" h="5714">
                <a:moveTo>
                  <a:pt x="5065" y="0"/>
                </a:moveTo>
                <a:lnTo>
                  <a:pt x="0" y="3039"/>
                </a:lnTo>
                <a:lnTo>
                  <a:pt x="4052" y="5572"/>
                </a:lnTo>
                <a:lnTo>
                  <a:pt x="50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object 1759"/>
          <p:cNvSpPr/>
          <p:nvPr/>
        </p:nvSpPr>
        <p:spPr>
          <a:xfrm>
            <a:off x="10244656" y="4059574"/>
            <a:ext cx="8023" cy="9026"/>
          </a:xfrm>
          <a:custGeom>
            <a:avLst/>
            <a:gdLst/>
            <a:ahLst/>
            <a:cxnLst/>
            <a:rect l="l" t="t" r="r" b="b"/>
            <a:pathLst>
              <a:path w="5080" h="5714">
                <a:moveTo>
                  <a:pt x="0" y="3039"/>
                </a:moveTo>
                <a:lnTo>
                  <a:pt x="5065" y="0"/>
                </a:lnTo>
                <a:lnTo>
                  <a:pt x="4052" y="5572"/>
                </a:lnTo>
                <a:lnTo>
                  <a:pt x="0" y="3039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object 1760"/>
          <p:cNvSpPr/>
          <p:nvPr/>
        </p:nvSpPr>
        <p:spPr>
          <a:xfrm>
            <a:off x="10251057" y="4059574"/>
            <a:ext cx="8023" cy="9026"/>
          </a:xfrm>
          <a:custGeom>
            <a:avLst/>
            <a:gdLst/>
            <a:ahLst/>
            <a:cxnLst/>
            <a:rect l="l" t="t" r="r" b="b"/>
            <a:pathLst>
              <a:path w="5080" h="5714">
                <a:moveTo>
                  <a:pt x="1013" y="0"/>
                </a:moveTo>
                <a:lnTo>
                  <a:pt x="0" y="5572"/>
                </a:lnTo>
                <a:lnTo>
                  <a:pt x="4559" y="4559"/>
                </a:lnTo>
                <a:lnTo>
                  <a:pt x="101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object 1761"/>
          <p:cNvSpPr/>
          <p:nvPr/>
        </p:nvSpPr>
        <p:spPr>
          <a:xfrm>
            <a:off x="10251057" y="4059574"/>
            <a:ext cx="8023" cy="9026"/>
          </a:xfrm>
          <a:custGeom>
            <a:avLst/>
            <a:gdLst/>
            <a:ahLst/>
            <a:cxnLst/>
            <a:rect l="l" t="t" r="r" b="b"/>
            <a:pathLst>
              <a:path w="5080" h="5714">
                <a:moveTo>
                  <a:pt x="0" y="5572"/>
                </a:moveTo>
                <a:lnTo>
                  <a:pt x="1013" y="0"/>
                </a:lnTo>
                <a:lnTo>
                  <a:pt x="4559" y="4559"/>
                </a:lnTo>
                <a:lnTo>
                  <a:pt x="0" y="5572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object 1762"/>
          <p:cNvSpPr/>
          <p:nvPr/>
        </p:nvSpPr>
        <p:spPr>
          <a:xfrm>
            <a:off x="10252657" y="4059574"/>
            <a:ext cx="10029" cy="8023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0" y="0"/>
                </a:moveTo>
                <a:lnTo>
                  <a:pt x="3546" y="4559"/>
                </a:lnTo>
                <a:lnTo>
                  <a:pt x="6079" y="1013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object 1763"/>
          <p:cNvSpPr/>
          <p:nvPr/>
        </p:nvSpPr>
        <p:spPr>
          <a:xfrm>
            <a:off x="10252657" y="4059574"/>
            <a:ext cx="10029" cy="8023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3546" y="4559"/>
                </a:moveTo>
                <a:lnTo>
                  <a:pt x="0" y="0"/>
                </a:lnTo>
                <a:lnTo>
                  <a:pt x="6079" y="1013"/>
                </a:lnTo>
                <a:lnTo>
                  <a:pt x="3546" y="4559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object 1764"/>
          <p:cNvSpPr/>
          <p:nvPr/>
        </p:nvSpPr>
        <p:spPr>
          <a:xfrm>
            <a:off x="10252656" y="4053973"/>
            <a:ext cx="10029" cy="8023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5065" y="0"/>
                </a:moveTo>
                <a:lnTo>
                  <a:pt x="0" y="3546"/>
                </a:lnTo>
                <a:lnTo>
                  <a:pt x="6079" y="4559"/>
                </a:lnTo>
                <a:lnTo>
                  <a:pt x="50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object 1765"/>
          <p:cNvSpPr/>
          <p:nvPr/>
        </p:nvSpPr>
        <p:spPr>
          <a:xfrm>
            <a:off x="10252656" y="4053973"/>
            <a:ext cx="10029" cy="8023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6079" y="4559"/>
                </a:moveTo>
                <a:lnTo>
                  <a:pt x="0" y="3546"/>
                </a:lnTo>
                <a:lnTo>
                  <a:pt x="5065" y="0"/>
                </a:lnTo>
                <a:lnTo>
                  <a:pt x="6079" y="4559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object 1766"/>
          <p:cNvSpPr/>
          <p:nvPr/>
        </p:nvSpPr>
        <p:spPr>
          <a:xfrm>
            <a:off x="10559094" y="3849948"/>
            <a:ext cx="8023" cy="9026"/>
          </a:xfrm>
          <a:custGeom>
            <a:avLst/>
            <a:gdLst/>
            <a:ahLst/>
            <a:cxnLst/>
            <a:rect l="l" t="t" r="r" b="b"/>
            <a:pathLst>
              <a:path w="5080" h="5714">
                <a:moveTo>
                  <a:pt x="5065" y="0"/>
                </a:moveTo>
                <a:lnTo>
                  <a:pt x="0" y="3039"/>
                </a:lnTo>
                <a:lnTo>
                  <a:pt x="4052" y="5572"/>
                </a:lnTo>
                <a:lnTo>
                  <a:pt x="50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object 1767"/>
          <p:cNvSpPr/>
          <p:nvPr/>
        </p:nvSpPr>
        <p:spPr>
          <a:xfrm>
            <a:off x="10559094" y="3849948"/>
            <a:ext cx="8023" cy="9026"/>
          </a:xfrm>
          <a:custGeom>
            <a:avLst/>
            <a:gdLst/>
            <a:ahLst/>
            <a:cxnLst/>
            <a:rect l="l" t="t" r="r" b="b"/>
            <a:pathLst>
              <a:path w="5080" h="5714">
                <a:moveTo>
                  <a:pt x="0" y="3039"/>
                </a:moveTo>
                <a:lnTo>
                  <a:pt x="5065" y="0"/>
                </a:lnTo>
                <a:lnTo>
                  <a:pt x="4052" y="5572"/>
                </a:lnTo>
                <a:lnTo>
                  <a:pt x="0" y="3039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object 1768"/>
          <p:cNvSpPr/>
          <p:nvPr/>
        </p:nvSpPr>
        <p:spPr>
          <a:xfrm>
            <a:off x="10565496" y="3849949"/>
            <a:ext cx="8023" cy="9026"/>
          </a:xfrm>
          <a:custGeom>
            <a:avLst/>
            <a:gdLst/>
            <a:ahLst/>
            <a:cxnLst/>
            <a:rect l="l" t="t" r="r" b="b"/>
            <a:pathLst>
              <a:path w="5080" h="5714">
                <a:moveTo>
                  <a:pt x="1013" y="0"/>
                </a:moveTo>
                <a:lnTo>
                  <a:pt x="0" y="5572"/>
                </a:lnTo>
                <a:lnTo>
                  <a:pt x="4559" y="4559"/>
                </a:lnTo>
                <a:lnTo>
                  <a:pt x="101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object 1769"/>
          <p:cNvSpPr/>
          <p:nvPr/>
        </p:nvSpPr>
        <p:spPr>
          <a:xfrm>
            <a:off x="10565496" y="3849949"/>
            <a:ext cx="8023" cy="9026"/>
          </a:xfrm>
          <a:custGeom>
            <a:avLst/>
            <a:gdLst/>
            <a:ahLst/>
            <a:cxnLst/>
            <a:rect l="l" t="t" r="r" b="b"/>
            <a:pathLst>
              <a:path w="5080" h="5714">
                <a:moveTo>
                  <a:pt x="0" y="5572"/>
                </a:moveTo>
                <a:lnTo>
                  <a:pt x="1013" y="0"/>
                </a:lnTo>
                <a:lnTo>
                  <a:pt x="4559" y="4559"/>
                </a:lnTo>
                <a:lnTo>
                  <a:pt x="0" y="5572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object 1770"/>
          <p:cNvSpPr/>
          <p:nvPr/>
        </p:nvSpPr>
        <p:spPr>
          <a:xfrm>
            <a:off x="10567097" y="3849949"/>
            <a:ext cx="10029" cy="8023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0" y="0"/>
                </a:moveTo>
                <a:lnTo>
                  <a:pt x="3546" y="4559"/>
                </a:lnTo>
                <a:lnTo>
                  <a:pt x="6079" y="1013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object 1771"/>
          <p:cNvSpPr/>
          <p:nvPr/>
        </p:nvSpPr>
        <p:spPr>
          <a:xfrm>
            <a:off x="10567097" y="3849949"/>
            <a:ext cx="10029" cy="8023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3546" y="4559"/>
                </a:moveTo>
                <a:lnTo>
                  <a:pt x="0" y="0"/>
                </a:lnTo>
                <a:lnTo>
                  <a:pt x="6079" y="1013"/>
                </a:lnTo>
                <a:lnTo>
                  <a:pt x="3546" y="4559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object 1772"/>
          <p:cNvSpPr/>
          <p:nvPr/>
        </p:nvSpPr>
        <p:spPr>
          <a:xfrm>
            <a:off x="10567097" y="3844347"/>
            <a:ext cx="10029" cy="8023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5065" y="0"/>
                </a:moveTo>
                <a:lnTo>
                  <a:pt x="0" y="3546"/>
                </a:lnTo>
                <a:lnTo>
                  <a:pt x="6079" y="4559"/>
                </a:lnTo>
                <a:lnTo>
                  <a:pt x="50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object 1773"/>
          <p:cNvSpPr/>
          <p:nvPr/>
        </p:nvSpPr>
        <p:spPr>
          <a:xfrm>
            <a:off x="10567097" y="3844347"/>
            <a:ext cx="10029" cy="8023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6079" y="4559"/>
                </a:moveTo>
                <a:lnTo>
                  <a:pt x="0" y="3546"/>
                </a:lnTo>
                <a:lnTo>
                  <a:pt x="5065" y="0"/>
                </a:lnTo>
                <a:lnTo>
                  <a:pt x="6079" y="4559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object 1774"/>
          <p:cNvSpPr/>
          <p:nvPr/>
        </p:nvSpPr>
        <p:spPr>
          <a:xfrm>
            <a:off x="10567097" y="3840347"/>
            <a:ext cx="8023" cy="10029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1519" y="0"/>
                </a:moveTo>
                <a:lnTo>
                  <a:pt x="0" y="6079"/>
                </a:lnTo>
                <a:lnTo>
                  <a:pt x="5065" y="2532"/>
                </a:lnTo>
                <a:lnTo>
                  <a:pt x="151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object 1775"/>
          <p:cNvSpPr/>
          <p:nvPr/>
        </p:nvSpPr>
        <p:spPr>
          <a:xfrm>
            <a:off x="10567097" y="3840347"/>
            <a:ext cx="8023" cy="10029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65" y="2532"/>
                </a:moveTo>
                <a:lnTo>
                  <a:pt x="0" y="6079"/>
                </a:lnTo>
                <a:lnTo>
                  <a:pt x="1519" y="0"/>
                </a:lnTo>
                <a:lnTo>
                  <a:pt x="5065" y="2532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object 1776"/>
          <p:cNvSpPr/>
          <p:nvPr/>
        </p:nvSpPr>
        <p:spPr>
          <a:xfrm>
            <a:off x="10562296" y="3840347"/>
            <a:ext cx="8023" cy="10029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4559" y="0"/>
                </a:moveTo>
                <a:lnTo>
                  <a:pt x="0" y="1013"/>
                </a:lnTo>
                <a:lnTo>
                  <a:pt x="3039" y="6079"/>
                </a:lnTo>
                <a:lnTo>
                  <a:pt x="455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object 1777"/>
          <p:cNvSpPr/>
          <p:nvPr/>
        </p:nvSpPr>
        <p:spPr>
          <a:xfrm>
            <a:off x="10562296" y="3840347"/>
            <a:ext cx="8023" cy="10029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4559" y="0"/>
                </a:moveTo>
                <a:lnTo>
                  <a:pt x="3039" y="6079"/>
                </a:lnTo>
                <a:lnTo>
                  <a:pt x="0" y="1013"/>
                </a:lnTo>
                <a:lnTo>
                  <a:pt x="4559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object 1778"/>
          <p:cNvSpPr/>
          <p:nvPr/>
        </p:nvSpPr>
        <p:spPr>
          <a:xfrm>
            <a:off x="10558294" y="3841947"/>
            <a:ext cx="9026" cy="8023"/>
          </a:xfrm>
          <a:custGeom>
            <a:avLst/>
            <a:gdLst/>
            <a:ahLst/>
            <a:cxnLst/>
            <a:rect l="l" t="t" r="r" b="b"/>
            <a:pathLst>
              <a:path w="5715" h="5080">
                <a:moveTo>
                  <a:pt x="2532" y="0"/>
                </a:moveTo>
                <a:lnTo>
                  <a:pt x="0" y="3546"/>
                </a:lnTo>
                <a:lnTo>
                  <a:pt x="5572" y="5065"/>
                </a:lnTo>
                <a:lnTo>
                  <a:pt x="253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object 1779"/>
          <p:cNvSpPr/>
          <p:nvPr/>
        </p:nvSpPr>
        <p:spPr>
          <a:xfrm>
            <a:off x="10558294" y="3841947"/>
            <a:ext cx="9026" cy="8023"/>
          </a:xfrm>
          <a:custGeom>
            <a:avLst/>
            <a:gdLst/>
            <a:ahLst/>
            <a:cxnLst/>
            <a:rect l="l" t="t" r="r" b="b"/>
            <a:pathLst>
              <a:path w="5715" h="5080">
                <a:moveTo>
                  <a:pt x="2532" y="0"/>
                </a:moveTo>
                <a:lnTo>
                  <a:pt x="5572" y="5065"/>
                </a:lnTo>
                <a:lnTo>
                  <a:pt x="0" y="3546"/>
                </a:lnTo>
                <a:lnTo>
                  <a:pt x="2532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object 1780"/>
          <p:cNvSpPr/>
          <p:nvPr/>
        </p:nvSpPr>
        <p:spPr>
          <a:xfrm>
            <a:off x="10558295" y="3847549"/>
            <a:ext cx="9026" cy="8023"/>
          </a:xfrm>
          <a:custGeom>
            <a:avLst/>
            <a:gdLst/>
            <a:ahLst/>
            <a:cxnLst/>
            <a:rect l="l" t="t" r="r" b="b"/>
            <a:pathLst>
              <a:path w="5715" h="5080">
                <a:moveTo>
                  <a:pt x="0" y="0"/>
                </a:moveTo>
                <a:lnTo>
                  <a:pt x="506" y="4559"/>
                </a:lnTo>
                <a:lnTo>
                  <a:pt x="5572" y="1519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object 1781"/>
          <p:cNvSpPr/>
          <p:nvPr/>
        </p:nvSpPr>
        <p:spPr>
          <a:xfrm>
            <a:off x="10558295" y="3847549"/>
            <a:ext cx="9026" cy="8023"/>
          </a:xfrm>
          <a:custGeom>
            <a:avLst/>
            <a:gdLst/>
            <a:ahLst/>
            <a:cxnLst/>
            <a:rect l="l" t="t" r="r" b="b"/>
            <a:pathLst>
              <a:path w="5715" h="5080">
                <a:moveTo>
                  <a:pt x="0" y="0"/>
                </a:moveTo>
                <a:lnTo>
                  <a:pt x="5572" y="1519"/>
                </a:lnTo>
                <a:lnTo>
                  <a:pt x="506" y="455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object 1782"/>
          <p:cNvSpPr txBox="1"/>
          <p:nvPr/>
        </p:nvSpPr>
        <p:spPr>
          <a:xfrm rot="19620000">
            <a:off x="10535735" y="3650922"/>
            <a:ext cx="421964" cy="74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1000" spc="-5" dirty="0">
                <a:solidFill>
                  <a:srgbClr val="231F20"/>
                </a:solidFill>
                <a:latin typeface="Tahoma"/>
                <a:cs typeface="Tahoma"/>
              </a:rPr>
              <a:t>50</a:t>
            </a:r>
            <a:r>
              <a:rPr sz="1000" spc="5" dirty="0">
                <a:solidFill>
                  <a:srgbClr val="231F20"/>
                </a:solidFill>
                <a:latin typeface="Tahoma"/>
                <a:cs typeface="Tahoma"/>
              </a:rPr>
              <a:t>0</a:t>
            </a:r>
            <a:endParaRPr sz="500" dirty="0">
              <a:latin typeface="Tahoma"/>
              <a:cs typeface="Tahoma"/>
            </a:endParaRPr>
          </a:p>
        </p:txBody>
      </p:sp>
      <p:grpSp>
        <p:nvGrpSpPr>
          <p:cNvPr id="1783" name="object 1783"/>
          <p:cNvGrpSpPr/>
          <p:nvPr/>
        </p:nvGrpSpPr>
        <p:grpSpPr>
          <a:xfrm>
            <a:off x="8473128" y="2418965"/>
            <a:ext cx="1637742" cy="1434153"/>
            <a:chOff x="13309807" y="1707193"/>
            <a:chExt cx="1036955" cy="908050"/>
          </a:xfrm>
        </p:grpSpPr>
        <p:sp>
          <p:nvSpPr>
            <p:cNvPr id="1784" name="object 1784"/>
            <p:cNvSpPr/>
            <p:nvPr/>
          </p:nvSpPr>
          <p:spPr>
            <a:xfrm>
              <a:off x="13311395" y="2167435"/>
              <a:ext cx="297815" cy="446405"/>
            </a:xfrm>
            <a:custGeom>
              <a:avLst/>
              <a:gdLst/>
              <a:ahLst/>
              <a:cxnLst/>
              <a:rect l="l" t="t" r="r" b="b"/>
              <a:pathLst>
                <a:path w="297815" h="446405">
                  <a:moveTo>
                    <a:pt x="0" y="445800"/>
                  </a:moveTo>
                  <a:lnTo>
                    <a:pt x="29736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1785"/>
            <p:cNvSpPr/>
            <p:nvPr/>
          </p:nvSpPr>
          <p:spPr>
            <a:xfrm>
              <a:off x="13737439" y="1943015"/>
              <a:ext cx="31750" cy="31115"/>
            </a:xfrm>
            <a:custGeom>
              <a:avLst/>
              <a:gdLst/>
              <a:ahLst/>
              <a:cxnLst/>
              <a:rect l="l" t="t" r="r" b="b"/>
              <a:pathLst>
                <a:path w="31750" h="31114">
                  <a:moveTo>
                    <a:pt x="0" y="30902"/>
                  </a:moveTo>
                  <a:lnTo>
                    <a:pt x="3140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13716162" y="1943015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>
                  <a:moveTo>
                    <a:pt x="0" y="63323"/>
                  </a:moveTo>
                  <a:lnTo>
                    <a:pt x="6332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13694379" y="1969358"/>
              <a:ext cx="69215" cy="69850"/>
            </a:xfrm>
            <a:custGeom>
              <a:avLst/>
              <a:gdLst/>
              <a:ahLst/>
              <a:cxnLst/>
              <a:rect l="l" t="t" r="r" b="b"/>
              <a:pathLst>
                <a:path w="69215" h="69850">
                  <a:moveTo>
                    <a:pt x="0" y="69403"/>
                  </a:moveTo>
                  <a:lnTo>
                    <a:pt x="6889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8" name="object 1788"/>
            <p:cNvSpPr/>
            <p:nvPr/>
          </p:nvSpPr>
          <p:spPr>
            <a:xfrm>
              <a:off x="13673101" y="2001780"/>
              <a:ext cx="69215" cy="69215"/>
            </a:xfrm>
            <a:custGeom>
              <a:avLst/>
              <a:gdLst/>
              <a:ahLst/>
              <a:cxnLst/>
              <a:rect l="l" t="t" r="r" b="b"/>
              <a:pathLst>
                <a:path w="69215" h="69214">
                  <a:moveTo>
                    <a:pt x="0" y="68896"/>
                  </a:moveTo>
                  <a:lnTo>
                    <a:pt x="6889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9" name="object 1789"/>
            <p:cNvSpPr/>
            <p:nvPr/>
          </p:nvSpPr>
          <p:spPr>
            <a:xfrm>
              <a:off x="13651319" y="2034202"/>
              <a:ext cx="69850" cy="69215"/>
            </a:xfrm>
            <a:custGeom>
              <a:avLst/>
              <a:gdLst/>
              <a:ahLst/>
              <a:cxnLst/>
              <a:rect l="l" t="t" r="r" b="b"/>
              <a:pathLst>
                <a:path w="69850" h="69214">
                  <a:moveTo>
                    <a:pt x="0" y="68896"/>
                  </a:moveTo>
                  <a:lnTo>
                    <a:pt x="6940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13630042" y="2066116"/>
              <a:ext cx="69215" cy="69850"/>
            </a:xfrm>
            <a:custGeom>
              <a:avLst/>
              <a:gdLst/>
              <a:ahLst/>
              <a:cxnLst/>
              <a:rect l="l" t="t" r="r" b="b"/>
              <a:pathLst>
                <a:path w="69215" h="69850">
                  <a:moveTo>
                    <a:pt x="0" y="69403"/>
                  </a:moveTo>
                  <a:lnTo>
                    <a:pt x="6889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13608258" y="2098539"/>
              <a:ext cx="69850" cy="69215"/>
            </a:xfrm>
            <a:custGeom>
              <a:avLst/>
              <a:gdLst/>
              <a:ahLst/>
              <a:cxnLst/>
              <a:rect l="l" t="t" r="r" b="b"/>
              <a:pathLst>
                <a:path w="69850" h="69214">
                  <a:moveTo>
                    <a:pt x="0" y="68896"/>
                  </a:moveTo>
                  <a:lnTo>
                    <a:pt x="6940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13770874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13781513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13792658" y="1943014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13803296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13813935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1797"/>
            <p:cNvSpPr/>
            <p:nvPr/>
          </p:nvSpPr>
          <p:spPr>
            <a:xfrm>
              <a:off x="13606739" y="2130960"/>
              <a:ext cx="49530" cy="48895"/>
            </a:xfrm>
            <a:custGeom>
              <a:avLst/>
              <a:gdLst/>
              <a:ahLst/>
              <a:cxnLst/>
              <a:rect l="l" t="t" r="r" b="b"/>
              <a:pathLst>
                <a:path w="49530" h="48894">
                  <a:moveTo>
                    <a:pt x="0" y="48632"/>
                  </a:moveTo>
                  <a:lnTo>
                    <a:pt x="4913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1798"/>
            <p:cNvSpPr/>
            <p:nvPr/>
          </p:nvSpPr>
          <p:spPr>
            <a:xfrm>
              <a:off x="13824573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1799"/>
            <p:cNvSpPr/>
            <p:nvPr/>
          </p:nvSpPr>
          <p:spPr>
            <a:xfrm>
              <a:off x="13615351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1800"/>
            <p:cNvSpPr/>
            <p:nvPr/>
          </p:nvSpPr>
          <p:spPr>
            <a:xfrm>
              <a:off x="13835212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1801"/>
            <p:cNvSpPr/>
            <p:nvPr/>
          </p:nvSpPr>
          <p:spPr>
            <a:xfrm>
              <a:off x="13625989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13636628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13647266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13658411" y="2162876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13669049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13679688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1807"/>
            <p:cNvSpPr/>
            <p:nvPr/>
          </p:nvSpPr>
          <p:spPr>
            <a:xfrm>
              <a:off x="13690326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1808"/>
            <p:cNvSpPr/>
            <p:nvPr/>
          </p:nvSpPr>
          <p:spPr>
            <a:xfrm>
              <a:off x="13701470" y="2162876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1809"/>
            <p:cNvSpPr/>
            <p:nvPr/>
          </p:nvSpPr>
          <p:spPr>
            <a:xfrm>
              <a:off x="13712109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1810"/>
            <p:cNvSpPr/>
            <p:nvPr/>
          </p:nvSpPr>
          <p:spPr>
            <a:xfrm>
              <a:off x="13722747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1811"/>
            <p:cNvSpPr/>
            <p:nvPr/>
          </p:nvSpPr>
          <p:spPr>
            <a:xfrm>
              <a:off x="13733387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13744025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13755169" y="2162876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13765808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13776446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13787085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13797724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13808868" y="2162876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13819506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13830145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13840783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13851928" y="2162876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13862567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13873205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13883844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13894482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13905627" y="2162876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1828"/>
            <p:cNvSpPr/>
            <p:nvPr/>
          </p:nvSpPr>
          <p:spPr>
            <a:xfrm>
              <a:off x="13916265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9" name="object 1829"/>
            <p:cNvSpPr/>
            <p:nvPr/>
          </p:nvSpPr>
          <p:spPr>
            <a:xfrm>
              <a:off x="13926904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0" name="object 1830"/>
            <p:cNvSpPr/>
            <p:nvPr/>
          </p:nvSpPr>
          <p:spPr>
            <a:xfrm>
              <a:off x="13937542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1" name="object 1831"/>
            <p:cNvSpPr/>
            <p:nvPr/>
          </p:nvSpPr>
          <p:spPr>
            <a:xfrm>
              <a:off x="13948181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2" name="object 1832"/>
            <p:cNvSpPr/>
            <p:nvPr/>
          </p:nvSpPr>
          <p:spPr>
            <a:xfrm>
              <a:off x="13846355" y="1943014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3" name="object 1833"/>
            <p:cNvSpPr/>
            <p:nvPr/>
          </p:nvSpPr>
          <p:spPr>
            <a:xfrm>
              <a:off x="13856993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4" name="object 1834"/>
            <p:cNvSpPr/>
            <p:nvPr/>
          </p:nvSpPr>
          <p:spPr>
            <a:xfrm>
              <a:off x="13867633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1835"/>
            <p:cNvSpPr/>
            <p:nvPr/>
          </p:nvSpPr>
          <p:spPr>
            <a:xfrm>
              <a:off x="13878271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1836"/>
            <p:cNvSpPr/>
            <p:nvPr/>
          </p:nvSpPr>
          <p:spPr>
            <a:xfrm>
              <a:off x="13889415" y="1943014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1837"/>
            <p:cNvSpPr/>
            <p:nvPr/>
          </p:nvSpPr>
          <p:spPr>
            <a:xfrm>
              <a:off x="13900054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1838"/>
            <p:cNvSpPr/>
            <p:nvPr/>
          </p:nvSpPr>
          <p:spPr>
            <a:xfrm>
              <a:off x="13910692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9" name="object 1839"/>
            <p:cNvSpPr/>
            <p:nvPr/>
          </p:nvSpPr>
          <p:spPr>
            <a:xfrm>
              <a:off x="13921331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0" name="object 1840"/>
            <p:cNvSpPr/>
            <p:nvPr/>
          </p:nvSpPr>
          <p:spPr>
            <a:xfrm>
              <a:off x="13931970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1" name="object 1841"/>
            <p:cNvSpPr/>
            <p:nvPr/>
          </p:nvSpPr>
          <p:spPr>
            <a:xfrm>
              <a:off x="13943114" y="1943014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2" name="object 1842"/>
            <p:cNvSpPr/>
            <p:nvPr/>
          </p:nvSpPr>
          <p:spPr>
            <a:xfrm>
              <a:off x="13953752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3" name="object 1843"/>
            <p:cNvSpPr/>
            <p:nvPr/>
          </p:nvSpPr>
          <p:spPr>
            <a:xfrm>
              <a:off x="13964391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1844"/>
            <p:cNvSpPr/>
            <p:nvPr/>
          </p:nvSpPr>
          <p:spPr>
            <a:xfrm>
              <a:off x="13975029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5" name="object 1845"/>
            <p:cNvSpPr/>
            <p:nvPr/>
          </p:nvSpPr>
          <p:spPr>
            <a:xfrm>
              <a:off x="13985668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6" name="object 1846"/>
            <p:cNvSpPr/>
            <p:nvPr/>
          </p:nvSpPr>
          <p:spPr>
            <a:xfrm>
              <a:off x="13996813" y="1943014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7" name="object 1847"/>
            <p:cNvSpPr/>
            <p:nvPr/>
          </p:nvSpPr>
          <p:spPr>
            <a:xfrm>
              <a:off x="14007451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1848"/>
            <p:cNvSpPr/>
            <p:nvPr/>
          </p:nvSpPr>
          <p:spPr>
            <a:xfrm>
              <a:off x="14018090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1849"/>
            <p:cNvSpPr/>
            <p:nvPr/>
          </p:nvSpPr>
          <p:spPr>
            <a:xfrm>
              <a:off x="14028728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0" name="object 1850"/>
            <p:cNvSpPr/>
            <p:nvPr/>
          </p:nvSpPr>
          <p:spPr>
            <a:xfrm>
              <a:off x="14039873" y="1943014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1" name="object 1851"/>
            <p:cNvSpPr/>
            <p:nvPr/>
          </p:nvSpPr>
          <p:spPr>
            <a:xfrm>
              <a:off x="14050511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1852"/>
            <p:cNvSpPr/>
            <p:nvPr/>
          </p:nvSpPr>
          <p:spPr>
            <a:xfrm>
              <a:off x="14061150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1853"/>
            <p:cNvSpPr/>
            <p:nvPr/>
          </p:nvSpPr>
          <p:spPr>
            <a:xfrm>
              <a:off x="14071788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1854"/>
            <p:cNvSpPr/>
            <p:nvPr/>
          </p:nvSpPr>
          <p:spPr>
            <a:xfrm>
              <a:off x="14082427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1855"/>
            <p:cNvSpPr/>
            <p:nvPr/>
          </p:nvSpPr>
          <p:spPr>
            <a:xfrm>
              <a:off x="14093571" y="1943014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1856"/>
            <p:cNvSpPr/>
            <p:nvPr/>
          </p:nvSpPr>
          <p:spPr>
            <a:xfrm>
              <a:off x="14104210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1857"/>
            <p:cNvSpPr/>
            <p:nvPr/>
          </p:nvSpPr>
          <p:spPr>
            <a:xfrm>
              <a:off x="14114849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1858"/>
            <p:cNvSpPr/>
            <p:nvPr/>
          </p:nvSpPr>
          <p:spPr>
            <a:xfrm>
              <a:off x="14125487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1859"/>
            <p:cNvSpPr/>
            <p:nvPr/>
          </p:nvSpPr>
          <p:spPr>
            <a:xfrm>
              <a:off x="14136126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1860"/>
            <p:cNvSpPr/>
            <p:nvPr/>
          </p:nvSpPr>
          <p:spPr>
            <a:xfrm>
              <a:off x="14147270" y="1943014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1861"/>
            <p:cNvSpPr/>
            <p:nvPr/>
          </p:nvSpPr>
          <p:spPr>
            <a:xfrm>
              <a:off x="14157908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1862"/>
            <p:cNvSpPr/>
            <p:nvPr/>
          </p:nvSpPr>
          <p:spPr>
            <a:xfrm>
              <a:off x="14168547" y="194301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13959324" y="2162876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1864"/>
            <p:cNvSpPr/>
            <p:nvPr/>
          </p:nvSpPr>
          <p:spPr>
            <a:xfrm>
              <a:off x="13969962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5" name="object 1865"/>
            <p:cNvSpPr/>
            <p:nvPr/>
          </p:nvSpPr>
          <p:spPr>
            <a:xfrm>
              <a:off x="13980601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6" name="object 1866"/>
            <p:cNvSpPr/>
            <p:nvPr/>
          </p:nvSpPr>
          <p:spPr>
            <a:xfrm>
              <a:off x="13991240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7" name="object 1867"/>
            <p:cNvSpPr/>
            <p:nvPr/>
          </p:nvSpPr>
          <p:spPr>
            <a:xfrm>
              <a:off x="14002384" y="2162876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8" name="object 1868"/>
            <p:cNvSpPr/>
            <p:nvPr/>
          </p:nvSpPr>
          <p:spPr>
            <a:xfrm>
              <a:off x="14013023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9" name="object 1869"/>
            <p:cNvSpPr/>
            <p:nvPr/>
          </p:nvSpPr>
          <p:spPr>
            <a:xfrm>
              <a:off x="14023661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0" name="object 1870"/>
            <p:cNvSpPr/>
            <p:nvPr/>
          </p:nvSpPr>
          <p:spPr>
            <a:xfrm>
              <a:off x="14034300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1" name="object 1871"/>
            <p:cNvSpPr/>
            <p:nvPr/>
          </p:nvSpPr>
          <p:spPr>
            <a:xfrm>
              <a:off x="14044938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1872"/>
            <p:cNvSpPr/>
            <p:nvPr/>
          </p:nvSpPr>
          <p:spPr>
            <a:xfrm>
              <a:off x="14056083" y="2162876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1873"/>
            <p:cNvSpPr/>
            <p:nvPr/>
          </p:nvSpPr>
          <p:spPr>
            <a:xfrm>
              <a:off x="14066722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1874"/>
            <p:cNvSpPr/>
            <p:nvPr/>
          </p:nvSpPr>
          <p:spPr>
            <a:xfrm>
              <a:off x="14077360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5" name="object 1875"/>
            <p:cNvSpPr/>
            <p:nvPr/>
          </p:nvSpPr>
          <p:spPr>
            <a:xfrm>
              <a:off x="14087998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6" name="object 1876"/>
            <p:cNvSpPr/>
            <p:nvPr/>
          </p:nvSpPr>
          <p:spPr>
            <a:xfrm>
              <a:off x="14098637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7" name="object 1877"/>
            <p:cNvSpPr/>
            <p:nvPr/>
          </p:nvSpPr>
          <p:spPr>
            <a:xfrm>
              <a:off x="14109782" y="2162876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8" name="object 1878"/>
            <p:cNvSpPr/>
            <p:nvPr/>
          </p:nvSpPr>
          <p:spPr>
            <a:xfrm>
              <a:off x="14120420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9" name="object 1879"/>
            <p:cNvSpPr/>
            <p:nvPr/>
          </p:nvSpPr>
          <p:spPr>
            <a:xfrm>
              <a:off x="14131059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1880"/>
            <p:cNvSpPr/>
            <p:nvPr/>
          </p:nvSpPr>
          <p:spPr>
            <a:xfrm>
              <a:off x="14141697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1881"/>
            <p:cNvSpPr/>
            <p:nvPr/>
          </p:nvSpPr>
          <p:spPr>
            <a:xfrm>
              <a:off x="14152336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1882"/>
            <p:cNvSpPr/>
            <p:nvPr/>
          </p:nvSpPr>
          <p:spPr>
            <a:xfrm>
              <a:off x="14163481" y="2162876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1883"/>
            <p:cNvSpPr/>
            <p:nvPr/>
          </p:nvSpPr>
          <p:spPr>
            <a:xfrm>
              <a:off x="14174119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1884"/>
            <p:cNvSpPr/>
            <p:nvPr/>
          </p:nvSpPr>
          <p:spPr>
            <a:xfrm>
              <a:off x="14184758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1885"/>
            <p:cNvSpPr/>
            <p:nvPr/>
          </p:nvSpPr>
          <p:spPr>
            <a:xfrm>
              <a:off x="14195396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1886"/>
            <p:cNvSpPr/>
            <p:nvPr/>
          </p:nvSpPr>
          <p:spPr>
            <a:xfrm>
              <a:off x="14206540" y="2162876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1887"/>
            <p:cNvSpPr/>
            <p:nvPr/>
          </p:nvSpPr>
          <p:spPr>
            <a:xfrm>
              <a:off x="14217179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1888"/>
            <p:cNvSpPr/>
            <p:nvPr/>
          </p:nvSpPr>
          <p:spPr>
            <a:xfrm>
              <a:off x="14227817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1889"/>
            <p:cNvSpPr/>
            <p:nvPr/>
          </p:nvSpPr>
          <p:spPr>
            <a:xfrm>
              <a:off x="14238456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1890"/>
            <p:cNvSpPr/>
            <p:nvPr/>
          </p:nvSpPr>
          <p:spPr>
            <a:xfrm>
              <a:off x="14249095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14260239" y="2162876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0" y="19250"/>
                  </a:moveTo>
                  <a:lnTo>
                    <a:pt x="187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1892"/>
            <p:cNvSpPr/>
            <p:nvPr/>
          </p:nvSpPr>
          <p:spPr>
            <a:xfrm>
              <a:off x="14270877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1893"/>
            <p:cNvSpPr/>
            <p:nvPr/>
          </p:nvSpPr>
          <p:spPr>
            <a:xfrm>
              <a:off x="14281516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1894"/>
            <p:cNvSpPr/>
            <p:nvPr/>
          </p:nvSpPr>
          <p:spPr>
            <a:xfrm>
              <a:off x="14292154" y="216287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19250"/>
                  </a:moveTo>
                  <a:lnTo>
                    <a:pt x="19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1895"/>
            <p:cNvSpPr/>
            <p:nvPr/>
          </p:nvSpPr>
          <p:spPr>
            <a:xfrm>
              <a:off x="14179184" y="1948587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1896"/>
            <p:cNvSpPr/>
            <p:nvPr/>
          </p:nvSpPr>
          <p:spPr>
            <a:xfrm>
              <a:off x="14183237" y="1955173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7" name="object 1897"/>
            <p:cNvSpPr/>
            <p:nvPr/>
          </p:nvSpPr>
          <p:spPr>
            <a:xfrm>
              <a:off x="14187797" y="1961252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69" h="14605">
                  <a:moveTo>
                    <a:pt x="0" y="14184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8" name="object 1898"/>
            <p:cNvSpPr/>
            <p:nvPr/>
          </p:nvSpPr>
          <p:spPr>
            <a:xfrm>
              <a:off x="14191849" y="1967838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9" name="object 1899"/>
            <p:cNvSpPr/>
            <p:nvPr/>
          </p:nvSpPr>
          <p:spPr>
            <a:xfrm>
              <a:off x="14196409" y="1974424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0" name="object 1900"/>
            <p:cNvSpPr/>
            <p:nvPr/>
          </p:nvSpPr>
          <p:spPr>
            <a:xfrm>
              <a:off x="14200462" y="198100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1" name="object 1901"/>
            <p:cNvSpPr/>
            <p:nvPr/>
          </p:nvSpPr>
          <p:spPr>
            <a:xfrm>
              <a:off x="14205021" y="1987089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69" h="14605">
                  <a:moveTo>
                    <a:pt x="0" y="14184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1902"/>
            <p:cNvSpPr/>
            <p:nvPr/>
          </p:nvSpPr>
          <p:spPr>
            <a:xfrm>
              <a:off x="14209074" y="1993674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1903"/>
            <p:cNvSpPr/>
            <p:nvPr/>
          </p:nvSpPr>
          <p:spPr>
            <a:xfrm>
              <a:off x="14213633" y="200026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1904"/>
            <p:cNvSpPr/>
            <p:nvPr/>
          </p:nvSpPr>
          <p:spPr>
            <a:xfrm>
              <a:off x="14217686" y="2006846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1905"/>
            <p:cNvSpPr/>
            <p:nvPr/>
          </p:nvSpPr>
          <p:spPr>
            <a:xfrm>
              <a:off x="14221739" y="2012926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5">
                  <a:moveTo>
                    <a:pt x="0" y="14184"/>
                  </a:moveTo>
                  <a:lnTo>
                    <a:pt x="141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1906"/>
            <p:cNvSpPr/>
            <p:nvPr/>
          </p:nvSpPr>
          <p:spPr>
            <a:xfrm>
              <a:off x="14226298" y="2019511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7" name="object 1907"/>
            <p:cNvSpPr/>
            <p:nvPr/>
          </p:nvSpPr>
          <p:spPr>
            <a:xfrm>
              <a:off x="14230351" y="2026097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69">
                  <a:moveTo>
                    <a:pt x="0" y="13677"/>
                  </a:moveTo>
                  <a:lnTo>
                    <a:pt x="141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8" name="object 1908"/>
            <p:cNvSpPr/>
            <p:nvPr/>
          </p:nvSpPr>
          <p:spPr>
            <a:xfrm>
              <a:off x="14234910" y="2032176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69" h="14605">
                  <a:moveTo>
                    <a:pt x="0" y="14184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9" name="object 1909"/>
            <p:cNvSpPr/>
            <p:nvPr/>
          </p:nvSpPr>
          <p:spPr>
            <a:xfrm>
              <a:off x="14238963" y="2038762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69">
                  <a:moveTo>
                    <a:pt x="0" y="13677"/>
                  </a:moveTo>
                  <a:lnTo>
                    <a:pt x="141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0" name="object 1910"/>
            <p:cNvSpPr/>
            <p:nvPr/>
          </p:nvSpPr>
          <p:spPr>
            <a:xfrm>
              <a:off x="14243523" y="2045347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1" name="object 1911"/>
            <p:cNvSpPr/>
            <p:nvPr/>
          </p:nvSpPr>
          <p:spPr>
            <a:xfrm>
              <a:off x="14247575" y="2051934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69">
                  <a:moveTo>
                    <a:pt x="0" y="13677"/>
                  </a:moveTo>
                  <a:lnTo>
                    <a:pt x="141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1912"/>
            <p:cNvSpPr/>
            <p:nvPr/>
          </p:nvSpPr>
          <p:spPr>
            <a:xfrm>
              <a:off x="14252135" y="2058013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69" h="14605">
                  <a:moveTo>
                    <a:pt x="0" y="14184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1913"/>
            <p:cNvSpPr/>
            <p:nvPr/>
          </p:nvSpPr>
          <p:spPr>
            <a:xfrm>
              <a:off x="14256188" y="2064599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69">
                  <a:moveTo>
                    <a:pt x="0" y="13677"/>
                  </a:moveTo>
                  <a:lnTo>
                    <a:pt x="141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1914"/>
            <p:cNvSpPr/>
            <p:nvPr/>
          </p:nvSpPr>
          <p:spPr>
            <a:xfrm>
              <a:off x="14260747" y="2071184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1915"/>
            <p:cNvSpPr/>
            <p:nvPr/>
          </p:nvSpPr>
          <p:spPr>
            <a:xfrm>
              <a:off x="14264800" y="2077770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69">
                  <a:moveTo>
                    <a:pt x="0" y="13677"/>
                  </a:moveTo>
                  <a:lnTo>
                    <a:pt x="141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1916"/>
            <p:cNvSpPr/>
            <p:nvPr/>
          </p:nvSpPr>
          <p:spPr>
            <a:xfrm>
              <a:off x="14269359" y="2083849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69" h="14605">
                  <a:moveTo>
                    <a:pt x="0" y="14184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1917"/>
            <p:cNvSpPr/>
            <p:nvPr/>
          </p:nvSpPr>
          <p:spPr>
            <a:xfrm>
              <a:off x="14273412" y="2090435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69">
                  <a:moveTo>
                    <a:pt x="0" y="13677"/>
                  </a:moveTo>
                  <a:lnTo>
                    <a:pt x="141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1918"/>
            <p:cNvSpPr/>
            <p:nvPr/>
          </p:nvSpPr>
          <p:spPr>
            <a:xfrm>
              <a:off x="14277971" y="2097021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1919"/>
            <p:cNvSpPr/>
            <p:nvPr/>
          </p:nvSpPr>
          <p:spPr>
            <a:xfrm>
              <a:off x="14282024" y="2103101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5">
                  <a:moveTo>
                    <a:pt x="0" y="14184"/>
                  </a:moveTo>
                  <a:lnTo>
                    <a:pt x="141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1920"/>
            <p:cNvSpPr/>
            <p:nvPr/>
          </p:nvSpPr>
          <p:spPr>
            <a:xfrm>
              <a:off x="14286584" y="2109685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1921"/>
            <p:cNvSpPr/>
            <p:nvPr/>
          </p:nvSpPr>
          <p:spPr>
            <a:xfrm>
              <a:off x="14290636" y="2116272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1922"/>
            <p:cNvSpPr/>
            <p:nvPr/>
          </p:nvSpPr>
          <p:spPr>
            <a:xfrm>
              <a:off x="14295196" y="2122858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1923"/>
            <p:cNvSpPr/>
            <p:nvPr/>
          </p:nvSpPr>
          <p:spPr>
            <a:xfrm>
              <a:off x="14299249" y="2128937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69" h="14605">
                  <a:moveTo>
                    <a:pt x="0" y="14184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1924"/>
            <p:cNvSpPr/>
            <p:nvPr/>
          </p:nvSpPr>
          <p:spPr>
            <a:xfrm>
              <a:off x="14303808" y="2135522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1925"/>
            <p:cNvSpPr/>
            <p:nvPr/>
          </p:nvSpPr>
          <p:spPr>
            <a:xfrm>
              <a:off x="14307861" y="2142108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6" name="object 1926"/>
            <p:cNvSpPr/>
            <p:nvPr/>
          </p:nvSpPr>
          <p:spPr>
            <a:xfrm>
              <a:off x="14312420" y="2148695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677"/>
                  </a:moveTo>
                  <a:lnTo>
                    <a:pt x="136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7" name="object 1927"/>
            <p:cNvSpPr/>
            <p:nvPr/>
          </p:nvSpPr>
          <p:spPr>
            <a:xfrm>
              <a:off x="14302795" y="2154773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40" h="27939">
                  <a:moveTo>
                    <a:pt x="0" y="27355"/>
                  </a:moveTo>
                  <a:lnTo>
                    <a:pt x="273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8" name="object 1928"/>
            <p:cNvSpPr/>
            <p:nvPr/>
          </p:nvSpPr>
          <p:spPr>
            <a:xfrm>
              <a:off x="14313939" y="2161359"/>
              <a:ext cx="20955" cy="20955"/>
            </a:xfrm>
            <a:custGeom>
              <a:avLst/>
              <a:gdLst/>
              <a:ahLst/>
              <a:cxnLst/>
              <a:rect l="l" t="t" r="r" b="b"/>
              <a:pathLst>
                <a:path w="20955" h="20955">
                  <a:moveTo>
                    <a:pt x="0" y="20770"/>
                  </a:moveTo>
                  <a:lnTo>
                    <a:pt x="2077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9" name="object 1929"/>
            <p:cNvSpPr/>
            <p:nvPr/>
          </p:nvSpPr>
          <p:spPr>
            <a:xfrm>
              <a:off x="14324579" y="2167944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5">
                  <a:moveTo>
                    <a:pt x="0" y="14184"/>
                  </a:moveTo>
                  <a:lnTo>
                    <a:pt x="141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0" name="object 1930"/>
            <p:cNvSpPr/>
            <p:nvPr/>
          </p:nvSpPr>
          <p:spPr>
            <a:xfrm>
              <a:off x="14335217" y="2174023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5">
                  <a:moveTo>
                    <a:pt x="0" y="8105"/>
                  </a:moveTo>
                  <a:lnTo>
                    <a:pt x="810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1" name="object 1931"/>
            <p:cNvSpPr/>
            <p:nvPr/>
          </p:nvSpPr>
          <p:spPr>
            <a:xfrm>
              <a:off x="13604205" y="1943015"/>
              <a:ext cx="739140" cy="239395"/>
            </a:xfrm>
            <a:custGeom>
              <a:avLst/>
              <a:gdLst/>
              <a:ahLst/>
              <a:cxnLst/>
              <a:rect l="l" t="t" r="r" b="b"/>
              <a:pathLst>
                <a:path w="739140" h="239394">
                  <a:moveTo>
                    <a:pt x="584607" y="0"/>
                  </a:moveTo>
                  <a:lnTo>
                    <a:pt x="154003" y="0"/>
                  </a:lnTo>
                  <a:lnTo>
                    <a:pt x="0" y="231512"/>
                  </a:lnTo>
                  <a:lnTo>
                    <a:pt x="4052" y="239111"/>
                  </a:lnTo>
                  <a:lnTo>
                    <a:pt x="734558" y="239111"/>
                  </a:lnTo>
                  <a:lnTo>
                    <a:pt x="739117" y="231512"/>
                  </a:lnTo>
                  <a:lnTo>
                    <a:pt x="584607" y="0"/>
                  </a:lnTo>
                  <a:close/>
                </a:path>
              </a:pathLst>
            </a:custGeom>
            <a:ln w="60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2" name="object 1932"/>
            <p:cNvSpPr/>
            <p:nvPr/>
          </p:nvSpPr>
          <p:spPr>
            <a:xfrm>
              <a:off x="13634600" y="1962266"/>
              <a:ext cx="678815" cy="200660"/>
            </a:xfrm>
            <a:custGeom>
              <a:avLst/>
              <a:gdLst/>
              <a:ahLst/>
              <a:cxnLst/>
              <a:rect l="l" t="t" r="r" b="b"/>
              <a:pathLst>
                <a:path w="678815" h="200660">
                  <a:moveTo>
                    <a:pt x="544079" y="0"/>
                  </a:moveTo>
                  <a:lnTo>
                    <a:pt x="133740" y="0"/>
                  </a:lnTo>
                  <a:lnTo>
                    <a:pt x="0" y="200610"/>
                  </a:lnTo>
                  <a:lnTo>
                    <a:pt x="678326" y="200610"/>
                  </a:lnTo>
                  <a:lnTo>
                    <a:pt x="544079" y="0"/>
                  </a:lnTo>
                  <a:close/>
                </a:path>
              </a:pathLst>
            </a:custGeom>
            <a:ln w="60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3" name="object 1933"/>
            <p:cNvSpPr/>
            <p:nvPr/>
          </p:nvSpPr>
          <p:spPr>
            <a:xfrm>
              <a:off x="13620922" y="2414305"/>
              <a:ext cx="706120" cy="174625"/>
            </a:xfrm>
            <a:custGeom>
              <a:avLst/>
              <a:gdLst/>
              <a:ahLst/>
              <a:cxnLst/>
              <a:rect l="l" t="t" r="r" b="b"/>
              <a:pathLst>
                <a:path w="706119" h="174625">
                  <a:moveTo>
                    <a:pt x="705682" y="174615"/>
                  </a:moveTo>
                  <a:lnTo>
                    <a:pt x="654789" y="118495"/>
                  </a:lnTo>
                  <a:lnTo>
                    <a:pt x="619614" y="88889"/>
                  </a:lnTo>
                  <a:lnTo>
                    <a:pt x="582258" y="63509"/>
                  </a:lnTo>
                  <a:lnTo>
                    <a:pt x="543055" y="42354"/>
                  </a:lnTo>
                  <a:lnTo>
                    <a:pt x="502342" y="25425"/>
                  </a:lnTo>
                  <a:lnTo>
                    <a:pt x="460454" y="12725"/>
                  </a:lnTo>
                  <a:lnTo>
                    <a:pt x="417727" y="4253"/>
                  </a:lnTo>
                  <a:lnTo>
                    <a:pt x="374498" y="11"/>
                  </a:lnTo>
                  <a:lnTo>
                    <a:pt x="331102" y="0"/>
                  </a:lnTo>
                  <a:lnTo>
                    <a:pt x="287875" y="4220"/>
                  </a:lnTo>
                  <a:lnTo>
                    <a:pt x="245153" y="12672"/>
                  </a:lnTo>
                  <a:lnTo>
                    <a:pt x="203272" y="25358"/>
                  </a:lnTo>
                  <a:lnTo>
                    <a:pt x="162567" y="42279"/>
                  </a:lnTo>
                  <a:lnTo>
                    <a:pt x="123376" y="63435"/>
                  </a:lnTo>
                  <a:lnTo>
                    <a:pt x="86033" y="88827"/>
                  </a:lnTo>
                  <a:lnTo>
                    <a:pt x="50875" y="118457"/>
                  </a:lnTo>
                  <a:lnTo>
                    <a:pt x="18237" y="152325"/>
                  </a:lnTo>
                  <a:lnTo>
                    <a:pt x="0" y="17461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1934"/>
            <p:cNvSpPr/>
            <p:nvPr/>
          </p:nvSpPr>
          <p:spPr>
            <a:xfrm>
              <a:off x="13758209" y="1708463"/>
              <a:ext cx="0" cy="110489"/>
            </a:xfrm>
            <a:custGeom>
              <a:avLst/>
              <a:gdLst/>
              <a:ahLst/>
              <a:cxnLst/>
              <a:rect l="l" t="t" r="r" b="b"/>
              <a:pathLst>
                <a:path h="110489">
                  <a:moveTo>
                    <a:pt x="0" y="1099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1935"/>
            <p:cNvSpPr/>
            <p:nvPr/>
          </p:nvSpPr>
          <p:spPr>
            <a:xfrm>
              <a:off x="14188812" y="1708463"/>
              <a:ext cx="0" cy="110489"/>
            </a:xfrm>
            <a:custGeom>
              <a:avLst/>
              <a:gdLst/>
              <a:ahLst/>
              <a:cxnLst/>
              <a:rect l="l" t="t" r="r" b="b"/>
              <a:pathLst>
                <a:path h="110489">
                  <a:moveTo>
                    <a:pt x="0" y="1099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1936"/>
            <p:cNvSpPr/>
            <p:nvPr/>
          </p:nvSpPr>
          <p:spPr>
            <a:xfrm>
              <a:off x="13710589" y="1756083"/>
              <a:ext cx="526415" cy="0"/>
            </a:xfrm>
            <a:custGeom>
              <a:avLst/>
              <a:gdLst/>
              <a:ahLst/>
              <a:cxnLst/>
              <a:rect l="l" t="t" r="r" b="b"/>
              <a:pathLst>
                <a:path w="526415">
                  <a:moveTo>
                    <a:pt x="0" y="0"/>
                  </a:moveTo>
                  <a:lnTo>
                    <a:pt x="52634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1937"/>
            <p:cNvSpPr/>
            <p:nvPr/>
          </p:nvSpPr>
          <p:spPr>
            <a:xfrm>
              <a:off x="13758209" y="1752030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052" y="0"/>
                  </a:moveTo>
                  <a:lnTo>
                    <a:pt x="0" y="4052"/>
                  </a:lnTo>
                  <a:lnTo>
                    <a:pt x="6079" y="4052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1938"/>
            <p:cNvSpPr/>
            <p:nvPr/>
          </p:nvSpPr>
          <p:spPr>
            <a:xfrm>
              <a:off x="13758209" y="1752030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6079" y="4052"/>
                  </a:moveTo>
                  <a:lnTo>
                    <a:pt x="0" y="4052"/>
                  </a:lnTo>
                  <a:lnTo>
                    <a:pt x="4052" y="0"/>
                  </a:lnTo>
                  <a:lnTo>
                    <a:pt x="6079" y="405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9" name="object 1939"/>
            <p:cNvSpPr/>
            <p:nvPr/>
          </p:nvSpPr>
          <p:spPr>
            <a:xfrm>
              <a:off x="13758209" y="175000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6079"/>
                  </a:lnTo>
                  <a:lnTo>
                    <a:pt x="4052" y="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0" name="object 1940"/>
            <p:cNvSpPr/>
            <p:nvPr/>
          </p:nvSpPr>
          <p:spPr>
            <a:xfrm>
              <a:off x="13758209" y="175000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2026"/>
                  </a:moveTo>
                  <a:lnTo>
                    <a:pt x="0" y="6079"/>
                  </a:lnTo>
                  <a:lnTo>
                    <a:pt x="0" y="0"/>
                  </a:lnTo>
                  <a:lnTo>
                    <a:pt x="4052" y="202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1" name="object 1941"/>
            <p:cNvSpPr/>
            <p:nvPr/>
          </p:nvSpPr>
          <p:spPr>
            <a:xfrm>
              <a:off x="13754156" y="175000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0" y="2026"/>
                  </a:lnTo>
                  <a:lnTo>
                    <a:pt x="4052" y="6079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2" name="object 1942"/>
            <p:cNvSpPr/>
            <p:nvPr/>
          </p:nvSpPr>
          <p:spPr>
            <a:xfrm>
              <a:off x="13754156" y="175000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4052" y="6079"/>
                  </a:lnTo>
                  <a:lnTo>
                    <a:pt x="0" y="2026"/>
                  </a:lnTo>
                  <a:lnTo>
                    <a:pt x="405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3" name="object 1943"/>
            <p:cNvSpPr/>
            <p:nvPr/>
          </p:nvSpPr>
          <p:spPr>
            <a:xfrm>
              <a:off x="13752130" y="1752030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2026" y="0"/>
                  </a:moveTo>
                  <a:lnTo>
                    <a:pt x="0" y="4052"/>
                  </a:lnTo>
                  <a:lnTo>
                    <a:pt x="6079" y="4052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1944"/>
            <p:cNvSpPr/>
            <p:nvPr/>
          </p:nvSpPr>
          <p:spPr>
            <a:xfrm>
              <a:off x="13752130" y="1752030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2026" y="0"/>
                  </a:moveTo>
                  <a:lnTo>
                    <a:pt x="6079" y="4052"/>
                  </a:lnTo>
                  <a:lnTo>
                    <a:pt x="0" y="4052"/>
                  </a:lnTo>
                  <a:lnTo>
                    <a:pt x="2026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1945"/>
            <p:cNvSpPr/>
            <p:nvPr/>
          </p:nvSpPr>
          <p:spPr>
            <a:xfrm>
              <a:off x="13752130" y="175608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6079" y="0"/>
                  </a:moveTo>
                  <a:lnTo>
                    <a:pt x="0" y="0"/>
                  </a:lnTo>
                  <a:lnTo>
                    <a:pt x="2026" y="4559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1946"/>
            <p:cNvSpPr/>
            <p:nvPr/>
          </p:nvSpPr>
          <p:spPr>
            <a:xfrm>
              <a:off x="13752130" y="175608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0"/>
                  </a:moveTo>
                  <a:lnTo>
                    <a:pt x="6079" y="0"/>
                  </a:lnTo>
                  <a:lnTo>
                    <a:pt x="2026" y="455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1947"/>
            <p:cNvSpPr/>
            <p:nvPr/>
          </p:nvSpPr>
          <p:spPr>
            <a:xfrm>
              <a:off x="13754156" y="175608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0" y="4559"/>
                  </a:lnTo>
                  <a:lnTo>
                    <a:pt x="4052" y="6079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1948"/>
            <p:cNvSpPr/>
            <p:nvPr/>
          </p:nvSpPr>
          <p:spPr>
            <a:xfrm>
              <a:off x="13754156" y="175608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4559"/>
                  </a:moveTo>
                  <a:lnTo>
                    <a:pt x="4052" y="0"/>
                  </a:lnTo>
                  <a:lnTo>
                    <a:pt x="4052" y="6079"/>
                  </a:lnTo>
                  <a:lnTo>
                    <a:pt x="0" y="455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1949"/>
            <p:cNvSpPr/>
            <p:nvPr/>
          </p:nvSpPr>
          <p:spPr>
            <a:xfrm>
              <a:off x="13758209" y="175608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6079"/>
                  </a:lnTo>
                  <a:lnTo>
                    <a:pt x="4052" y="4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1950"/>
            <p:cNvSpPr/>
            <p:nvPr/>
          </p:nvSpPr>
          <p:spPr>
            <a:xfrm>
              <a:off x="13758209" y="175608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6079"/>
                  </a:moveTo>
                  <a:lnTo>
                    <a:pt x="0" y="0"/>
                  </a:lnTo>
                  <a:lnTo>
                    <a:pt x="4052" y="4559"/>
                  </a:lnTo>
                  <a:lnTo>
                    <a:pt x="0" y="607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1" name="object 1951"/>
            <p:cNvSpPr/>
            <p:nvPr/>
          </p:nvSpPr>
          <p:spPr>
            <a:xfrm>
              <a:off x="13758209" y="175608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6079" y="0"/>
                  </a:moveTo>
                  <a:lnTo>
                    <a:pt x="0" y="0"/>
                  </a:lnTo>
                  <a:lnTo>
                    <a:pt x="4052" y="4559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2" name="object 1952"/>
            <p:cNvSpPr/>
            <p:nvPr/>
          </p:nvSpPr>
          <p:spPr>
            <a:xfrm>
              <a:off x="13758209" y="175608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052" y="4559"/>
                  </a:moveTo>
                  <a:lnTo>
                    <a:pt x="0" y="0"/>
                  </a:lnTo>
                  <a:lnTo>
                    <a:pt x="6079" y="0"/>
                  </a:lnTo>
                  <a:lnTo>
                    <a:pt x="4052" y="455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1953"/>
            <p:cNvSpPr/>
            <p:nvPr/>
          </p:nvSpPr>
          <p:spPr>
            <a:xfrm>
              <a:off x="14183239" y="175608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80">
                  <a:moveTo>
                    <a:pt x="5572" y="0"/>
                  </a:moveTo>
                  <a:lnTo>
                    <a:pt x="0" y="0"/>
                  </a:lnTo>
                  <a:lnTo>
                    <a:pt x="1519" y="4559"/>
                  </a:lnTo>
                  <a:lnTo>
                    <a:pt x="55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1954"/>
            <p:cNvSpPr/>
            <p:nvPr/>
          </p:nvSpPr>
          <p:spPr>
            <a:xfrm>
              <a:off x="14183239" y="1756083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80">
                  <a:moveTo>
                    <a:pt x="0" y="0"/>
                  </a:moveTo>
                  <a:lnTo>
                    <a:pt x="5572" y="0"/>
                  </a:lnTo>
                  <a:lnTo>
                    <a:pt x="1519" y="455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1955"/>
            <p:cNvSpPr/>
            <p:nvPr/>
          </p:nvSpPr>
          <p:spPr>
            <a:xfrm>
              <a:off x="14184759" y="175608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0" y="4559"/>
                  </a:lnTo>
                  <a:lnTo>
                    <a:pt x="4052" y="6079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1956"/>
            <p:cNvSpPr/>
            <p:nvPr/>
          </p:nvSpPr>
          <p:spPr>
            <a:xfrm>
              <a:off x="14184759" y="175608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4559"/>
                  </a:moveTo>
                  <a:lnTo>
                    <a:pt x="4052" y="0"/>
                  </a:lnTo>
                  <a:lnTo>
                    <a:pt x="4052" y="6079"/>
                  </a:lnTo>
                  <a:lnTo>
                    <a:pt x="0" y="455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1957"/>
            <p:cNvSpPr/>
            <p:nvPr/>
          </p:nvSpPr>
          <p:spPr>
            <a:xfrm>
              <a:off x="14188812" y="175608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0"/>
                  </a:moveTo>
                  <a:lnTo>
                    <a:pt x="0" y="6079"/>
                  </a:lnTo>
                  <a:lnTo>
                    <a:pt x="4559" y="4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1958"/>
            <p:cNvSpPr/>
            <p:nvPr/>
          </p:nvSpPr>
          <p:spPr>
            <a:xfrm>
              <a:off x="14188812" y="175608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6079"/>
                  </a:moveTo>
                  <a:lnTo>
                    <a:pt x="0" y="0"/>
                  </a:lnTo>
                  <a:lnTo>
                    <a:pt x="4559" y="4559"/>
                  </a:lnTo>
                  <a:lnTo>
                    <a:pt x="0" y="607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1959"/>
            <p:cNvSpPr/>
            <p:nvPr/>
          </p:nvSpPr>
          <p:spPr>
            <a:xfrm>
              <a:off x="14188812" y="175608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6079" y="0"/>
                  </a:moveTo>
                  <a:lnTo>
                    <a:pt x="0" y="0"/>
                  </a:lnTo>
                  <a:lnTo>
                    <a:pt x="4559" y="4559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1960"/>
            <p:cNvSpPr/>
            <p:nvPr/>
          </p:nvSpPr>
          <p:spPr>
            <a:xfrm>
              <a:off x="14188812" y="175608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4559" y="4559"/>
                  </a:moveTo>
                  <a:lnTo>
                    <a:pt x="0" y="0"/>
                  </a:lnTo>
                  <a:lnTo>
                    <a:pt x="6079" y="0"/>
                  </a:lnTo>
                  <a:lnTo>
                    <a:pt x="4559" y="455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1" name="object 1961"/>
            <p:cNvSpPr/>
            <p:nvPr/>
          </p:nvSpPr>
          <p:spPr>
            <a:xfrm>
              <a:off x="14188812" y="1752030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4559" y="0"/>
                  </a:moveTo>
                  <a:lnTo>
                    <a:pt x="0" y="4052"/>
                  </a:lnTo>
                  <a:lnTo>
                    <a:pt x="6079" y="4052"/>
                  </a:lnTo>
                  <a:lnTo>
                    <a:pt x="455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2" name="object 1962"/>
            <p:cNvSpPr/>
            <p:nvPr/>
          </p:nvSpPr>
          <p:spPr>
            <a:xfrm>
              <a:off x="14188812" y="1752030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4">
                  <a:moveTo>
                    <a:pt x="6079" y="4052"/>
                  </a:moveTo>
                  <a:lnTo>
                    <a:pt x="0" y="4052"/>
                  </a:lnTo>
                  <a:lnTo>
                    <a:pt x="4559" y="0"/>
                  </a:lnTo>
                  <a:lnTo>
                    <a:pt x="6079" y="405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3" name="object 1963"/>
            <p:cNvSpPr/>
            <p:nvPr/>
          </p:nvSpPr>
          <p:spPr>
            <a:xfrm>
              <a:off x="14188812" y="175000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0" y="0"/>
                  </a:moveTo>
                  <a:lnTo>
                    <a:pt x="0" y="6079"/>
                  </a:lnTo>
                  <a:lnTo>
                    <a:pt x="4559" y="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4" name="object 1964"/>
            <p:cNvSpPr/>
            <p:nvPr/>
          </p:nvSpPr>
          <p:spPr>
            <a:xfrm>
              <a:off x="14188812" y="175000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59" y="2026"/>
                  </a:moveTo>
                  <a:lnTo>
                    <a:pt x="0" y="6079"/>
                  </a:lnTo>
                  <a:lnTo>
                    <a:pt x="0" y="0"/>
                  </a:lnTo>
                  <a:lnTo>
                    <a:pt x="4559" y="202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5" name="object 1965"/>
            <p:cNvSpPr/>
            <p:nvPr/>
          </p:nvSpPr>
          <p:spPr>
            <a:xfrm>
              <a:off x="14184759" y="175000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0" y="2026"/>
                  </a:lnTo>
                  <a:lnTo>
                    <a:pt x="4052" y="6079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6" name="object 1966"/>
            <p:cNvSpPr/>
            <p:nvPr/>
          </p:nvSpPr>
          <p:spPr>
            <a:xfrm>
              <a:off x="14184759" y="175000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4052" y="6079"/>
                  </a:lnTo>
                  <a:lnTo>
                    <a:pt x="0" y="2026"/>
                  </a:lnTo>
                  <a:lnTo>
                    <a:pt x="405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7" name="object 1967"/>
            <p:cNvSpPr/>
            <p:nvPr/>
          </p:nvSpPr>
          <p:spPr>
            <a:xfrm>
              <a:off x="14183239" y="1752030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1519" y="0"/>
                  </a:moveTo>
                  <a:lnTo>
                    <a:pt x="0" y="4052"/>
                  </a:lnTo>
                  <a:lnTo>
                    <a:pt x="5572" y="4052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8" name="object 1968"/>
            <p:cNvSpPr/>
            <p:nvPr/>
          </p:nvSpPr>
          <p:spPr>
            <a:xfrm>
              <a:off x="14183239" y="1752030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5" h="4444">
                  <a:moveTo>
                    <a:pt x="1519" y="0"/>
                  </a:moveTo>
                  <a:lnTo>
                    <a:pt x="5572" y="4052"/>
                  </a:lnTo>
                  <a:lnTo>
                    <a:pt x="0" y="4052"/>
                  </a:lnTo>
                  <a:lnTo>
                    <a:pt x="151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69" name="object 1969"/>
          <p:cNvSpPr txBox="1"/>
          <p:nvPr/>
        </p:nvSpPr>
        <p:spPr>
          <a:xfrm>
            <a:off x="9264999" y="2312649"/>
            <a:ext cx="513198" cy="1692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spcBef>
                <a:spcPts val="120"/>
              </a:spcBef>
            </a:pPr>
            <a:r>
              <a:rPr sz="1000" spc="5" dirty="0">
                <a:solidFill>
                  <a:srgbClr val="231F20"/>
                </a:solidFill>
                <a:latin typeface="Tahoma"/>
                <a:cs typeface="Tahoma"/>
              </a:rPr>
              <a:t>900</a:t>
            </a:r>
            <a:endParaRPr sz="1000" dirty="0">
              <a:latin typeface="Tahoma"/>
              <a:cs typeface="Tahoma"/>
            </a:endParaRPr>
          </a:p>
        </p:txBody>
      </p:sp>
      <p:grpSp>
        <p:nvGrpSpPr>
          <p:cNvPr id="1970" name="object 1970"/>
          <p:cNvGrpSpPr/>
          <p:nvPr/>
        </p:nvGrpSpPr>
        <p:grpSpPr>
          <a:xfrm>
            <a:off x="8498433" y="838769"/>
            <a:ext cx="2045924" cy="186540"/>
            <a:chOff x="13325830" y="706674"/>
            <a:chExt cx="1295400" cy="118110"/>
          </a:xfrm>
        </p:grpSpPr>
        <p:sp>
          <p:nvSpPr>
            <p:cNvPr id="1971" name="object 1971"/>
            <p:cNvSpPr/>
            <p:nvPr/>
          </p:nvSpPr>
          <p:spPr>
            <a:xfrm>
              <a:off x="13375227" y="707944"/>
              <a:ext cx="0" cy="115570"/>
            </a:xfrm>
            <a:custGeom>
              <a:avLst/>
              <a:gdLst/>
              <a:ahLst/>
              <a:cxnLst/>
              <a:rect l="l" t="t" r="r" b="b"/>
              <a:pathLst>
                <a:path h="115569">
                  <a:moveTo>
                    <a:pt x="0" y="1149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2" name="object 1972"/>
            <p:cNvSpPr/>
            <p:nvPr/>
          </p:nvSpPr>
          <p:spPr>
            <a:xfrm>
              <a:off x="14571797" y="707944"/>
              <a:ext cx="0" cy="115570"/>
            </a:xfrm>
            <a:custGeom>
              <a:avLst/>
              <a:gdLst/>
              <a:ahLst/>
              <a:cxnLst/>
              <a:rect l="l" t="t" r="r" b="b"/>
              <a:pathLst>
                <a:path h="115569">
                  <a:moveTo>
                    <a:pt x="0" y="1149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3" name="object 1973"/>
            <p:cNvSpPr/>
            <p:nvPr/>
          </p:nvSpPr>
          <p:spPr>
            <a:xfrm>
              <a:off x="13327100" y="756071"/>
              <a:ext cx="1292860" cy="0"/>
            </a:xfrm>
            <a:custGeom>
              <a:avLst/>
              <a:gdLst/>
              <a:ahLst/>
              <a:cxnLst/>
              <a:rect l="l" t="t" r="r" b="b"/>
              <a:pathLst>
                <a:path w="1292859">
                  <a:moveTo>
                    <a:pt x="0" y="0"/>
                  </a:moveTo>
                  <a:lnTo>
                    <a:pt x="129282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4" name="object 1974"/>
            <p:cNvSpPr/>
            <p:nvPr/>
          </p:nvSpPr>
          <p:spPr>
            <a:xfrm>
              <a:off x="13375227" y="75151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052" y="0"/>
                  </a:moveTo>
                  <a:lnTo>
                    <a:pt x="0" y="4559"/>
                  </a:lnTo>
                  <a:lnTo>
                    <a:pt x="6079" y="4559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5" name="object 1975"/>
            <p:cNvSpPr/>
            <p:nvPr/>
          </p:nvSpPr>
          <p:spPr>
            <a:xfrm>
              <a:off x="13375227" y="75151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079" y="4559"/>
                  </a:moveTo>
                  <a:lnTo>
                    <a:pt x="0" y="4559"/>
                  </a:lnTo>
                  <a:lnTo>
                    <a:pt x="4052" y="0"/>
                  </a:lnTo>
                  <a:lnTo>
                    <a:pt x="6079" y="455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6" name="object 1976"/>
            <p:cNvSpPr/>
            <p:nvPr/>
          </p:nvSpPr>
          <p:spPr>
            <a:xfrm>
              <a:off x="13375227" y="749991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6079"/>
                  </a:lnTo>
                  <a:lnTo>
                    <a:pt x="4052" y="1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7" name="object 1977"/>
            <p:cNvSpPr/>
            <p:nvPr/>
          </p:nvSpPr>
          <p:spPr>
            <a:xfrm>
              <a:off x="13375227" y="749991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1519"/>
                  </a:moveTo>
                  <a:lnTo>
                    <a:pt x="0" y="6079"/>
                  </a:lnTo>
                  <a:lnTo>
                    <a:pt x="0" y="0"/>
                  </a:lnTo>
                  <a:lnTo>
                    <a:pt x="4052" y="151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8" name="object 1978"/>
            <p:cNvSpPr/>
            <p:nvPr/>
          </p:nvSpPr>
          <p:spPr>
            <a:xfrm>
              <a:off x="13371174" y="74999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0" y="1519"/>
                  </a:lnTo>
                  <a:lnTo>
                    <a:pt x="4052" y="6079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9" name="object 1979"/>
            <p:cNvSpPr/>
            <p:nvPr/>
          </p:nvSpPr>
          <p:spPr>
            <a:xfrm>
              <a:off x="13371174" y="74999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4052" y="6079"/>
                  </a:lnTo>
                  <a:lnTo>
                    <a:pt x="0" y="1519"/>
                  </a:lnTo>
                  <a:lnTo>
                    <a:pt x="405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0" name="object 1980"/>
            <p:cNvSpPr/>
            <p:nvPr/>
          </p:nvSpPr>
          <p:spPr>
            <a:xfrm>
              <a:off x="13369147" y="75151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2026" y="0"/>
                  </a:moveTo>
                  <a:lnTo>
                    <a:pt x="0" y="4559"/>
                  </a:lnTo>
                  <a:lnTo>
                    <a:pt x="6079" y="4559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1" name="object 1981"/>
            <p:cNvSpPr/>
            <p:nvPr/>
          </p:nvSpPr>
          <p:spPr>
            <a:xfrm>
              <a:off x="13369147" y="75151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2026" y="0"/>
                  </a:moveTo>
                  <a:lnTo>
                    <a:pt x="6079" y="4559"/>
                  </a:lnTo>
                  <a:lnTo>
                    <a:pt x="0" y="4559"/>
                  </a:lnTo>
                  <a:lnTo>
                    <a:pt x="2026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2" name="object 1982"/>
            <p:cNvSpPr/>
            <p:nvPr/>
          </p:nvSpPr>
          <p:spPr>
            <a:xfrm>
              <a:off x="13369147" y="756071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6079" y="0"/>
                  </a:moveTo>
                  <a:lnTo>
                    <a:pt x="0" y="0"/>
                  </a:lnTo>
                  <a:lnTo>
                    <a:pt x="2026" y="4052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3" name="object 1983"/>
            <p:cNvSpPr/>
            <p:nvPr/>
          </p:nvSpPr>
          <p:spPr>
            <a:xfrm>
              <a:off x="13369147" y="756071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0" y="0"/>
                  </a:moveTo>
                  <a:lnTo>
                    <a:pt x="6079" y="0"/>
                  </a:lnTo>
                  <a:lnTo>
                    <a:pt x="2026" y="405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4" name="object 1984"/>
            <p:cNvSpPr/>
            <p:nvPr/>
          </p:nvSpPr>
          <p:spPr>
            <a:xfrm>
              <a:off x="13371174" y="75607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5">
                  <a:moveTo>
                    <a:pt x="4052" y="0"/>
                  </a:moveTo>
                  <a:lnTo>
                    <a:pt x="0" y="4052"/>
                  </a:lnTo>
                  <a:lnTo>
                    <a:pt x="4052" y="5572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5" name="object 1985"/>
            <p:cNvSpPr/>
            <p:nvPr/>
          </p:nvSpPr>
          <p:spPr>
            <a:xfrm>
              <a:off x="13371174" y="75607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5">
                  <a:moveTo>
                    <a:pt x="0" y="4052"/>
                  </a:moveTo>
                  <a:lnTo>
                    <a:pt x="4052" y="0"/>
                  </a:lnTo>
                  <a:lnTo>
                    <a:pt x="4052" y="5572"/>
                  </a:lnTo>
                  <a:lnTo>
                    <a:pt x="0" y="405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6" name="object 1986"/>
            <p:cNvSpPr/>
            <p:nvPr/>
          </p:nvSpPr>
          <p:spPr>
            <a:xfrm>
              <a:off x="13375227" y="75607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5">
                  <a:moveTo>
                    <a:pt x="0" y="0"/>
                  </a:moveTo>
                  <a:lnTo>
                    <a:pt x="0" y="5572"/>
                  </a:lnTo>
                  <a:lnTo>
                    <a:pt x="4052" y="4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7" name="object 1987"/>
            <p:cNvSpPr/>
            <p:nvPr/>
          </p:nvSpPr>
          <p:spPr>
            <a:xfrm>
              <a:off x="13375227" y="75607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5">
                  <a:moveTo>
                    <a:pt x="0" y="5572"/>
                  </a:moveTo>
                  <a:lnTo>
                    <a:pt x="0" y="0"/>
                  </a:lnTo>
                  <a:lnTo>
                    <a:pt x="4052" y="4052"/>
                  </a:lnTo>
                  <a:lnTo>
                    <a:pt x="0" y="557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13375227" y="756070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6079" y="0"/>
                  </a:moveTo>
                  <a:lnTo>
                    <a:pt x="0" y="0"/>
                  </a:lnTo>
                  <a:lnTo>
                    <a:pt x="4052" y="4052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9" name="object 1989"/>
            <p:cNvSpPr/>
            <p:nvPr/>
          </p:nvSpPr>
          <p:spPr>
            <a:xfrm>
              <a:off x="13375227" y="756070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4052" y="4052"/>
                  </a:moveTo>
                  <a:lnTo>
                    <a:pt x="0" y="0"/>
                  </a:lnTo>
                  <a:lnTo>
                    <a:pt x="6079" y="0"/>
                  </a:lnTo>
                  <a:lnTo>
                    <a:pt x="4052" y="405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0" name="object 1990"/>
            <p:cNvSpPr/>
            <p:nvPr/>
          </p:nvSpPr>
          <p:spPr>
            <a:xfrm>
              <a:off x="14565717" y="756071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6079" y="0"/>
                  </a:moveTo>
                  <a:lnTo>
                    <a:pt x="0" y="0"/>
                  </a:lnTo>
                  <a:lnTo>
                    <a:pt x="2026" y="4052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1" name="object 1991"/>
            <p:cNvSpPr/>
            <p:nvPr/>
          </p:nvSpPr>
          <p:spPr>
            <a:xfrm>
              <a:off x="14565717" y="756071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0" y="0"/>
                  </a:moveTo>
                  <a:lnTo>
                    <a:pt x="6079" y="0"/>
                  </a:lnTo>
                  <a:lnTo>
                    <a:pt x="2026" y="405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14567744" y="75607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5">
                  <a:moveTo>
                    <a:pt x="4052" y="0"/>
                  </a:moveTo>
                  <a:lnTo>
                    <a:pt x="0" y="4052"/>
                  </a:lnTo>
                  <a:lnTo>
                    <a:pt x="4052" y="5572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3" name="object 1993"/>
            <p:cNvSpPr/>
            <p:nvPr/>
          </p:nvSpPr>
          <p:spPr>
            <a:xfrm>
              <a:off x="14567744" y="75607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5">
                  <a:moveTo>
                    <a:pt x="0" y="4052"/>
                  </a:moveTo>
                  <a:lnTo>
                    <a:pt x="4052" y="0"/>
                  </a:lnTo>
                  <a:lnTo>
                    <a:pt x="4052" y="5572"/>
                  </a:lnTo>
                  <a:lnTo>
                    <a:pt x="0" y="405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4" name="object 1994"/>
            <p:cNvSpPr/>
            <p:nvPr/>
          </p:nvSpPr>
          <p:spPr>
            <a:xfrm>
              <a:off x="14571797" y="75607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5">
                  <a:moveTo>
                    <a:pt x="0" y="0"/>
                  </a:moveTo>
                  <a:lnTo>
                    <a:pt x="0" y="5572"/>
                  </a:lnTo>
                  <a:lnTo>
                    <a:pt x="4052" y="4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5" name="object 1995"/>
            <p:cNvSpPr/>
            <p:nvPr/>
          </p:nvSpPr>
          <p:spPr>
            <a:xfrm>
              <a:off x="14571797" y="75607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5">
                  <a:moveTo>
                    <a:pt x="0" y="5572"/>
                  </a:moveTo>
                  <a:lnTo>
                    <a:pt x="0" y="0"/>
                  </a:lnTo>
                  <a:lnTo>
                    <a:pt x="4052" y="4052"/>
                  </a:lnTo>
                  <a:lnTo>
                    <a:pt x="0" y="557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6" name="object 1996"/>
            <p:cNvSpPr/>
            <p:nvPr/>
          </p:nvSpPr>
          <p:spPr>
            <a:xfrm>
              <a:off x="14571797" y="756070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6079" y="0"/>
                  </a:moveTo>
                  <a:lnTo>
                    <a:pt x="0" y="0"/>
                  </a:lnTo>
                  <a:lnTo>
                    <a:pt x="4052" y="4052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7" name="object 1997"/>
            <p:cNvSpPr/>
            <p:nvPr/>
          </p:nvSpPr>
          <p:spPr>
            <a:xfrm>
              <a:off x="14571797" y="756070"/>
              <a:ext cx="6350" cy="4445"/>
            </a:xfrm>
            <a:custGeom>
              <a:avLst/>
              <a:gdLst/>
              <a:ahLst/>
              <a:cxnLst/>
              <a:rect l="l" t="t" r="r" b="b"/>
              <a:pathLst>
                <a:path w="6350" h="4445">
                  <a:moveTo>
                    <a:pt x="4052" y="4052"/>
                  </a:moveTo>
                  <a:lnTo>
                    <a:pt x="0" y="0"/>
                  </a:lnTo>
                  <a:lnTo>
                    <a:pt x="6079" y="0"/>
                  </a:lnTo>
                  <a:lnTo>
                    <a:pt x="4052" y="405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8" name="object 1998"/>
            <p:cNvSpPr/>
            <p:nvPr/>
          </p:nvSpPr>
          <p:spPr>
            <a:xfrm>
              <a:off x="14571797" y="75151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4052" y="0"/>
                  </a:moveTo>
                  <a:lnTo>
                    <a:pt x="0" y="4559"/>
                  </a:lnTo>
                  <a:lnTo>
                    <a:pt x="6079" y="4559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9" name="object 1999"/>
            <p:cNvSpPr/>
            <p:nvPr/>
          </p:nvSpPr>
          <p:spPr>
            <a:xfrm>
              <a:off x="14571797" y="75151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079" y="4559"/>
                  </a:moveTo>
                  <a:lnTo>
                    <a:pt x="0" y="4559"/>
                  </a:lnTo>
                  <a:lnTo>
                    <a:pt x="4052" y="0"/>
                  </a:lnTo>
                  <a:lnTo>
                    <a:pt x="6079" y="455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0" name="object 2000"/>
            <p:cNvSpPr/>
            <p:nvPr/>
          </p:nvSpPr>
          <p:spPr>
            <a:xfrm>
              <a:off x="14571797" y="749991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6079"/>
                  </a:lnTo>
                  <a:lnTo>
                    <a:pt x="4052" y="1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1" name="object 2001"/>
            <p:cNvSpPr/>
            <p:nvPr/>
          </p:nvSpPr>
          <p:spPr>
            <a:xfrm>
              <a:off x="14571797" y="749991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1519"/>
                  </a:moveTo>
                  <a:lnTo>
                    <a:pt x="0" y="6079"/>
                  </a:lnTo>
                  <a:lnTo>
                    <a:pt x="0" y="0"/>
                  </a:lnTo>
                  <a:lnTo>
                    <a:pt x="4052" y="151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2" name="object 2002"/>
            <p:cNvSpPr/>
            <p:nvPr/>
          </p:nvSpPr>
          <p:spPr>
            <a:xfrm>
              <a:off x="14567744" y="74999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0" y="1519"/>
                  </a:lnTo>
                  <a:lnTo>
                    <a:pt x="4052" y="6079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3" name="object 2003"/>
            <p:cNvSpPr/>
            <p:nvPr/>
          </p:nvSpPr>
          <p:spPr>
            <a:xfrm>
              <a:off x="14567744" y="74999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52" y="0"/>
                  </a:moveTo>
                  <a:lnTo>
                    <a:pt x="4052" y="6079"/>
                  </a:lnTo>
                  <a:lnTo>
                    <a:pt x="0" y="1519"/>
                  </a:lnTo>
                  <a:lnTo>
                    <a:pt x="405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4" name="object 2004"/>
            <p:cNvSpPr/>
            <p:nvPr/>
          </p:nvSpPr>
          <p:spPr>
            <a:xfrm>
              <a:off x="14565717" y="75151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2026" y="0"/>
                  </a:moveTo>
                  <a:lnTo>
                    <a:pt x="0" y="4559"/>
                  </a:lnTo>
                  <a:lnTo>
                    <a:pt x="6079" y="4559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5" name="object 2005"/>
            <p:cNvSpPr/>
            <p:nvPr/>
          </p:nvSpPr>
          <p:spPr>
            <a:xfrm>
              <a:off x="14565717" y="75151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2026" y="0"/>
                  </a:moveTo>
                  <a:lnTo>
                    <a:pt x="6079" y="4559"/>
                  </a:lnTo>
                  <a:lnTo>
                    <a:pt x="0" y="4559"/>
                  </a:lnTo>
                  <a:lnTo>
                    <a:pt x="2026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06" name="object 2006"/>
          <p:cNvSpPr txBox="1"/>
          <p:nvPr/>
        </p:nvSpPr>
        <p:spPr>
          <a:xfrm>
            <a:off x="8788419" y="612743"/>
            <a:ext cx="1447190" cy="10009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 algn="ctr">
              <a:lnSpc>
                <a:spcPts val="595"/>
              </a:lnSpc>
            </a:pPr>
            <a:r>
              <a:rPr sz="1000" spc="5" dirty="0">
                <a:solidFill>
                  <a:srgbClr val="231F20"/>
                </a:solidFill>
                <a:latin typeface="Tahoma"/>
                <a:cs typeface="Tahoma"/>
              </a:rPr>
              <a:t>2500</a:t>
            </a:r>
            <a:endParaRPr sz="1000" dirty="0">
              <a:latin typeface="Tahoma"/>
              <a:cs typeface="Tahoma"/>
            </a:endParaRPr>
          </a:p>
        </p:txBody>
      </p:sp>
      <p:grpSp>
        <p:nvGrpSpPr>
          <p:cNvPr id="2007" name="object 2007"/>
          <p:cNvGrpSpPr/>
          <p:nvPr/>
        </p:nvGrpSpPr>
        <p:grpSpPr>
          <a:xfrm>
            <a:off x="5054410" y="3809036"/>
            <a:ext cx="5201060" cy="5257223"/>
            <a:chOff x="11145208" y="2587332"/>
            <a:chExt cx="3293110" cy="3328670"/>
          </a:xfrm>
        </p:grpSpPr>
        <p:sp>
          <p:nvSpPr>
            <p:cNvPr id="2008" name="object 2008"/>
            <p:cNvSpPr/>
            <p:nvPr/>
          </p:nvSpPr>
          <p:spPr>
            <a:xfrm>
              <a:off x="13510486" y="2588920"/>
              <a:ext cx="110489" cy="157480"/>
            </a:xfrm>
            <a:custGeom>
              <a:avLst/>
              <a:gdLst/>
              <a:ahLst/>
              <a:cxnLst/>
              <a:rect l="l" t="t" r="r" b="b"/>
              <a:pathLst>
                <a:path w="110490" h="157480">
                  <a:moveTo>
                    <a:pt x="0" y="157043"/>
                  </a:moveTo>
                  <a:lnTo>
                    <a:pt x="11043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9" name="object 2009"/>
            <p:cNvSpPr/>
            <p:nvPr/>
          </p:nvSpPr>
          <p:spPr>
            <a:xfrm>
              <a:off x="14326606" y="2588920"/>
              <a:ext cx="110489" cy="157480"/>
            </a:xfrm>
            <a:custGeom>
              <a:avLst/>
              <a:gdLst/>
              <a:ahLst/>
              <a:cxnLst/>
              <a:rect l="l" t="t" r="r" b="b"/>
              <a:pathLst>
                <a:path w="110490" h="157480">
                  <a:moveTo>
                    <a:pt x="109930" y="1570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0" name="object 2010"/>
            <p:cNvSpPr/>
            <p:nvPr/>
          </p:nvSpPr>
          <p:spPr>
            <a:xfrm>
              <a:off x="11145208" y="5779435"/>
              <a:ext cx="199597" cy="13627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11" name="object 2011"/>
          <p:cNvSpPr txBox="1"/>
          <p:nvPr/>
        </p:nvSpPr>
        <p:spPr>
          <a:xfrm rot="2040000">
            <a:off x="4888101" y="8757765"/>
            <a:ext cx="358226" cy="74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30</a:t>
            </a:r>
            <a:r>
              <a:rPr sz="1000" spc="5" dirty="0">
                <a:solidFill>
                  <a:srgbClr val="231F20"/>
                </a:solidFill>
                <a:latin typeface="Tahoma"/>
                <a:cs typeface="Tahoma"/>
              </a:rPr>
              <a:t>0</a:t>
            </a:r>
            <a:endParaRPr sz="500" dirty="0">
              <a:latin typeface="Tahoma"/>
              <a:cs typeface="Tahoma"/>
            </a:endParaRPr>
          </a:p>
        </p:txBody>
      </p:sp>
      <p:grpSp>
        <p:nvGrpSpPr>
          <p:cNvPr id="2012" name="object 2012"/>
          <p:cNvGrpSpPr/>
          <p:nvPr/>
        </p:nvGrpSpPr>
        <p:grpSpPr>
          <a:xfrm>
            <a:off x="8504840" y="2337761"/>
            <a:ext cx="2033889" cy="1059067"/>
            <a:chOff x="13329887" y="1655778"/>
            <a:chExt cx="1287780" cy="670560"/>
          </a:xfrm>
        </p:grpSpPr>
        <p:sp>
          <p:nvSpPr>
            <p:cNvPr id="2013" name="object 2013"/>
            <p:cNvSpPr/>
            <p:nvPr/>
          </p:nvSpPr>
          <p:spPr>
            <a:xfrm>
              <a:off x="13332166" y="1871079"/>
              <a:ext cx="1282700" cy="48260"/>
            </a:xfrm>
            <a:custGeom>
              <a:avLst/>
              <a:gdLst/>
              <a:ahLst/>
              <a:cxnLst/>
              <a:rect l="l" t="t" r="r" b="b"/>
              <a:pathLst>
                <a:path w="1282700" h="48260">
                  <a:moveTo>
                    <a:pt x="1282690" y="0"/>
                  </a:moveTo>
                  <a:lnTo>
                    <a:pt x="0" y="0"/>
                  </a:lnTo>
                  <a:lnTo>
                    <a:pt x="0" y="19250"/>
                  </a:lnTo>
                  <a:lnTo>
                    <a:pt x="426043" y="48126"/>
                  </a:lnTo>
                  <a:lnTo>
                    <a:pt x="856646" y="48126"/>
                  </a:lnTo>
                  <a:lnTo>
                    <a:pt x="1282690" y="19250"/>
                  </a:lnTo>
                  <a:lnTo>
                    <a:pt x="1282690" y="0"/>
                  </a:lnTo>
                  <a:close/>
                </a:path>
              </a:pathLst>
            </a:custGeom>
            <a:solidFill>
              <a:srgbClr val="CED0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4" name="object 2014"/>
            <p:cNvSpPr/>
            <p:nvPr/>
          </p:nvSpPr>
          <p:spPr>
            <a:xfrm>
              <a:off x="13332166" y="1871079"/>
              <a:ext cx="1282700" cy="48260"/>
            </a:xfrm>
            <a:custGeom>
              <a:avLst/>
              <a:gdLst/>
              <a:ahLst/>
              <a:cxnLst/>
              <a:rect l="l" t="t" r="r" b="b"/>
              <a:pathLst>
                <a:path w="1282700" h="48260">
                  <a:moveTo>
                    <a:pt x="0" y="19250"/>
                  </a:moveTo>
                  <a:lnTo>
                    <a:pt x="426043" y="48126"/>
                  </a:lnTo>
                  <a:lnTo>
                    <a:pt x="856646" y="48126"/>
                  </a:lnTo>
                  <a:lnTo>
                    <a:pt x="1282690" y="19250"/>
                  </a:lnTo>
                  <a:lnTo>
                    <a:pt x="1282690" y="0"/>
                  </a:lnTo>
                  <a:lnTo>
                    <a:pt x="0" y="0"/>
                  </a:lnTo>
                  <a:lnTo>
                    <a:pt x="0" y="19250"/>
                  </a:lnTo>
                  <a:close/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5" name="object 2015"/>
            <p:cNvSpPr/>
            <p:nvPr/>
          </p:nvSpPr>
          <p:spPr>
            <a:xfrm>
              <a:off x="13332166" y="1871079"/>
              <a:ext cx="1282700" cy="48260"/>
            </a:xfrm>
            <a:custGeom>
              <a:avLst/>
              <a:gdLst/>
              <a:ahLst/>
              <a:cxnLst/>
              <a:rect l="l" t="t" r="r" b="b"/>
              <a:pathLst>
                <a:path w="1282700" h="48260">
                  <a:moveTo>
                    <a:pt x="0" y="19250"/>
                  </a:moveTo>
                  <a:lnTo>
                    <a:pt x="426043" y="48126"/>
                  </a:lnTo>
                  <a:lnTo>
                    <a:pt x="856646" y="48126"/>
                  </a:lnTo>
                  <a:lnTo>
                    <a:pt x="1282690" y="19250"/>
                  </a:lnTo>
                  <a:lnTo>
                    <a:pt x="1282690" y="0"/>
                  </a:lnTo>
                  <a:lnTo>
                    <a:pt x="0" y="0"/>
                  </a:lnTo>
                  <a:lnTo>
                    <a:pt x="0" y="19250"/>
                  </a:lnTo>
                  <a:close/>
                </a:path>
              </a:pathLst>
            </a:custGeom>
            <a:ln w="455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6" name="object 2016"/>
            <p:cNvSpPr/>
            <p:nvPr/>
          </p:nvSpPr>
          <p:spPr>
            <a:xfrm>
              <a:off x="13973512" y="1655778"/>
              <a:ext cx="0" cy="670560"/>
            </a:xfrm>
            <a:custGeom>
              <a:avLst/>
              <a:gdLst/>
              <a:ahLst/>
              <a:cxnLst/>
              <a:rect l="l" t="t" r="r" b="b"/>
              <a:pathLst>
                <a:path h="670560">
                  <a:moveTo>
                    <a:pt x="0" y="0"/>
                  </a:moveTo>
                  <a:lnTo>
                    <a:pt x="0" y="670208"/>
                  </a:lnTo>
                </a:path>
              </a:pathLst>
            </a:custGeom>
            <a:ln w="3175">
              <a:solidFill>
                <a:srgbClr val="A7AAAC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81472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00547" y="10024374"/>
            <a:ext cx="4215397" cy="230191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400" spc="5" dirty="0">
                <a:solidFill>
                  <a:srgbClr val="231F20"/>
                </a:solidFill>
                <a:latin typeface="Century Gothic"/>
                <a:cs typeface="Century Gothic"/>
              </a:rPr>
              <a:t>Trap</a:t>
            </a:r>
            <a:r>
              <a:rPr sz="1400" spc="-4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231F20"/>
                </a:solidFill>
                <a:latin typeface="Century Gothic"/>
                <a:cs typeface="Century Gothic"/>
              </a:rPr>
              <a:t>aanzicht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75677" y="10004749"/>
            <a:ext cx="860161" cy="1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  <a:tabLst>
                <a:tab pos="178435" algn="l"/>
              </a:tabLst>
            </a:pPr>
            <a:r>
              <a:rPr sz="1000" spc="15" dirty="0">
                <a:solidFill>
                  <a:srgbClr val="231F20"/>
                </a:solidFill>
                <a:latin typeface="Century Gothic"/>
                <a:cs typeface="Century Gothic"/>
              </a:rPr>
              <a:t>0	</a:t>
            </a:r>
            <a:r>
              <a:rPr lang="nl-NL" sz="1000" spc="15" dirty="0">
                <a:solidFill>
                  <a:srgbClr val="231F20"/>
                </a:solidFill>
                <a:latin typeface="Century Gothic"/>
                <a:cs typeface="Century Gothic"/>
              </a:rPr>
              <a:t>  </a:t>
            </a:r>
            <a:r>
              <a:rPr sz="1000" spc="10" dirty="0">
                <a:solidFill>
                  <a:srgbClr val="231F20"/>
                </a:solidFill>
                <a:latin typeface="Century Gothic"/>
                <a:cs typeface="Century Gothic"/>
              </a:rPr>
              <a:t>500</a:t>
            </a:r>
            <a:r>
              <a:rPr sz="1000" spc="1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lang="nl-NL" sz="1000" spc="12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Century Gothic"/>
                <a:cs typeface="Century Gothic"/>
              </a:rPr>
              <a:t>1000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850834" y="10004749"/>
            <a:ext cx="773965" cy="1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000" spc="10" dirty="0">
                <a:solidFill>
                  <a:srgbClr val="231F20"/>
                </a:solidFill>
                <a:latin typeface="Century Gothic"/>
                <a:cs typeface="Century Gothic"/>
              </a:rPr>
              <a:t>2000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829757" y="10004749"/>
            <a:ext cx="381000" cy="1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000" spc="10" dirty="0">
                <a:solidFill>
                  <a:srgbClr val="231F20"/>
                </a:solidFill>
                <a:latin typeface="Century Gothic"/>
                <a:cs typeface="Century Gothic"/>
              </a:rPr>
              <a:t>5000</a:t>
            </a:r>
            <a:endParaRPr sz="500" dirty="0">
              <a:latin typeface="Century Gothic"/>
              <a:cs typeface="Century Gothic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2614544" y="10178042"/>
            <a:ext cx="3478578" cy="77917"/>
            <a:chOff x="7010717" y="6503888"/>
            <a:chExt cx="2154555" cy="48260"/>
          </a:xfrm>
        </p:grpSpPr>
        <p:sp>
          <p:nvSpPr>
            <p:cNvPr id="20" name="object 20"/>
            <p:cNvSpPr/>
            <p:nvPr/>
          </p:nvSpPr>
          <p:spPr>
            <a:xfrm>
              <a:off x="7227149" y="6504943"/>
              <a:ext cx="213995" cy="46355"/>
            </a:xfrm>
            <a:custGeom>
              <a:avLst/>
              <a:gdLst/>
              <a:ahLst/>
              <a:cxnLst/>
              <a:rect l="l" t="t" r="r" b="b"/>
              <a:pathLst>
                <a:path w="213995" h="46354">
                  <a:moveTo>
                    <a:pt x="0" y="45762"/>
                  </a:moveTo>
                  <a:lnTo>
                    <a:pt x="213477" y="45762"/>
                  </a:lnTo>
                  <a:lnTo>
                    <a:pt x="213477" y="0"/>
                  </a:lnTo>
                  <a:lnTo>
                    <a:pt x="0" y="0"/>
                  </a:lnTo>
                  <a:lnTo>
                    <a:pt x="0" y="4576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11772" y="6504943"/>
              <a:ext cx="213995" cy="46355"/>
            </a:xfrm>
            <a:custGeom>
              <a:avLst/>
              <a:gdLst/>
              <a:ahLst/>
              <a:cxnLst/>
              <a:rect l="l" t="t" r="r" b="b"/>
              <a:pathLst>
                <a:path w="213995" h="46354">
                  <a:moveTo>
                    <a:pt x="213477" y="0"/>
                  </a:moveTo>
                  <a:lnTo>
                    <a:pt x="0" y="0"/>
                  </a:lnTo>
                  <a:lnTo>
                    <a:pt x="0" y="45762"/>
                  </a:lnTo>
                  <a:lnTo>
                    <a:pt x="213477" y="45762"/>
                  </a:lnTo>
                  <a:lnTo>
                    <a:pt x="21347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11772" y="6504943"/>
              <a:ext cx="213995" cy="46355"/>
            </a:xfrm>
            <a:custGeom>
              <a:avLst/>
              <a:gdLst/>
              <a:ahLst/>
              <a:cxnLst/>
              <a:rect l="l" t="t" r="r" b="b"/>
              <a:pathLst>
                <a:path w="213995" h="46354">
                  <a:moveTo>
                    <a:pt x="0" y="45762"/>
                  </a:moveTo>
                  <a:lnTo>
                    <a:pt x="213477" y="45762"/>
                  </a:lnTo>
                  <a:lnTo>
                    <a:pt x="213477" y="0"/>
                  </a:lnTo>
                  <a:lnTo>
                    <a:pt x="0" y="0"/>
                  </a:lnTo>
                  <a:lnTo>
                    <a:pt x="0" y="4576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442527" y="6504943"/>
              <a:ext cx="429259" cy="46355"/>
            </a:xfrm>
            <a:custGeom>
              <a:avLst/>
              <a:gdLst/>
              <a:ahLst/>
              <a:cxnLst/>
              <a:rect l="l" t="t" r="r" b="b"/>
              <a:pathLst>
                <a:path w="429259" h="46354">
                  <a:moveTo>
                    <a:pt x="428863" y="0"/>
                  </a:moveTo>
                  <a:lnTo>
                    <a:pt x="0" y="0"/>
                  </a:lnTo>
                  <a:lnTo>
                    <a:pt x="0" y="45762"/>
                  </a:lnTo>
                  <a:lnTo>
                    <a:pt x="428863" y="45762"/>
                  </a:lnTo>
                  <a:lnTo>
                    <a:pt x="4288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442527" y="6504943"/>
              <a:ext cx="1721485" cy="46355"/>
            </a:xfrm>
            <a:custGeom>
              <a:avLst/>
              <a:gdLst/>
              <a:ahLst/>
              <a:cxnLst/>
              <a:rect l="l" t="t" r="r" b="b"/>
              <a:pathLst>
                <a:path w="1721484" h="46354">
                  <a:moveTo>
                    <a:pt x="0" y="45762"/>
                  </a:moveTo>
                  <a:lnTo>
                    <a:pt x="428863" y="45762"/>
                  </a:lnTo>
                  <a:lnTo>
                    <a:pt x="428863" y="0"/>
                  </a:lnTo>
                  <a:lnTo>
                    <a:pt x="0" y="0"/>
                  </a:lnTo>
                  <a:lnTo>
                    <a:pt x="0" y="45762"/>
                  </a:lnTo>
                  <a:close/>
                </a:path>
                <a:path w="1721484" h="46354">
                  <a:moveTo>
                    <a:pt x="430763" y="45762"/>
                  </a:moveTo>
                  <a:lnTo>
                    <a:pt x="1721145" y="45762"/>
                  </a:lnTo>
                  <a:lnTo>
                    <a:pt x="1721145" y="0"/>
                  </a:lnTo>
                  <a:lnTo>
                    <a:pt x="430763" y="0"/>
                  </a:lnTo>
                  <a:lnTo>
                    <a:pt x="430763" y="4576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5395614" y="5002963"/>
            <a:ext cx="281742" cy="1692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000" spc="5" dirty="0">
                <a:solidFill>
                  <a:srgbClr val="231F20"/>
                </a:solidFill>
                <a:latin typeface="Arial"/>
                <a:cs typeface="Arial"/>
              </a:rPr>
              <a:t>1:40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 rot="21243668">
            <a:off x="11494114" y="5082404"/>
            <a:ext cx="372547" cy="1692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000" spc="5" dirty="0">
                <a:solidFill>
                  <a:srgbClr val="231F20"/>
                </a:solidFill>
                <a:latin typeface="Arial"/>
                <a:cs typeface="Arial"/>
              </a:rPr>
              <a:t>1:10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518732" y="7453327"/>
            <a:ext cx="0" cy="221448"/>
          </a:xfrm>
          <a:custGeom>
            <a:avLst/>
            <a:gdLst/>
            <a:ahLst/>
            <a:cxnLst/>
            <a:rect l="l" t="t" r="r" b="b"/>
            <a:pathLst>
              <a:path h="137160">
                <a:moveTo>
                  <a:pt x="0" y="136779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18732" y="7099994"/>
            <a:ext cx="0" cy="221448"/>
          </a:xfrm>
          <a:custGeom>
            <a:avLst/>
            <a:gdLst/>
            <a:ahLst/>
            <a:cxnLst/>
            <a:rect l="l" t="t" r="r" b="b"/>
            <a:pathLst>
              <a:path h="137160">
                <a:moveTo>
                  <a:pt x="0" y="136779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256698" y="7099995"/>
            <a:ext cx="0" cy="221448"/>
          </a:xfrm>
          <a:custGeom>
            <a:avLst/>
            <a:gdLst/>
            <a:ahLst/>
            <a:cxnLst/>
            <a:rect l="l" t="t" r="r" b="b"/>
            <a:pathLst>
              <a:path h="137160">
                <a:moveTo>
                  <a:pt x="0" y="0"/>
                </a:moveTo>
                <a:lnTo>
                  <a:pt x="0" y="13677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256698" y="7453329"/>
            <a:ext cx="0" cy="221448"/>
          </a:xfrm>
          <a:custGeom>
            <a:avLst/>
            <a:gdLst/>
            <a:ahLst/>
            <a:cxnLst/>
            <a:rect l="l" t="t" r="r" b="b"/>
            <a:pathLst>
              <a:path h="137160">
                <a:moveTo>
                  <a:pt x="0" y="0"/>
                </a:moveTo>
                <a:lnTo>
                  <a:pt x="0" y="13677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414183" y="9598368"/>
            <a:ext cx="68690" cy="75866"/>
          </a:xfrm>
          <a:custGeom>
            <a:avLst/>
            <a:gdLst/>
            <a:ahLst/>
            <a:cxnLst/>
            <a:rect l="l" t="t" r="r" b="b"/>
            <a:pathLst>
              <a:path w="42544" h="46989">
                <a:moveTo>
                  <a:pt x="41945" y="0"/>
                </a:moveTo>
                <a:lnTo>
                  <a:pt x="0" y="46505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62612" y="9598368"/>
            <a:ext cx="68690" cy="75866"/>
          </a:xfrm>
          <a:custGeom>
            <a:avLst/>
            <a:gdLst/>
            <a:ahLst/>
            <a:cxnLst/>
            <a:rect l="l" t="t" r="r" b="b"/>
            <a:pathLst>
              <a:path w="42544" h="46989">
                <a:moveTo>
                  <a:pt x="41945" y="0"/>
                </a:moveTo>
                <a:lnTo>
                  <a:pt x="0" y="46505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88153" y="9681548"/>
            <a:ext cx="927826" cy="0"/>
          </a:xfrm>
          <a:custGeom>
            <a:avLst/>
            <a:gdLst/>
            <a:ahLst/>
            <a:cxnLst/>
            <a:rect l="l" t="t" r="r" b="b"/>
            <a:pathLst>
              <a:path w="574675">
                <a:moveTo>
                  <a:pt x="465507" y="0"/>
                </a:moveTo>
                <a:lnTo>
                  <a:pt x="574475" y="0"/>
                </a:lnTo>
              </a:path>
              <a:path w="574675">
                <a:moveTo>
                  <a:pt x="0" y="0"/>
                </a:moveTo>
                <a:lnTo>
                  <a:pt x="108967" y="0"/>
                </a:lnTo>
              </a:path>
            </a:pathLst>
          </a:custGeom>
          <a:ln w="10942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478584" y="9672712"/>
            <a:ext cx="11277" cy="13328"/>
          </a:xfrm>
          <a:custGeom>
            <a:avLst/>
            <a:gdLst/>
            <a:ahLst/>
            <a:cxnLst/>
            <a:rect l="l" t="t" r="r" b="b"/>
            <a:pathLst>
              <a:path w="6985" h="8254">
                <a:moveTo>
                  <a:pt x="6838" y="7750"/>
                </a:moveTo>
                <a:lnTo>
                  <a:pt x="0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158753" y="9594685"/>
            <a:ext cx="83043" cy="91245"/>
          </a:xfrm>
          <a:custGeom>
            <a:avLst/>
            <a:gdLst/>
            <a:ahLst/>
            <a:cxnLst/>
            <a:rect l="l" t="t" r="r" b="b"/>
            <a:pathLst>
              <a:path w="51435" h="56514">
                <a:moveTo>
                  <a:pt x="51064" y="56079"/>
                </a:moveTo>
                <a:lnTo>
                  <a:pt x="0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691699" y="9125045"/>
            <a:ext cx="8202" cy="157884"/>
          </a:xfrm>
          <a:custGeom>
            <a:avLst/>
            <a:gdLst/>
            <a:ahLst/>
            <a:cxnLst/>
            <a:rect l="l" t="t" r="r" b="b"/>
            <a:pathLst>
              <a:path w="5079" h="97789">
                <a:moveTo>
                  <a:pt x="4559" y="0"/>
                </a:moveTo>
                <a:lnTo>
                  <a:pt x="0" y="97569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690226" y="9280365"/>
            <a:ext cx="60488" cy="143531"/>
          </a:xfrm>
          <a:custGeom>
            <a:avLst/>
            <a:gdLst/>
            <a:ahLst/>
            <a:cxnLst/>
            <a:rect l="l" t="t" r="r" b="b"/>
            <a:pathLst>
              <a:path w="37464" h="88900">
                <a:moveTo>
                  <a:pt x="0" y="0"/>
                </a:moveTo>
                <a:lnTo>
                  <a:pt x="36930" y="8845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996072" y="9417280"/>
            <a:ext cx="3076" cy="6151"/>
          </a:xfrm>
          <a:custGeom>
            <a:avLst/>
            <a:gdLst/>
            <a:ahLst/>
            <a:cxnLst/>
            <a:rect l="l" t="t" r="r" b="b"/>
            <a:pathLst>
              <a:path w="1905" h="3810">
                <a:moveTo>
                  <a:pt x="0" y="0"/>
                </a:moveTo>
                <a:lnTo>
                  <a:pt x="1823" y="3647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752059" y="9426849"/>
            <a:ext cx="97396" cy="5126"/>
          </a:xfrm>
          <a:custGeom>
            <a:avLst/>
            <a:gdLst/>
            <a:ahLst/>
            <a:cxnLst/>
            <a:rect l="l" t="t" r="r" b="b"/>
            <a:pathLst>
              <a:path w="60325" h="3175">
                <a:moveTo>
                  <a:pt x="0" y="0"/>
                </a:moveTo>
                <a:lnTo>
                  <a:pt x="60183" y="2735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000488" y="9426849"/>
            <a:ext cx="158909" cy="8202"/>
          </a:xfrm>
          <a:custGeom>
            <a:avLst/>
            <a:gdLst/>
            <a:ahLst/>
            <a:cxnLst/>
            <a:rect l="l" t="t" r="r" b="b"/>
            <a:pathLst>
              <a:path w="98425" h="5079">
                <a:moveTo>
                  <a:pt x="0" y="0"/>
                </a:moveTo>
                <a:lnTo>
                  <a:pt x="98025" y="4559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159489" y="9245030"/>
            <a:ext cx="185565" cy="190691"/>
          </a:xfrm>
          <a:custGeom>
            <a:avLst/>
            <a:gdLst/>
            <a:ahLst/>
            <a:cxnLst/>
            <a:rect l="l" t="t" r="r" b="b"/>
            <a:pathLst>
              <a:path w="114935" h="118110">
                <a:moveTo>
                  <a:pt x="0" y="117630"/>
                </a:moveTo>
                <a:lnTo>
                  <a:pt x="102128" y="38298"/>
                </a:lnTo>
                <a:lnTo>
                  <a:pt x="114439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553669" y="9733813"/>
            <a:ext cx="29731" cy="49211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18418" y="30094"/>
                </a:moveTo>
                <a:lnTo>
                  <a:pt x="0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305240" y="9733813"/>
            <a:ext cx="29731" cy="49211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18418" y="30094"/>
                </a:moveTo>
                <a:lnTo>
                  <a:pt x="0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380681" y="9721298"/>
            <a:ext cx="170187" cy="14353"/>
          </a:xfrm>
          <a:custGeom>
            <a:avLst/>
            <a:gdLst/>
            <a:ahLst/>
            <a:cxnLst/>
            <a:rect l="l" t="t" r="r" b="b"/>
            <a:pathLst>
              <a:path w="105410" h="8889">
                <a:moveTo>
                  <a:pt x="105320" y="8662"/>
                </a:moveTo>
                <a:lnTo>
                  <a:pt x="0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121948" y="9720561"/>
            <a:ext cx="180439" cy="15378"/>
          </a:xfrm>
          <a:custGeom>
            <a:avLst/>
            <a:gdLst/>
            <a:ahLst/>
            <a:cxnLst/>
            <a:rect l="l" t="t" r="r" b="b"/>
            <a:pathLst>
              <a:path w="111760" h="9525">
                <a:moveTo>
                  <a:pt x="111703" y="9118"/>
                </a:moveTo>
                <a:lnTo>
                  <a:pt x="0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803989" y="9741172"/>
            <a:ext cx="46135" cy="42032"/>
          </a:xfrm>
          <a:custGeom>
            <a:avLst/>
            <a:gdLst/>
            <a:ahLst/>
            <a:cxnLst/>
            <a:rect l="l" t="t" r="r" b="b"/>
            <a:pathLst>
              <a:path w="28575" h="26035">
                <a:moveTo>
                  <a:pt x="28020" y="0"/>
                </a:moveTo>
                <a:lnTo>
                  <a:pt x="0" y="25535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052789" y="9719825"/>
            <a:ext cx="68690" cy="63564"/>
          </a:xfrm>
          <a:custGeom>
            <a:avLst/>
            <a:gdLst/>
            <a:ahLst/>
            <a:cxnLst/>
            <a:rect l="l" t="t" r="r" b="b"/>
            <a:pathLst>
              <a:path w="42544" h="39370">
                <a:moveTo>
                  <a:pt x="42379" y="0"/>
                </a:moveTo>
                <a:lnTo>
                  <a:pt x="0" y="38757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699797" y="9003589"/>
            <a:ext cx="135329" cy="123027"/>
          </a:xfrm>
          <a:custGeom>
            <a:avLst/>
            <a:gdLst/>
            <a:ahLst/>
            <a:cxnLst/>
            <a:rect l="l" t="t" r="r" b="b"/>
            <a:pathLst>
              <a:path w="83820" h="76200">
                <a:moveTo>
                  <a:pt x="83435" y="0"/>
                </a:moveTo>
                <a:lnTo>
                  <a:pt x="0" y="75684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301640" y="9734546"/>
            <a:ext cx="53312" cy="48185"/>
          </a:xfrm>
          <a:custGeom>
            <a:avLst/>
            <a:gdLst/>
            <a:ahLst/>
            <a:cxnLst/>
            <a:rect l="l" t="t" r="r" b="b"/>
            <a:pathLst>
              <a:path w="33019" h="29845">
                <a:moveTo>
                  <a:pt x="32542" y="0"/>
                </a:moveTo>
                <a:lnTo>
                  <a:pt x="0" y="29639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48270" y="9094861"/>
            <a:ext cx="47159" cy="42032"/>
          </a:xfrm>
          <a:custGeom>
            <a:avLst/>
            <a:gdLst/>
            <a:ahLst/>
            <a:cxnLst/>
            <a:rect l="l" t="t" r="r" b="b"/>
            <a:pathLst>
              <a:path w="29210" h="26035">
                <a:moveTo>
                  <a:pt x="29179" y="25532"/>
                </a:moveTo>
                <a:lnTo>
                  <a:pt x="0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76643" y="9719825"/>
            <a:ext cx="53312" cy="22555"/>
          </a:xfrm>
          <a:custGeom>
            <a:avLst/>
            <a:gdLst/>
            <a:ahLst/>
            <a:cxnLst/>
            <a:rect l="l" t="t" r="r" b="b"/>
            <a:pathLst>
              <a:path w="33019" h="13970">
                <a:moveTo>
                  <a:pt x="32827" y="0"/>
                </a:moveTo>
                <a:lnTo>
                  <a:pt x="0" y="13677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625807" y="9719825"/>
            <a:ext cx="52285" cy="22555"/>
          </a:xfrm>
          <a:custGeom>
            <a:avLst/>
            <a:gdLst/>
            <a:ahLst/>
            <a:cxnLst/>
            <a:rect l="l" t="t" r="r" b="b"/>
            <a:pathLst>
              <a:path w="32385" h="13970">
                <a:moveTo>
                  <a:pt x="32371" y="0"/>
                </a:moveTo>
                <a:lnTo>
                  <a:pt x="0" y="13677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376643" y="9741909"/>
            <a:ext cx="16404" cy="41009"/>
          </a:xfrm>
          <a:custGeom>
            <a:avLst/>
            <a:gdLst/>
            <a:ahLst/>
            <a:cxnLst/>
            <a:rect l="l" t="t" r="r" b="b"/>
            <a:pathLst>
              <a:path w="10160" h="25400">
                <a:moveTo>
                  <a:pt x="0" y="0"/>
                </a:moveTo>
                <a:lnTo>
                  <a:pt x="9835" y="25079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625071" y="9741909"/>
            <a:ext cx="16404" cy="41009"/>
          </a:xfrm>
          <a:custGeom>
            <a:avLst/>
            <a:gdLst/>
            <a:ahLst/>
            <a:cxnLst/>
            <a:rect l="l" t="t" r="r" b="b"/>
            <a:pathLst>
              <a:path w="10160" h="25400">
                <a:moveTo>
                  <a:pt x="0" y="0"/>
                </a:moveTo>
                <a:lnTo>
                  <a:pt x="10081" y="25079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713511" y="9749268"/>
            <a:ext cx="55362" cy="33832"/>
          </a:xfrm>
          <a:custGeom>
            <a:avLst/>
            <a:gdLst/>
            <a:ahLst/>
            <a:cxnLst/>
            <a:rect l="l" t="t" r="r" b="b"/>
            <a:pathLst>
              <a:path w="34289" h="20954">
                <a:moveTo>
                  <a:pt x="0" y="20522"/>
                </a:moveTo>
                <a:lnTo>
                  <a:pt x="34129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464348" y="9749268"/>
            <a:ext cx="55362" cy="33832"/>
          </a:xfrm>
          <a:custGeom>
            <a:avLst/>
            <a:gdLst/>
            <a:ahLst/>
            <a:cxnLst/>
            <a:rect l="l" t="t" r="r" b="b"/>
            <a:pathLst>
              <a:path w="34289" h="20954">
                <a:moveTo>
                  <a:pt x="0" y="20522"/>
                </a:moveTo>
                <a:lnTo>
                  <a:pt x="34129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678807" y="9719087"/>
            <a:ext cx="90220" cy="30757"/>
          </a:xfrm>
          <a:custGeom>
            <a:avLst/>
            <a:gdLst/>
            <a:ahLst/>
            <a:cxnLst/>
            <a:rect l="l" t="t" r="r" b="b"/>
            <a:pathLst>
              <a:path w="55880" h="19050">
                <a:moveTo>
                  <a:pt x="55623" y="18693"/>
                </a:moveTo>
                <a:lnTo>
                  <a:pt x="0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429644" y="9719087"/>
            <a:ext cx="91245" cy="30757"/>
          </a:xfrm>
          <a:custGeom>
            <a:avLst/>
            <a:gdLst/>
            <a:ahLst/>
            <a:cxnLst/>
            <a:rect l="l" t="t" r="r" b="b"/>
            <a:pathLst>
              <a:path w="56514" h="19050">
                <a:moveTo>
                  <a:pt x="56079" y="18693"/>
                </a:moveTo>
                <a:lnTo>
                  <a:pt x="0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941600" y="9705102"/>
            <a:ext cx="128153" cy="37933"/>
          </a:xfrm>
          <a:custGeom>
            <a:avLst/>
            <a:gdLst/>
            <a:ahLst/>
            <a:cxnLst/>
            <a:rect l="l" t="t" r="r" b="b"/>
            <a:pathLst>
              <a:path w="79375" h="23495">
                <a:moveTo>
                  <a:pt x="0" y="23252"/>
                </a:moveTo>
                <a:lnTo>
                  <a:pt x="78876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92437" y="9705102"/>
            <a:ext cx="128153" cy="37933"/>
          </a:xfrm>
          <a:custGeom>
            <a:avLst/>
            <a:gdLst/>
            <a:ahLst/>
            <a:cxnLst/>
            <a:rect l="l" t="t" r="r" b="b"/>
            <a:pathLst>
              <a:path w="79375" h="23495">
                <a:moveTo>
                  <a:pt x="0" y="23252"/>
                </a:moveTo>
                <a:lnTo>
                  <a:pt x="79332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068212" y="9598365"/>
            <a:ext cx="37933" cy="105598"/>
          </a:xfrm>
          <a:custGeom>
            <a:avLst/>
            <a:gdLst/>
            <a:ahLst/>
            <a:cxnLst/>
            <a:rect l="l" t="t" r="r" b="b"/>
            <a:pathLst>
              <a:path w="23494" h="65404">
                <a:moveTo>
                  <a:pt x="0" y="65198"/>
                </a:moveTo>
                <a:lnTo>
                  <a:pt x="23252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819048" y="9620448"/>
            <a:ext cx="30757" cy="84067"/>
          </a:xfrm>
          <a:custGeom>
            <a:avLst/>
            <a:gdLst/>
            <a:ahLst/>
            <a:cxnLst/>
            <a:rect l="l" t="t" r="r" b="b"/>
            <a:pathLst>
              <a:path w="19050" h="52070">
                <a:moveTo>
                  <a:pt x="0" y="51520"/>
                </a:moveTo>
                <a:lnTo>
                  <a:pt x="18693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517978" y="9599101"/>
            <a:ext cx="46135" cy="104571"/>
          </a:xfrm>
          <a:custGeom>
            <a:avLst/>
            <a:gdLst/>
            <a:ahLst/>
            <a:cxnLst/>
            <a:rect l="l" t="t" r="r" b="b"/>
            <a:pathLst>
              <a:path w="28575" h="64770">
                <a:moveTo>
                  <a:pt x="0" y="0"/>
                </a:moveTo>
                <a:lnTo>
                  <a:pt x="28267" y="64742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767141" y="9599101"/>
            <a:ext cx="45110" cy="104571"/>
          </a:xfrm>
          <a:custGeom>
            <a:avLst/>
            <a:gdLst/>
            <a:ahLst/>
            <a:cxnLst/>
            <a:rect l="l" t="t" r="r" b="b"/>
            <a:pathLst>
              <a:path w="27939" h="64770">
                <a:moveTo>
                  <a:pt x="0" y="0"/>
                </a:moveTo>
                <a:lnTo>
                  <a:pt x="27811" y="64742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563617" y="9705101"/>
            <a:ext cx="128153" cy="37933"/>
          </a:xfrm>
          <a:custGeom>
            <a:avLst/>
            <a:gdLst/>
            <a:ahLst/>
            <a:cxnLst/>
            <a:rect l="l" t="t" r="r" b="b"/>
            <a:pathLst>
              <a:path w="79375" h="23495">
                <a:moveTo>
                  <a:pt x="0" y="0"/>
                </a:moveTo>
                <a:lnTo>
                  <a:pt x="79332" y="23252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812780" y="9705101"/>
            <a:ext cx="128153" cy="37933"/>
          </a:xfrm>
          <a:custGeom>
            <a:avLst/>
            <a:gdLst/>
            <a:ahLst/>
            <a:cxnLst/>
            <a:rect l="l" t="t" r="r" b="b"/>
            <a:pathLst>
              <a:path w="79375" h="23495">
                <a:moveTo>
                  <a:pt x="0" y="0"/>
                </a:moveTo>
                <a:lnTo>
                  <a:pt x="78876" y="23252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691700" y="9456293"/>
            <a:ext cx="120976" cy="45110"/>
          </a:xfrm>
          <a:custGeom>
            <a:avLst/>
            <a:gdLst/>
            <a:ahLst/>
            <a:cxnLst/>
            <a:rect l="l" t="t" r="r" b="b"/>
            <a:pathLst>
              <a:path w="74929" h="27939">
                <a:moveTo>
                  <a:pt x="0" y="0"/>
                </a:moveTo>
                <a:lnTo>
                  <a:pt x="74772" y="27811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940863" y="9456293"/>
            <a:ext cx="120976" cy="45110"/>
          </a:xfrm>
          <a:custGeom>
            <a:avLst/>
            <a:gdLst/>
            <a:ahLst/>
            <a:cxnLst/>
            <a:rect l="l" t="t" r="r" b="b"/>
            <a:pathLst>
              <a:path w="74930" h="27939">
                <a:moveTo>
                  <a:pt x="0" y="0"/>
                </a:moveTo>
                <a:lnTo>
                  <a:pt x="74317" y="27811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812423" y="9501931"/>
            <a:ext cx="36908" cy="78942"/>
          </a:xfrm>
          <a:custGeom>
            <a:avLst/>
            <a:gdLst/>
            <a:ahLst/>
            <a:cxnLst/>
            <a:rect l="l" t="t" r="r" b="b"/>
            <a:pathLst>
              <a:path w="22860" h="48895">
                <a:moveTo>
                  <a:pt x="0" y="0"/>
                </a:moveTo>
                <a:lnTo>
                  <a:pt x="22796" y="48784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061586" y="9501931"/>
            <a:ext cx="45110" cy="98421"/>
          </a:xfrm>
          <a:custGeom>
            <a:avLst/>
            <a:gdLst/>
            <a:ahLst/>
            <a:cxnLst/>
            <a:rect l="l" t="t" r="r" b="b"/>
            <a:pathLst>
              <a:path w="27939" h="60960">
                <a:moveTo>
                  <a:pt x="0" y="0"/>
                </a:moveTo>
                <a:lnTo>
                  <a:pt x="27811" y="60639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775239" y="9507084"/>
            <a:ext cx="39984" cy="92270"/>
          </a:xfrm>
          <a:custGeom>
            <a:avLst/>
            <a:gdLst/>
            <a:ahLst/>
            <a:cxnLst/>
            <a:rect l="l" t="t" r="r" b="b"/>
            <a:pathLst>
              <a:path w="24764" h="57150">
                <a:moveTo>
                  <a:pt x="0" y="56991"/>
                </a:moveTo>
                <a:lnTo>
                  <a:pt x="24620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526075" y="9494570"/>
            <a:ext cx="46135" cy="104571"/>
          </a:xfrm>
          <a:custGeom>
            <a:avLst/>
            <a:gdLst/>
            <a:ahLst/>
            <a:cxnLst/>
            <a:rect l="l" t="t" r="r" b="b"/>
            <a:pathLst>
              <a:path w="28575" h="64770">
                <a:moveTo>
                  <a:pt x="0" y="64742"/>
                </a:moveTo>
                <a:lnTo>
                  <a:pt x="28267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873879" y="9456295"/>
            <a:ext cx="68690" cy="21530"/>
          </a:xfrm>
          <a:custGeom>
            <a:avLst/>
            <a:gdLst/>
            <a:ahLst/>
            <a:cxnLst/>
            <a:rect l="l" t="t" r="r" b="b"/>
            <a:pathLst>
              <a:path w="42544" h="13335">
                <a:moveTo>
                  <a:pt x="0" y="13222"/>
                </a:moveTo>
                <a:lnTo>
                  <a:pt x="41945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572450" y="9456295"/>
            <a:ext cx="120976" cy="37933"/>
          </a:xfrm>
          <a:custGeom>
            <a:avLst/>
            <a:gdLst/>
            <a:ahLst/>
            <a:cxnLst/>
            <a:rect l="l" t="t" r="r" b="b"/>
            <a:pathLst>
              <a:path w="74929" h="23495">
                <a:moveTo>
                  <a:pt x="0" y="23252"/>
                </a:moveTo>
                <a:lnTo>
                  <a:pt x="74317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158755" y="9538740"/>
            <a:ext cx="23578" cy="60488"/>
          </a:xfrm>
          <a:custGeom>
            <a:avLst/>
            <a:gdLst/>
            <a:ahLst/>
            <a:cxnLst/>
            <a:rect l="l" t="t" r="r" b="b"/>
            <a:pathLst>
              <a:path w="14605" h="37464">
                <a:moveTo>
                  <a:pt x="0" y="37386"/>
                </a:moveTo>
                <a:lnTo>
                  <a:pt x="14133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723710" y="9563032"/>
            <a:ext cx="8202" cy="37933"/>
          </a:xfrm>
          <a:custGeom>
            <a:avLst/>
            <a:gdLst/>
            <a:ahLst/>
            <a:cxnLst/>
            <a:rect l="l" t="t" r="r" b="b"/>
            <a:pathLst>
              <a:path w="5080" h="23495">
                <a:moveTo>
                  <a:pt x="4559" y="23252"/>
                </a:moveTo>
                <a:lnTo>
                  <a:pt x="0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474547" y="9563032"/>
            <a:ext cx="8202" cy="37933"/>
          </a:xfrm>
          <a:custGeom>
            <a:avLst/>
            <a:gdLst/>
            <a:ahLst/>
            <a:cxnLst/>
            <a:rect l="l" t="t" r="r" b="b"/>
            <a:pathLst>
              <a:path w="5080" h="23495">
                <a:moveTo>
                  <a:pt x="4559" y="23252"/>
                </a:moveTo>
                <a:lnTo>
                  <a:pt x="0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711196" y="9557881"/>
            <a:ext cx="12303" cy="3076"/>
          </a:xfrm>
          <a:custGeom>
            <a:avLst/>
            <a:gdLst/>
            <a:ahLst/>
            <a:cxnLst/>
            <a:rect l="l" t="t" r="r" b="b"/>
            <a:pathLst>
              <a:path w="7619" h="1904">
                <a:moveTo>
                  <a:pt x="7294" y="1823"/>
                </a:moveTo>
                <a:lnTo>
                  <a:pt x="0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323643" y="9523283"/>
            <a:ext cx="150708" cy="37933"/>
          </a:xfrm>
          <a:custGeom>
            <a:avLst/>
            <a:gdLst/>
            <a:ahLst/>
            <a:cxnLst/>
            <a:rect l="l" t="t" r="r" b="b"/>
            <a:pathLst>
              <a:path w="93344" h="23495">
                <a:moveTo>
                  <a:pt x="93010" y="23252"/>
                </a:moveTo>
                <a:lnTo>
                  <a:pt x="0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182309" y="9524757"/>
            <a:ext cx="143531" cy="16404"/>
          </a:xfrm>
          <a:custGeom>
            <a:avLst/>
            <a:gdLst/>
            <a:ahLst/>
            <a:cxnLst/>
            <a:rect l="l" t="t" r="r" b="b"/>
            <a:pathLst>
              <a:path w="88900" h="10160">
                <a:moveTo>
                  <a:pt x="88450" y="0"/>
                </a:moveTo>
                <a:lnTo>
                  <a:pt x="0" y="9574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447310" y="9194242"/>
            <a:ext cx="19479" cy="28706"/>
          </a:xfrm>
          <a:custGeom>
            <a:avLst/>
            <a:gdLst/>
            <a:ahLst/>
            <a:cxnLst/>
            <a:rect l="l" t="t" r="r" b="b"/>
            <a:pathLst>
              <a:path w="12064" h="17779">
                <a:moveTo>
                  <a:pt x="0" y="0"/>
                </a:moveTo>
                <a:lnTo>
                  <a:pt x="11854" y="17781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467185" y="9224422"/>
            <a:ext cx="188639" cy="22555"/>
          </a:xfrm>
          <a:custGeom>
            <a:avLst/>
            <a:gdLst/>
            <a:ahLst/>
            <a:cxnLst/>
            <a:rect l="l" t="t" r="r" b="b"/>
            <a:pathLst>
              <a:path w="116839" h="13970">
                <a:moveTo>
                  <a:pt x="0" y="0"/>
                </a:moveTo>
                <a:lnTo>
                  <a:pt x="116262" y="13677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655630" y="9178046"/>
            <a:ext cx="37933" cy="68690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0" y="41945"/>
                </a:moveTo>
                <a:lnTo>
                  <a:pt x="23252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692437" y="9133143"/>
            <a:ext cx="0" cy="46135"/>
          </a:xfrm>
          <a:custGeom>
            <a:avLst/>
            <a:gdLst/>
            <a:ahLst/>
            <a:cxnLst/>
            <a:rect l="l" t="t" r="r" b="b"/>
            <a:pathLst>
              <a:path h="28575">
                <a:moveTo>
                  <a:pt x="0" y="28267"/>
                </a:moveTo>
                <a:lnTo>
                  <a:pt x="0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259601" y="9412131"/>
            <a:ext cx="52285" cy="91245"/>
          </a:xfrm>
          <a:custGeom>
            <a:avLst/>
            <a:gdLst/>
            <a:ahLst/>
            <a:cxnLst/>
            <a:rect l="l" t="t" r="r" b="b"/>
            <a:pathLst>
              <a:path w="32385" h="56514">
                <a:moveTo>
                  <a:pt x="32371" y="56079"/>
                </a:moveTo>
                <a:lnTo>
                  <a:pt x="0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256658" y="9260492"/>
            <a:ext cx="135329" cy="150708"/>
          </a:xfrm>
          <a:custGeom>
            <a:avLst/>
            <a:gdLst/>
            <a:ahLst/>
            <a:cxnLst/>
            <a:rect l="l" t="t" r="r" b="b"/>
            <a:pathLst>
              <a:path w="83819" h="93345">
                <a:moveTo>
                  <a:pt x="0" y="93010"/>
                </a:moveTo>
                <a:lnTo>
                  <a:pt x="83435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392102" y="9261226"/>
            <a:ext cx="195817" cy="0"/>
          </a:xfrm>
          <a:custGeom>
            <a:avLst/>
            <a:gdLst/>
            <a:ahLst/>
            <a:cxnLst/>
            <a:rect l="l" t="t" r="r" b="b"/>
            <a:pathLst>
              <a:path w="121285">
                <a:moveTo>
                  <a:pt x="0" y="0"/>
                </a:moveTo>
                <a:lnTo>
                  <a:pt x="120822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586435" y="9258283"/>
            <a:ext cx="98421" cy="68690"/>
          </a:xfrm>
          <a:custGeom>
            <a:avLst/>
            <a:gdLst/>
            <a:ahLst/>
            <a:cxnLst/>
            <a:rect l="l" t="t" r="r" b="b"/>
            <a:pathLst>
              <a:path w="60960" h="42545">
                <a:moveTo>
                  <a:pt x="0" y="0"/>
                </a:moveTo>
                <a:lnTo>
                  <a:pt x="60639" y="41945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655630" y="9328949"/>
            <a:ext cx="30757" cy="105598"/>
          </a:xfrm>
          <a:custGeom>
            <a:avLst/>
            <a:gdLst/>
            <a:ahLst/>
            <a:cxnLst/>
            <a:rect l="l" t="t" r="r" b="b"/>
            <a:pathLst>
              <a:path w="19050" h="65404">
                <a:moveTo>
                  <a:pt x="18693" y="0"/>
                </a:moveTo>
                <a:lnTo>
                  <a:pt x="0" y="65198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497367" y="9434216"/>
            <a:ext cx="157884" cy="83043"/>
          </a:xfrm>
          <a:custGeom>
            <a:avLst/>
            <a:gdLst/>
            <a:ahLst/>
            <a:cxnLst/>
            <a:rect l="l" t="t" r="r" b="b"/>
            <a:pathLst>
              <a:path w="97789" h="51435">
                <a:moveTo>
                  <a:pt x="97569" y="0"/>
                </a:moveTo>
                <a:lnTo>
                  <a:pt x="0" y="51064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308923" y="9502674"/>
            <a:ext cx="188639" cy="15378"/>
          </a:xfrm>
          <a:custGeom>
            <a:avLst/>
            <a:gdLst/>
            <a:ahLst/>
            <a:cxnLst/>
            <a:rect l="l" t="t" r="r" b="b"/>
            <a:pathLst>
              <a:path w="116839" h="9525">
                <a:moveTo>
                  <a:pt x="116262" y="9118"/>
                </a:moveTo>
                <a:lnTo>
                  <a:pt x="0" y="0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988355" y="9134612"/>
            <a:ext cx="141481" cy="142506"/>
          </a:xfrm>
          <a:custGeom>
            <a:avLst/>
            <a:gdLst/>
            <a:ahLst/>
            <a:cxnLst/>
            <a:rect l="l" t="t" r="r" b="b"/>
            <a:pathLst>
              <a:path w="87629" h="88264">
                <a:moveTo>
                  <a:pt x="0" y="87995"/>
                </a:moveTo>
                <a:lnTo>
                  <a:pt x="8753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106862" y="9759575"/>
            <a:ext cx="23578" cy="23578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137"/>
                </a:moveTo>
                <a:lnTo>
                  <a:pt x="14137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753175" y="9134612"/>
            <a:ext cx="1025" cy="205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911"/>
                </a:moveTo>
                <a:lnTo>
                  <a:pt x="45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066759" y="8571489"/>
            <a:ext cx="251179" cy="251179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473"/>
                </a:moveTo>
                <a:lnTo>
                  <a:pt x="15547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0875034" y="6012022"/>
            <a:ext cx="3076" cy="3076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367"/>
                </a:moveTo>
                <a:lnTo>
                  <a:pt x="1367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1189354" y="5398103"/>
            <a:ext cx="302440" cy="302440"/>
          </a:xfrm>
          <a:custGeom>
            <a:avLst/>
            <a:gdLst/>
            <a:ahLst/>
            <a:cxnLst/>
            <a:rect l="l" t="t" r="r" b="b"/>
            <a:pathLst>
              <a:path w="187325" h="187325">
                <a:moveTo>
                  <a:pt x="0" y="186932"/>
                </a:moveTo>
                <a:lnTo>
                  <a:pt x="186932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753175" y="9759576"/>
            <a:ext cx="1025" cy="102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455"/>
                </a:moveTo>
                <a:lnTo>
                  <a:pt x="45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066759" y="913461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690983" y="8571489"/>
            <a:ext cx="251179" cy="251179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473"/>
                </a:moveTo>
                <a:lnTo>
                  <a:pt x="15547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356046" y="9759575"/>
            <a:ext cx="23578" cy="23578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138"/>
                </a:moveTo>
                <a:lnTo>
                  <a:pt x="14138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690983" y="913461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9315944" y="8571489"/>
            <a:ext cx="251179" cy="251179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473"/>
                </a:moveTo>
                <a:lnTo>
                  <a:pt x="15547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80269" y="9759575"/>
            <a:ext cx="23578" cy="23578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138"/>
                </a:moveTo>
                <a:lnTo>
                  <a:pt x="14138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315944" y="913461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940169" y="8571489"/>
            <a:ext cx="251179" cy="251179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0" y="155473"/>
                </a:moveTo>
                <a:lnTo>
                  <a:pt x="15547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0836757" y="6636245"/>
            <a:ext cx="41009" cy="41009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0" y="25076"/>
                </a:moveTo>
                <a:lnTo>
                  <a:pt x="25076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0755784" y="7261204"/>
            <a:ext cx="122001" cy="122001"/>
          </a:xfrm>
          <a:custGeom>
            <a:avLst/>
            <a:gdLst/>
            <a:ahLst/>
            <a:cxnLst/>
            <a:rect l="l" t="t" r="r" b="b"/>
            <a:pathLst>
              <a:path w="75564" h="75564">
                <a:moveTo>
                  <a:pt x="0" y="75228"/>
                </a:moveTo>
                <a:lnTo>
                  <a:pt x="75228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0674076" y="7885430"/>
            <a:ext cx="204018" cy="204018"/>
          </a:xfrm>
          <a:custGeom>
            <a:avLst/>
            <a:gdLst/>
            <a:ahLst/>
            <a:cxnLst/>
            <a:rect l="l" t="t" r="r" b="b"/>
            <a:pathLst>
              <a:path w="126364" h="126364">
                <a:moveTo>
                  <a:pt x="0" y="125837"/>
                </a:moveTo>
                <a:lnTo>
                  <a:pt x="125837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1189356" y="601201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1814315" y="5398099"/>
            <a:ext cx="301415" cy="302440"/>
          </a:xfrm>
          <a:custGeom>
            <a:avLst/>
            <a:gdLst/>
            <a:ahLst/>
            <a:cxnLst/>
            <a:rect l="l" t="t" r="r" b="b"/>
            <a:pathLst>
              <a:path w="186690" h="187325">
                <a:moveTo>
                  <a:pt x="0" y="186932"/>
                </a:moveTo>
                <a:lnTo>
                  <a:pt x="186476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1189356" y="6636243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1814315" y="601201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2438539" y="5398099"/>
            <a:ext cx="302440" cy="302440"/>
          </a:xfrm>
          <a:custGeom>
            <a:avLst/>
            <a:gdLst/>
            <a:ahLst/>
            <a:cxnLst/>
            <a:rect l="l" t="t" r="r" b="b"/>
            <a:pathLst>
              <a:path w="187325" h="187325">
                <a:moveTo>
                  <a:pt x="0" y="186932"/>
                </a:moveTo>
                <a:lnTo>
                  <a:pt x="186932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1189356" y="726120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1814315" y="663624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2438539" y="6012023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3063500" y="5398104"/>
            <a:ext cx="301415" cy="302440"/>
          </a:xfrm>
          <a:custGeom>
            <a:avLst/>
            <a:gdLst/>
            <a:ahLst/>
            <a:cxnLst/>
            <a:rect l="l" t="t" r="r" b="b"/>
            <a:pathLst>
              <a:path w="186690" h="187325">
                <a:moveTo>
                  <a:pt x="0" y="186932"/>
                </a:moveTo>
                <a:lnTo>
                  <a:pt x="186476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605230" y="9759575"/>
            <a:ext cx="23578" cy="23578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138"/>
                </a:moveTo>
                <a:lnTo>
                  <a:pt x="14138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940169" y="913461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0565130" y="8510391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0229454" y="9759575"/>
            <a:ext cx="23578" cy="23578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138"/>
                </a:moveTo>
                <a:lnTo>
                  <a:pt x="14138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0565130" y="913461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0854415" y="9759575"/>
            <a:ext cx="23578" cy="23578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138"/>
                </a:moveTo>
                <a:lnTo>
                  <a:pt x="14138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1189354" y="7885429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1814315" y="726120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2438539" y="663624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3063499" y="6012023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3687725" y="5398104"/>
            <a:ext cx="302440" cy="302440"/>
          </a:xfrm>
          <a:custGeom>
            <a:avLst/>
            <a:gdLst/>
            <a:ahLst/>
            <a:cxnLst/>
            <a:rect l="l" t="t" r="r" b="b"/>
            <a:pathLst>
              <a:path w="187325" h="187325">
                <a:moveTo>
                  <a:pt x="0" y="186932"/>
                </a:moveTo>
                <a:lnTo>
                  <a:pt x="186932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1189354" y="8510391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1814315" y="7885433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2438539" y="726120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3063499" y="6636250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3687725" y="6012025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0" y="193315"/>
                </a:moveTo>
                <a:lnTo>
                  <a:pt x="19377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4312684" y="5398108"/>
            <a:ext cx="301415" cy="302440"/>
          </a:xfrm>
          <a:custGeom>
            <a:avLst/>
            <a:gdLst/>
            <a:ahLst/>
            <a:cxnLst/>
            <a:rect l="l" t="t" r="r" b="b"/>
            <a:pathLst>
              <a:path w="186690" h="187325">
                <a:moveTo>
                  <a:pt x="0" y="186932"/>
                </a:moveTo>
                <a:lnTo>
                  <a:pt x="186476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1189354" y="9134622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1814315" y="8510397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2438539" y="7885438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3063499" y="7261214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3687725" y="6636254"/>
            <a:ext cx="313718" cy="313718"/>
          </a:xfrm>
          <a:custGeom>
            <a:avLst/>
            <a:gdLst/>
            <a:ahLst/>
            <a:cxnLst/>
            <a:rect l="l" t="t" r="r" b="b"/>
            <a:pathLst>
              <a:path w="194309" h="194310">
                <a:moveTo>
                  <a:pt x="0" y="193771"/>
                </a:moveTo>
                <a:lnTo>
                  <a:pt x="19377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4312684" y="6012031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4936908" y="5398112"/>
            <a:ext cx="302440" cy="302440"/>
          </a:xfrm>
          <a:custGeom>
            <a:avLst/>
            <a:gdLst/>
            <a:ahLst/>
            <a:cxnLst/>
            <a:rect l="l" t="t" r="r" b="b"/>
            <a:pathLst>
              <a:path w="187325" h="187325">
                <a:moveTo>
                  <a:pt x="0" y="186932"/>
                </a:moveTo>
                <a:lnTo>
                  <a:pt x="186932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1478639" y="9759575"/>
            <a:ext cx="23578" cy="23578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138"/>
                </a:moveTo>
                <a:lnTo>
                  <a:pt x="14138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1814315" y="913461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2438539" y="8510391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3063499" y="7885433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3687725" y="7261209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0" y="193315"/>
                </a:moveTo>
                <a:lnTo>
                  <a:pt x="19377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4312684" y="6636250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4936908" y="6012025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0" y="193315"/>
                </a:moveTo>
                <a:lnTo>
                  <a:pt x="19377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5561869" y="5398108"/>
            <a:ext cx="301415" cy="302440"/>
          </a:xfrm>
          <a:custGeom>
            <a:avLst/>
            <a:gdLst/>
            <a:ahLst/>
            <a:cxnLst/>
            <a:rect l="l" t="t" r="r" b="b"/>
            <a:pathLst>
              <a:path w="186690" h="187325">
                <a:moveTo>
                  <a:pt x="0" y="186932"/>
                </a:moveTo>
                <a:lnTo>
                  <a:pt x="186476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2103600" y="9759575"/>
            <a:ext cx="23578" cy="23578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138"/>
                </a:moveTo>
                <a:lnTo>
                  <a:pt x="14138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2438539" y="913461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3063499" y="8510391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3687725" y="7885433"/>
            <a:ext cx="313718" cy="313718"/>
          </a:xfrm>
          <a:custGeom>
            <a:avLst/>
            <a:gdLst/>
            <a:ahLst/>
            <a:cxnLst/>
            <a:rect l="l" t="t" r="r" b="b"/>
            <a:pathLst>
              <a:path w="194309" h="194310">
                <a:moveTo>
                  <a:pt x="0" y="193771"/>
                </a:moveTo>
                <a:lnTo>
                  <a:pt x="19377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4312684" y="726120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4936908" y="6636250"/>
            <a:ext cx="313718" cy="313718"/>
          </a:xfrm>
          <a:custGeom>
            <a:avLst/>
            <a:gdLst/>
            <a:ahLst/>
            <a:cxnLst/>
            <a:rect l="l" t="t" r="r" b="b"/>
            <a:pathLst>
              <a:path w="194309" h="194310">
                <a:moveTo>
                  <a:pt x="0" y="193771"/>
                </a:moveTo>
                <a:lnTo>
                  <a:pt x="19377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5561869" y="601202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2727825" y="9759575"/>
            <a:ext cx="23578" cy="23578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138"/>
                </a:moveTo>
                <a:lnTo>
                  <a:pt x="14138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3063499" y="913461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3687725" y="8510391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0" y="193315"/>
                </a:moveTo>
                <a:lnTo>
                  <a:pt x="19377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4312684" y="7885433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4936908" y="7261209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0" y="193315"/>
                </a:moveTo>
                <a:lnTo>
                  <a:pt x="19377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5561869" y="6636250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3352786" y="9759575"/>
            <a:ext cx="23578" cy="23578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138"/>
                </a:moveTo>
                <a:lnTo>
                  <a:pt x="14138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3687725" y="9134616"/>
            <a:ext cx="313718" cy="313718"/>
          </a:xfrm>
          <a:custGeom>
            <a:avLst/>
            <a:gdLst/>
            <a:ahLst/>
            <a:cxnLst/>
            <a:rect l="l" t="t" r="r" b="b"/>
            <a:pathLst>
              <a:path w="194309" h="194310">
                <a:moveTo>
                  <a:pt x="0" y="193771"/>
                </a:moveTo>
                <a:lnTo>
                  <a:pt x="19377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4312684" y="8510391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4936908" y="7885433"/>
            <a:ext cx="313718" cy="313718"/>
          </a:xfrm>
          <a:custGeom>
            <a:avLst/>
            <a:gdLst/>
            <a:ahLst/>
            <a:cxnLst/>
            <a:rect l="l" t="t" r="r" b="b"/>
            <a:pathLst>
              <a:path w="194309" h="194310">
                <a:moveTo>
                  <a:pt x="0" y="193771"/>
                </a:moveTo>
                <a:lnTo>
                  <a:pt x="19377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5561869" y="726120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3977691" y="9759575"/>
            <a:ext cx="23578" cy="23578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138"/>
                </a:moveTo>
                <a:lnTo>
                  <a:pt x="1417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4312684" y="913461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4936908" y="8510391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0" y="193315"/>
                </a:moveTo>
                <a:lnTo>
                  <a:pt x="19377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5561869" y="7885433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4601969" y="9759575"/>
            <a:ext cx="23578" cy="23578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138"/>
                </a:moveTo>
                <a:lnTo>
                  <a:pt x="14138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4936908" y="9134616"/>
            <a:ext cx="313718" cy="313718"/>
          </a:xfrm>
          <a:custGeom>
            <a:avLst/>
            <a:gdLst/>
            <a:ahLst/>
            <a:cxnLst/>
            <a:rect l="l" t="t" r="r" b="b"/>
            <a:pathLst>
              <a:path w="194309" h="194310">
                <a:moveTo>
                  <a:pt x="0" y="193771"/>
                </a:moveTo>
                <a:lnTo>
                  <a:pt x="19377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5561869" y="8510391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5226877" y="9759575"/>
            <a:ext cx="23578" cy="23578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138"/>
                </a:moveTo>
                <a:lnTo>
                  <a:pt x="1417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5561871" y="913461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5851156" y="9759575"/>
            <a:ext cx="23578" cy="23578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138"/>
                </a:moveTo>
                <a:lnTo>
                  <a:pt x="14138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988355" y="9017574"/>
            <a:ext cx="24605" cy="25631"/>
          </a:xfrm>
          <a:custGeom>
            <a:avLst/>
            <a:gdLst/>
            <a:ahLst/>
            <a:cxnLst/>
            <a:rect l="l" t="t" r="r" b="b"/>
            <a:pathLst>
              <a:path w="15239" h="15875">
                <a:moveTo>
                  <a:pt x="0" y="15501"/>
                </a:moveTo>
                <a:lnTo>
                  <a:pt x="1504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988355" y="9642532"/>
            <a:ext cx="24605" cy="24605"/>
          </a:xfrm>
          <a:custGeom>
            <a:avLst/>
            <a:gdLst/>
            <a:ahLst/>
            <a:cxnLst/>
            <a:rect l="l" t="t" r="r" b="b"/>
            <a:pathLst>
              <a:path w="15239" h="15239">
                <a:moveTo>
                  <a:pt x="0" y="15045"/>
                </a:moveTo>
                <a:lnTo>
                  <a:pt x="1504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324758" y="9284045"/>
            <a:ext cx="46135" cy="47159"/>
          </a:xfrm>
          <a:custGeom>
            <a:avLst/>
            <a:gdLst/>
            <a:ahLst/>
            <a:cxnLst/>
            <a:rect l="l" t="t" r="r" b="b"/>
            <a:pathLst>
              <a:path w="28575" h="29210">
                <a:moveTo>
                  <a:pt x="0" y="28723"/>
                </a:moveTo>
                <a:lnTo>
                  <a:pt x="28267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949719" y="8571488"/>
            <a:ext cx="134304" cy="134304"/>
          </a:xfrm>
          <a:custGeom>
            <a:avLst/>
            <a:gdLst/>
            <a:ahLst/>
            <a:cxnLst/>
            <a:rect l="l" t="t" r="r" b="b"/>
            <a:pathLst>
              <a:path w="83185" h="83185">
                <a:moveTo>
                  <a:pt x="0" y="82979"/>
                </a:moveTo>
                <a:lnTo>
                  <a:pt x="8297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1117952" y="5398101"/>
            <a:ext cx="139430" cy="139430"/>
          </a:xfrm>
          <a:custGeom>
            <a:avLst/>
            <a:gdLst/>
            <a:ahLst/>
            <a:cxnLst/>
            <a:rect l="l" t="t" r="r" b="b"/>
            <a:pathLst>
              <a:path w="86360" h="86360">
                <a:moveTo>
                  <a:pt x="0" y="86171"/>
                </a:moveTo>
                <a:lnTo>
                  <a:pt x="8617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949719" y="9017572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573942" y="8571488"/>
            <a:ext cx="134304" cy="134304"/>
          </a:xfrm>
          <a:custGeom>
            <a:avLst/>
            <a:gdLst/>
            <a:ahLst/>
            <a:cxnLst/>
            <a:rect l="l" t="t" r="r" b="b"/>
            <a:pathLst>
              <a:path w="83185" h="83185">
                <a:moveTo>
                  <a:pt x="0" y="82979"/>
                </a:moveTo>
                <a:lnTo>
                  <a:pt x="8297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121963" y="9642532"/>
            <a:ext cx="140455" cy="14045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86631"/>
                </a:moveTo>
                <a:lnTo>
                  <a:pt x="8663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573942" y="9017572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9198903" y="8571488"/>
            <a:ext cx="134304" cy="134304"/>
          </a:xfrm>
          <a:custGeom>
            <a:avLst/>
            <a:gdLst/>
            <a:ahLst/>
            <a:cxnLst/>
            <a:rect l="l" t="t" r="r" b="b"/>
            <a:pathLst>
              <a:path w="83185" h="83185">
                <a:moveTo>
                  <a:pt x="0" y="82979"/>
                </a:moveTo>
                <a:lnTo>
                  <a:pt x="8297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746186" y="9642532"/>
            <a:ext cx="140455" cy="14045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86631"/>
                </a:moveTo>
                <a:lnTo>
                  <a:pt x="8663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9198903" y="9017572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9823127" y="8571488"/>
            <a:ext cx="134304" cy="134304"/>
          </a:xfrm>
          <a:custGeom>
            <a:avLst/>
            <a:gdLst/>
            <a:ahLst/>
            <a:cxnLst/>
            <a:rect l="l" t="t" r="r" b="b"/>
            <a:pathLst>
              <a:path w="83185" h="83185">
                <a:moveTo>
                  <a:pt x="0" y="82979"/>
                </a:moveTo>
                <a:lnTo>
                  <a:pt x="8297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9371146" y="9642532"/>
            <a:ext cx="140455" cy="14045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86631"/>
                </a:moveTo>
                <a:lnTo>
                  <a:pt x="8663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9823127" y="9017572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0448086" y="8571488"/>
            <a:ext cx="134304" cy="134304"/>
          </a:xfrm>
          <a:custGeom>
            <a:avLst/>
            <a:gdLst/>
            <a:ahLst/>
            <a:cxnLst/>
            <a:rect l="l" t="t" r="r" b="b"/>
            <a:pathLst>
              <a:path w="83185" h="83185">
                <a:moveTo>
                  <a:pt x="0" y="82979"/>
                </a:moveTo>
                <a:lnTo>
                  <a:pt x="8297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0704992" y="7768389"/>
            <a:ext cx="55362" cy="55362"/>
          </a:xfrm>
          <a:custGeom>
            <a:avLst/>
            <a:gdLst/>
            <a:ahLst/>
            <a:cxnLst/>
            <a:rect l="l" t="t" r="r" b="b"/>
            <a:pathLst>
              <a:path w="34289" h="34289">
                <a:moveTo>
                  <a:pt x="0" y="34194"/>
                </a:moveTo>
                <a:lnTo>
                  <a:pt x="34194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0623283" y="8393351"/>
            <a:ext cx="137380" cy="137380"/>
          </a:xfrm>
          <a:custGeom>
            <a:avLst/>
            <a:gdLst/>
            <a:ahLst/>
            <a:cxnLst/>
            <a:rect l="l" t="t" r="r" b="b"/>
            <a:pathLst>
              <a:path w="85089" h="85089">
                <a:moveTo>
                  <a:pt x="0" y="84803"/>
                </a:moveTo>
                <a:lnTo>
                  <a:pt x="8480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1117952" y="5894980"/>
            <a:ext cx="266558" cy="266558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0" y="165047"/>
                </a:moveTo>
                <a:lnTo>
                  <a:pt x="165047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1697272" y="5398106"/>
            <a:ext cx="184540" cy="185565"/>
          </a:xfrm>
          <a:custGeom>
            <a:avLst/>
            <a:gdLst/>
            <a:ahLst/>
            <a:cxnLst/>
            <a:rect l="l" t="t" r="r" b="b"/>
            <a:pathLst>
              <a:path w="114300" h="114935">
                <a:moveTo>
                  <a:pt x="0" y="114439"/>
                </a:moveTo>
                <a:lnTo>
                  <a:pt x="11398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1117952" y="6519206"/>
            <a:ext cx="266558" cy="267583"/>
          </a:xfrm>
          <a:custGeom>
            <a:avLst/>
            <a:gdLst/>
            <a:ahLst/>
            <a:cxnLst/>
            <a:rect l="l" t="t" r="r" b="b"/>
            <a:pathLst>
              <a:path w="165100" h="165735">
                <a:moveTo>
                  <a:pt x="0" y="165503"/>
                </a:moveTo>
                <a:lnTo>
                  <a:pt x="165047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1697272" y="5894980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2321498" y="5398106"/>
            <a:ext cx="185565" cy="185565"/>
          </a:xfrm>
          <a:custGeom>
            <a:avLst/>
            <a:gdLst/>
            <a:ahLst/>
            <a:cxnLst/>
            <a:rect l="l" t="t" r="r" b="b"/>
            <a:pathLst>
              <a:path w="114934" h="114935">
                <a:moveTo>
                  <a:pt x="0" y="114439"/>
                </a:moveTo>
                <a:lnTo>
                  <a:pt x="11443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1117952" y="7144166"/>
            <a:ext cx="266558" cy="266558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0" y="165047"/>
                </a:moveTo>
                <a:lnTo>
                  <a:pt x="165047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1697272" y="651920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2321498" y="5894980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2946459" y="5398106"/>
            <a:ext cx="184540" cy="185565"/>
          </a:xfrm>
          <a:custGeom>
            <a:avLst/>
            <a:gdLst/>
            <a:ahLst/>
            <a:cxnLst/>
            <a:rect l="l" t="t" r="r" b="b"/>
            <a:pathLst>
              <a:path w="114300" h="114935">
                <a:moveTo>
                  <a:pt x="0" y="114439"/>
                </a:moveTo>
                <a:lnTo>
                  <a:pt x="11398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1117952" y="7768389"/>
            <a:ext cx="266558" cy="267583"/>
          </a:xfrm>
          <a:custGeom>
            <a:avLst/>
            <a:gdLst/>
            <a:ahLst/>
            <a:cxnLst/>
            <a:rect l="l" t="t" r="r" b="b"/>
            <a:pathLst>
              <a:path w="165100" h="165735">
                <a:moveTo>
                  <a:pt x="0" y="165503"/>
                </a:moveTo>
                <a:lnTo>
                  <a:pt x="165047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1697272" y="714416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2321498" y="651920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2946459" y="5894980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3570683" y="5398106"/>
            <a:ext cx="185565" cy="185565"/>
          </a:xfrm>
          <a:custGeom>
            <a:avLst/>
            <a:gdLst/>
            <a:ahLst/>
            <a:cxnLst/>
            <a:rect l="l" t="t" r="r" b="b"/>
            <a:pathLst>
              <a:path w="114934" h="114935">
                <a:moveTo>
                  <a:pt x="0" y="114439"/>
                </a:moveTo>
                <a:lnTo>
                  <a:pt x="11443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995373" y="9642532"/>
            <a:ext cx="140455" cy="14045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86631"/>
                </a:moveTo>
                <a:lnTo>
                  <a:pt x="8663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0448086" y="9017572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0620332" y="9642532"/>
            <a:ext cx="140455" cy="14045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86631"/>
                </a:moveTo>
                <a:lnTo>
                  <a:pt x="8663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1117952" y="8393349"/>
            <a:ext cx="266558" cy="266558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0" y="165047"/>
                </a:moveTo>
                <a:lnTo>
                  <a:pt x="165047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1697272" y="7768389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2321498" y="714416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2946459" y="651920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3570683" y="5894980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4195642" y="5398106"/>
            <a:ext cx="184540" cy="185565"/>
          </a:xfrm>
          <a:custGeom>
            <a:avLst/>
            <a:gdLst/>
            <a:ahLst/>
            <a:cxnLst/>
            <a:rect l="l" t="t" r="r" b="b"/>
            <a:pathLst>
              <a:path w="114300" h="114935">
                <a:moveTo>
                  <a:pt x="0" y="114439"/>
                </a:moveTo>
                <a:lnTo>
                  <a:pt x="11398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1117952" y="9017576"/>
            <a:ext cx="266558" cy="267583"/>
          </a:xfrm>
          <a:custGeom>
            <a:avLst/>
            <a:gdLst/>
            <a:ahLst/>
            <a:cxnLst/>
            <a:rect l="l" t="t" r="r" b="b"/>
            <a:pathLst>
              <a:path w="165100" h="165735">
                <a:moveTo>
                  <a:pt x="0" y="165503"/>
                </a:moveTo>
                <a:lnTo>
                  <a:pt x="165047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1697272" y="8393351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2321498" y="7768393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2946459" y="714416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3570683" y="6519208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4195642" y="589498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4819869" y="5398108"/>
            <a:ext cx="185565" cy="185565"/>
          </a:xfrm>
          <a:custGeom>
            <a:avLst/>
            <a:gdLst/>
            <a:ahLst/>
            <a:cxnLst/>
            <a:rect l="l" t="t" r="r" b="b"/>
            <a:pathLst>
              <a:path w="114934" h="114935">
                <a:moveTo>
                  <a:pt x="0" y="114439"/>
                </a:moveTo>
                <a:lnTo>
                  <a:pt x="11443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1244556" y="9642530"/>
            <a:ext cx="140455" cy="14045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86632"/>
                </a:moveTo>
                <a:lnTo>
                  <a:pt x="86632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1697272" y="9017572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2321498" y="8393348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2946459" y="7768389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3570683" y="714416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4195642" y="651920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4819869" y="5894980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5444828" y="5398106"/>
            <a:ext cx="184540" cy="185565"/>
          </a:xfrm>
          <a:custGeom>
            <a:avLst/>
            <a:gdLst/>
            <a:ahLst/>
            <a:cxnLst/>
            <a:rect l="l" t="t" r="r" b="b"/>
            <a:pathLst>
              <a:path w="114300" h="114935">
                <a:moveTo>
                  <a:pt x="0" y="114439"/>
                </a:moveTo>
                <a:lnTo>
                  <a:pt x="11398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1869515" y="9642532"/>
            <a:ext cx="140455" cy="14045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86631"/>
                </a:moveTo>
                <a:lnTo>
                  <a:pt x="8663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2321498" y="9017572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2946459" y="8393348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3570683" y="7768389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4195642" y="714416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4819869" y="651920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5444828" y="5894980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2493742" y="9642532"/>
            <a:ext cx="140455" cy="14045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86631"/>
                </a:moveTo>
                <a:lnTo>
                  <a:pt x="8663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2946457" y="9017572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3570682" y="8393348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4195642" y="7768389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4819867" y="714416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5444826" y="651920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3118701" y="9642532"/>
            <a:ext cx="140455" cy="14045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86631"/>
                </a:moveTo>
                <a:lnTo>
                  <a:pt x="8663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3570682" y="9017572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4195642" y="8393348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4819867" y="7768389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5444826" y="714416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3742925" y="9642532"/>
            <a:ext cx="140455" cy="14045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86631"/>
                </a:moveTo>
                <a:lnTo>
                  <a:pt x="8663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4195642" y="9017572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4819869" y="8393348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5444828" y="7768389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4367888" y="9642532"/>
            <a:ext cx="140455" cy="14045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86631"/>
                </a:moveTo>
                <a:lnTo>
                  <a:pt x="8663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4819869" y="9017572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5444828" y="8393348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4992111" y="9642532"/>
            <a:ext cx="140455" cy="14045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86631"/>
                </a:moveTo>
                <a:lnTo>
                  <a:pt x="8663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5444828" y="9017572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0" y="193771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5617071" y="9642532"/>
            <a:ext cx="140455" cy="14045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86631"/>
                </a:moveTo>
                <a:lnTo>
                  <a:pt x="8663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7207717" y="9049960"/>
            <a:ext cx="163010" cy="163010"/>
          </a:xfrm>
          <a:custGeom>
            <a:avLst/>
            <a:gdLst/>
            <a:ahLst/>
            <a:cxnLst/>
            <a:rect l="l" t="t" r="r" b="b"/>
            <a:pathLst>
              <a:path w="100964" h="100964">
                <a:moveTo>
                  <a:pt x="0" y="100761"/>
                </a:moveTo>
                <a:lnTo>
                  <a:pt x="100761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7832676" y="8571486"/>
            <a:ext cx="16404" cy="17429"/>
          </a:xfrm>
          <a:custGeom>
            <a:avLst/>
            <a:gdLst/>
            <a:ahLst/>
            <a:cxnLst/>
            <a:rect l="l" t="t" r="r" b="b"/>
            <a:pathLst>
              <a:path w="10160" h="10795">
                <a:moveTo>
                  <a:pt x="0" y="10486"/>
                </a:moveTo>
                <a:lnTo>
                  <a:pt x="1003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0978825" y="5398101"/>
            <a:ext cx="44085" cy="4408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0" y="26900"/>
                </a:moveTo>
                <a:lnTo>
                  <a:pt x="2690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262919" y="9674922"/>
            <a:ext cx="107648" cy="107648"/>
          </a:xfrm>
          <a:custGeom>
            <a:avLst/>
            <a:gdLst/>
            <a:ahLst/>
            <a:cxnLst/>
            <a:rect l="l" t="t" r="r" b="b"/>
            <a:pathLst>
              <a:path w="66675" h="66675">
                <a:moveTo>
                  <a:pt x="0" y="66569"/>
                </a:moveTo>
                <a:lnTo>
                  <a:pt x="6656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832677" y="890052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8456900" y="8571486"/>
            <a:ext cx="17429" cy="17429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0" y="10486"/>
                </a:moveTo>
                <a:lnTo>
                  <a:pt x="10486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1117952" y="5777935"/>
            <a:ext cx="149682" cy="149682"/>
          </a:xfrm>
          <a:custGeom>
            <a:avLst/>
            <a:gdLst/>
            <a:ahLst/>
            <a:cxnLst/>
            <a:rect l="l" t="t" r="r" b="b"/>
            <a:pathLst>
              <a:path w="92710" h="92710">
                <a:moveTo>
                  <a:pt x="0" y="92554"/>
                </a:moveTo>
                <a:lnTo>
                  <a:pt x="92554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1580232" y="5398099"/>
            <a:ext cx="67665" cy="67665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0" y="41489"/>
                </a:moveTo>
                <a:lnTo>
                  <a:pt x="4148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887879" y="9525492"/>
            <a:ext cx="257331" cy="257331"/>
          </a:xfrm>
          <a:custGeom>
            <a:avLst/>
            <a:gdLst/>
            <a:ahLst/>
            <a:cxnLst/>
            <a:rect l="l" t="t" r="r" b="b"/>
            <a:pathLst>
              <a:path w="159385" h="159385">
                <a:moveTo>
                  <a:pt x="0" y="159123"/>
                </a:moveTo>
                <a:lnTo>
                  <a:pt x="15912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8456900" y="890052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9081861" y="8571486"/>
            <a:ext cx="16404" cy="17429"/>
          </a:xfrm>
          <a:custGeom>
            <a:avLst/>
            <a:gdLst/>
            <a:ahLst/>
            <a:cxnLst/>
            <a:rect l="l" t="t" r="r" b="b"/>
            <a:pathLst>
              <a:path w="10160" h="10795">
                <a:moveTo>
                  <a:pt x="0" y="10486"/>
                </a:moveTo>
                <a:lnTo>
                  <a:pt x="1003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8512104" y="9525492"/>
            <a:ext cx="257331" cy="257331"/>
          </a:xfrm>
          <a:custGeom>
            <a:avLst/>
            <a:gdLst/>
            <a:ahLst/>
            <a:cxnLst/>
            <a:rect l="l" t="t" r="r" b="b"/>
            <a:pathLst>
              <a:path w="159385" h="159385">
                <a:moveTo>
                  <a:pt x="0" y="159123"/>
                </a:moveTo>
                <a:lnTo>
                  <a:pt x="15912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9081859" y="890052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9706084" y="8571486"/>
            <a:ext cx="17429" cy="17429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0" y="10486"/>
                </a:moveTo>
                <a:lnTo>
                  <a:pt x="10486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9137063" y="9525492"/>
            <a:ext cx="257331" cy="257331"/>
          </a:xfrm>
          <a:custGeom>
            <a:avLst/>
            <a:gdLst/>
            <a:ahLst/>
            <a:cxnLst/>
            <a:rect l="l" t="t" r="r" b="b"/>
            <a:pathLst>
              <a:path w="159385" h="159385">
                <a:moveTo>
                  <a:pt x="0" y="159123"/>
                </a:moveTo>
                <a:lnTo>
                  <a:pt x="15912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9706084" y="890052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0331045" y="8571486"/>
            <a:ext cx="16404" cy="17429"/>
          </a:xfrm>
          <a:custGeom>
            <a:avLst/>
            <a:gdLst/>
            <a:ahLst/>
            <a:cxnLst/>
            <a:rect l="l" t="t" r="r" b="b"/>
            <a:pathLst>
              <a:path w="10160" h="10795">
                <a:moveTo>
                  <a:pt x="0" y="10486"/>
                </a:moveTo>
                <a:lnTo>
                  <a:pt x="1003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1117952" y="6402162"/>
            <a:ext cx="149682" cy="150708"/>
          </a:xfrm>
          <a:custGeom>
            <a:avLst/>
            <a:gdLst/>
            <a:ahLst/>
            <a:cxnLst/>
            <a:rect l="l" t="t" r="r" b="b"/>
            <a:pathLst>
              <a:path w="92710" h="93345">
                <a:moveTo>
                  <a:pt x="0" y="93010"/>
                </a:moveTo>
                <a:lnTo>
                  <a:pt x="92554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1580230" y="577793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2204455" y="5398101"/>
            <a:ext cx="67665" cy="67665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0" y="41489"/>
                </a:moveTo>
                <a:lnTo>
                  <a:pt x="4148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1117952" y="7027124"/>
            <a:ext cx="149682" cy="149682"/>
          </a:xfrm>
          <a:custGeom>
            <a:avLst/>
            <a:gdLst/>
            <a:ahLst/>
            <a:cxnLst/>
            <a:rect l="l" t="t" r="r" b="b"/>
            <a:pathLst>
              <a:path w="92710" h="92710">
                <a:moveTo>
                  <a:pt x="0" y="92554"/>
                </a:moveTo>
                <a:lnTo>
                  <a:pt x="92554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1580230" y="640216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2204455" y="5777937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2829415" y="5398103"/>
            <a:ext cx="67665" cy="67665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0" y="41489"/>
                </a:moveTo>
                <a:lnTo>
                  <a:pt x="4148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1117952" y="7651347"/>
            <a:ext cx="149682" cy="150708"/>
          </a:xfrm>
          <a:custGeom>
            <a:avLst/>
            <a:gdLst/>
            <a:ahLst/>
            <a:cxnLst/>
            <a:rect l="l" t="t" r="r" b="b"/>
            <a:pathLst>
              <a:path w="92710" h="93345">
                <a:moveTo>
                  <a:pt x="0" y="93010"/>
                </a:moveTo>
                <a:lnTo>
                  <a:pt x="92554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1580230" y="702712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2204455" y="6402163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2829415" y="577793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3453640" y="5398104"/>
            <a:ext cx="67665" cy="67665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0" y="41489"/>
                </a:moveTo>
                <a:lnTo>
                  <a:pt x="4148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9761288" y="9525492"/>
            <a:ext cx="257331" cy="257331"/>
          </a:xfrm>
          <a:custGeom>
            <a:avLst/>
            <a:gdLst/>
            <a:ahLst/>
            <a:cxnLst/>
            <a:rect l="l" t="t" r="r" b="b"/>
            <a:pathLst>
              <a:path w="159385" h="159385">
                <a:moveTo>
                  <a:pt x="0" y="159123"/>
                </a:moveTo>
                <a:lnTo>
                  <a:pt x="15912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0331045" y="890052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0386248" y="9525492"/>
            <a:ext cx="257331" cy="257331"/>
          </a:xfrm>
          <a:custGeom>
            <a:avLst/>
            <a:gdLst/>
            <a:ahLst/>
            <a:cxnLst/>
            <a:rect l="l" t="t" r="r" b="b"/>
            <a:pathLst>
              <a:path w="159385" h="159385">
                <a:moveTo>
                  <a:pt x="0" y="159123"/>
                </a:moveTo>
                <a:lnTo>
                  <a:pt x="15912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1117952" y="8276306"/>
            <a:ext cx="149682" cy="149682"/>
          </a:xfrm>
          <a:custGeom>
            <a:avLst/>
            <a:gdLst/>
            <a:ahLst/>
            <a:cxnLst/>
            <a:rect l="l" t="t" r="r" b="b"/>
            <a:pathLst>
              <a:path w="92710" h="92710">
                <a:moveTo>
                  <a:pt x="0" y="92554"/>
                </a:moveTo>
                <a:lnTo>
                  <a:pt x="92554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1580230" y="765134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2204455" y="702712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2829415" y="6402163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3453640" y="577793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4078599" y="5398104"/>
            <a:ext cx="67665" cy="67665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0" y="41489"/>
                </a:moveTo>
                <a:lnTo>
                  <a:pt x="4148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1117952" y="8900536"/>
            <a:ext cx="149682" cy="150708"/>
          </a:xfrm>
          <a:custGeom>
            <a:avLst/>
            <a:gdLst/>
            <a:ahLst/>
            <a:cxnLst/>
            <a:rect l="l" t="t" r="r" b="b"/>
            <a:pathLst>
              <a:path w="92710" h="93345">
                <a:moveTo>
                  <a:pt x="0" y="93010"/>
                </a:moveTo>
                <a:lnTo>
                  <a:pt x="92554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1580230" y="8276313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2204455" y="7651353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2829415" y="702712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3453640" y="6402170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4078599" y="577794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4702825" y="5398111"/>
            <a:ext cx="67665" cy="67665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0" y="41489"/>
                </a:moveTo>
                <a:lnTo>
                  <a:pt x="4148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1117952" y="9525501"/>
            <a:ext cx="149682" cy="149682"/>
          </a:xfrm>
          <a:custGeom>
            <a:avLst/>
            <a:gdLst/>
            <a:ahLst/>
            <a:cxnLst/>
            <a:rect l="l" t="t" r="r" b="b"/>
            <a:pathLst>
              <a:path w="92710" h="92710">
                <a:moveTo>
                  <a:pt x="0" y="92554"/>
                </a:moveTo>
                <a:lnTo>
                  <a:pt x="92554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1580230" y="890054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2204455" y="827631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2829415" y="7651360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3453640" y="702713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4078599" y="6402174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4702825" y="5777950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5327784" y="5398117"/>
            <a:ext cx="67665" cy="67665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0" y="41489"/>
                </a:moveTo>
                <a:lnTo>
                  <a:pt x="4148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1635434" y="9525492"/>
            <a:ext cx="257331" cy="257331"/>
          </a:xfrm>
          <a:custGeom>
            <a:avLst/>
            <a:gdLst/>
            <a:ahLst/>
            <a:cxnLst/>
            <a:rect l="l" t="t" r="r" b="b"/>
            <a:pathLst>
              <a:path w="159384" h="159385">
                <a:moveTo>
                  <a:pt x="0" y="159123"/>
                </a:moveTo>
                <a:lnTo>
                  <a:pt x="15912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2204455" y="890052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2829415" y="827630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3453640" y="765134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4078599" y="702712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4702825" y="6402163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5327784" y="577793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5952009" y="5398104"/>
            <a:ext cx="67665" cy="67665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0" y="41489"/>
                </a:moveTo>
                <a:lnTo>
                  <a:pt x="41489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2259657" y="9525492"/>
            <a:ext cx="257331" cy="257331"/>
          </a:xfrm>
          <a:custGeom>
            <a:avLst/>
            <a:gdLst/>
            <a:ahLst/>
            <a:cxnLst/>
            <a:rect l="l" t="t" r="r" b="b"/>
            <a:pathLst>
              <a:path w="159384" h="159385">
                <a:moveTo>
                  <a:pt x="0" y="159123"/>
                </a:moveTo>
                <a:lnTo>
                  <a:pt x="15912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2829415" y="890052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13453640" y="827630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4078599" y="765134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4702825" y="702712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15327784" y="6402163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5952009" y="6007596"/>
            <a:ext cx="83043" cy="83043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0" y="51067"/>
                </a:moveTo>
                <a:lnTo>
                  <a:pt x="51067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2884618" y="9525492"/>
            <a:ext cx="257331" cy="257331"/>
          </a:xfrm>
          <a:custGeom>
            <a:avLst/>
            <a:gdLst/>
            <a:ahLst/>
            <a:cxnLst/>
            <a:rect l="l" t="t" r="r" b="b"/>
            <a:pathLst>
              <a:path w="159384" h="159385">
                <a:moveTo>
                  <a:pt x="0" y="159123"/>
                </a:moveTo>
                <a:lnTo>
                  <a:pt x="15912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3453640" y="890052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4078599" y="827630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4702825" y="765134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5327784" y="702712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15952009" y="6631821"/>
            <a:ext cx="83043" cy="83043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0" y="51067"/>
                </a:moveTo>
                <a:lnTo>
                  <a:pt x="51067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13508842" y="9525492"/>
            <a:ext cx="257331" cy="257331"/>
          </a:xfrm>
          <a:custGeom>
            <a:avLst/>
            <a:gdLst/>
            <a:ahLst/>
            <a:cxnLst/>
            <a:rect l="l" t="t" r="r" b="b"/>
            <a:pathLst>
              <a:path w="159384" h="159385">
                <a:moveTo>
                  <a:pt x="0" y="159123"/>
                </a:moveTo>
                <a:lnTo>
                  <a:pt x="15912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14078599" y="890052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14702825" y="827630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5327784" y="765134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5952009" y="7256782"/>
            <a:ext cx="83043" cy="83043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0" y="51067"/>
                </a:moveTo>
                <a:lnTo>
                  <a:pt x="51067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4133803" y="9525492"/>
            <a:ext cx="257331" cy="257331"/>
          </a:xfrm>
          <a:custGeom>
            <a:avLst/>
            <a:gdLst/>
            <a:ahLst/>
            <a:cxnLst/>
            <a:rect l="l" t="t" r="r" b="b"/>
            <a:pathLst>
              <a:path w="159384" h="159385">
                <a:moveTo>
                  <a:pt x="0" y="159123"/>
                </a:moveTo>
                <a:lnTo>
                  <a:pt x="15912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4702825" y="890052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5327784" y="827630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5952009" y="7881008"/>
            <a:ext cx="83043" cy="83043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0" y="51067"/>
                </a:moveTo>
                <a:lnTo>
                  <a:pt x="51067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14758027" y="9525492"/>
            <a:ext cx="257331" cy="257331"/>
          </a:xfrm>
          <a:custGeom>
            <a:avLst/>
            <a:gdLst/>
            <a:ahLst/>
            <a:cxnLst/>
            <a:rect l="l" t="t" r="r" b="b"/>
            <a:pathLst>
              <a:path w="159384" h="159385">
                <a:moveTo>
                  <a:pt x="0" y="159123"/>
                </a:moveTo>
                <a:lnTo>
                  <a:pt x="15912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15327784" y="890052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0" y="193315"/>
                </a:moveTo>
                <a:lnTo>
                  <a:pt x="193315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5952009" y="8505967"/>
            <a:ext cx="83043" cy="83043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0" y="51067"/>
                </a:moveTo>
                <a:lnTo>
                  <a:pt x="51067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5382988" y="9525492"/>
            <a:ext cx="257331" cy="257331"/>
          </a:xfrm>
          <a:custGeom>
            <a:avLst/>
            <a:gdLst/>
            <a:ahLst/>
            <a:cxnLst/>
            <a:rect l="l" t="t" r="r" b="b"/>
            <a:pathLst>
              <a:path w="159384" h="159385">
                <a:moveTo>
                  <a:pt x="0" y="159123"/>
                </a:moveTo>
                <a:lnTo>
                  <a:pt x="159123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5952009" y="9130192"/>
            <a:ext cx="83043" cy="83043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0" y="51067"/>
                </a:moveTo>
                <a:lnTo>
                  <a:pt x="51067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6007213" y="9755153"/>
            <a:ext cx="27681" cy="27681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0" y="16876"/>
                </a:moveTo>
                <a:lnTo>
                  <a:pt x="16876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6988355" y="9540213"/>
            <a:ext cx="219398" cy="219398"/>
          </a:xfrm>
          <a:custGeom>
            <a:avLst/>
            <a:gdLst/>
            <a:ahLst/>
            <a:cxnLst/>
            <a:rect l="l" t="t" r="r" b="b"/>
            <a:pathLst>
              <a:path w="135889" h="135889">
                <a:moveTo>
                  <a:pt x="135867" y="135867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7753175" y="9680074"/>
            <a:ext cx="79967" cy="79967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49240" y="49240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7068588" y="8996227"/>
            <a:ext cx="139430" cy="138405"/>
          </a:xfrm>
          <a:custGeom>
            <a:avLst/>
            <a:gdLst/>
            <a:ahLst/>
            <a:cxnLst/>
            <a:rect l="l" t="t" r="r" b="b"/>
            <a:pathLst>
              <a:path w="86360" h="85725">
                <a:moveTo>
                  <a:pt x="86171" y="857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144787" y="944746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7753175" y="9055853"/>
            <a:ext cx="79967" cy="78942"/>
          </a:xfrm>
          <a:custGeom>
            <a:avLst/>
            <a:gdLst/>
            <a:ahLst/>
            <a:cxnLst/>
            <a:rect l="l" t="t" r="r" b="b"/>
            <a:pathLst>
              <a:path w="49529" h="48895">
                <a:moveTo>
                  <a:pt x="49240" y="48784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1267382" y="9447462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8769012" y="9447462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8144787" y="8822504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9393972" y="944746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8769012" y="8822504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0018197" y="9447462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9393972" y="8822504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0643158" y="9447462"/>
            <a:ext cx="266558" cy="266558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165047" y="16459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10018197" y="8822504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0643158" y="8822502"/>
            <a:ext cx="266558" cy="266558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165047" y="165047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11892342" y="944746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11267382" y="8822504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12516566" y="9447462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11892342" y="8822504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1267382" y="8198280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13141527" y="944746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12516566" y="8822506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11892342" y="8198283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11267382" y="7573324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3765751" y="9447468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3141527" y="8822507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2516566" y="8198286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1892342" y="757332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1267381" y="6949102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0659351" y="8214481"/>
            <a:ext cx="251179" cy="250154"/>
          </a:xfrm>
          <a:custGeom>
            <a:avLst/>
            <a:gdLst/>
            <a:ahLst/>
            <a:cxnLst/>
            <a:rect l="l" t="t" r="r" b="b"/>
            <a:pathLst>
              <a:path w="155575" h="154939">
                <a:moveTo>
                  <a:pt x="155017" y="15456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0724129" y="7655038"/>
            <a:ext cx="185565" cy="185565"/>
          </a:xfrm>
          <a:custGeom>
            <a:avLst/>
            <a:gdLst/>
            <a:ahLst/>
            <a:cxnLst/>
            <a:rect l="l" t="t" r="r" b="b"/>
            <a:pathLst>
              <a:path w="114935" h="114935">
                <a:moveTo>
                  <a:pt x="114895" y="114439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0788907" y="7094856"/>
            <a:ext cx="120976" cy="120976"/>
          </a:xfrm>
          <a:custGeom>
            <a:avLst/>
            <a:gdLst/>
            <a:ahLst/>
            <a:cxnLst/>
            <a:rect l="l" t="t" r="r" b="b"/>
            <a:pathLst>
              <a:path w="74929" h="74929">
                <a:moveTo>
                  <a:pt x="74772" y="74317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0853687" y="6534674"/>
            <a:ext cx="56387" cy="56387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650" y="34650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4390711" y="944747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13765751" y="8822515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13141527" y="819829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2516566" y="7573333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11892342" y="694910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1267381" y="6324149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0875034" y="5931801"/>
            <a:ext cx="34858" cy="34858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21428" y="20972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15014935" y="9447478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4390711" y="882251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13765751" y="8198294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3141527" y="7573333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12516566" y="6949110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11892342" y="6324153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11267381" y="5699926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15639896" y="9447484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15014935" y="8822523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14390711" y="819830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13765751" y="7573341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13141527" y="6949117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12516566" y="6324157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11892342" y="569993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15639896" y="8822527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15014935" y="8198304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14390711" y="7573343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13765751" y="6949122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13141527" y="6324161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12516566" y="5699936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15639896" y="8198307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15014935" y="7573348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14390711" y="6949123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13765751" y="6324164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13141527" y="569993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15639896" y="757334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15014935" y="6949126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14390711" y="6324167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13765751" y="5699943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15639896" y="694912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15014935" y="6324167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14390711" y="5699943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15639896" y="6324167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15014935" y="5699943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15639896" y="5699943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7012643" y="933045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7753173" y="9446025"/>
            <a:ext cx="196843" cy="196843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734" y="121734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7303408" y="8996261"/>
            <a:ext cx="21530" cy="21530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13222" y="13222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8261829" y="933045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7753173" y="8821802"/>
            <a:ext cx="196843" cy="195817"/>
          </a:xfrm>
          <a:custGeom>
            <a:avLst/>
            <a:gdLst/>
            <a:ahLst/>
            <a:cxnLst/>
            <a:rect l="l" t="t" r="r" b="b"/>
            <a:pathLst>
              <a:path w="121920" h="121285">
                <a:moveTo>
                  <a:pt x="121734" y="121278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8886053" y="9330456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8261829" y="870549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9511012" y="933045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8886053" y="8705496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10135237" y="9330456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9511012" y="870549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10760198" y="9330457"/>
            <a:ext cx="149682" cy="149682"/>
          </a:xfrm>
          <a:custGeom>
            <a:avLst/>
            <a:gdLst/>
            <a:ahLst/>
            <a:cxnLst/>
            <a:rect l="l" t="t" r="r" b="b"/>
            <a:pathLst>
              <a:path w="92710" h="92710">
                <a:moveTo>
                  <a:pt x="92554" y="92098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10135237" y="8705496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11384422" y="9330456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12009383" y="933045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11384422" y="8705496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12633608" y="9330456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12009383" y="870549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11384422" y="8081273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13258568" y="933045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12633608" y="8705498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12009383" y="808127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11384422" y="7456316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10760198" y="8705503"/>
            <a:ext cx="149682" cy="149682"/>
          </a:xfrm>
          <a:custGeom>
            <a:avLst/>
            <a:gdLst/>
            <a:ahLst/>
            <a:cxnLst/>
            <a:rect l="l" t="t" r="r" b="b"/>
            <a:pathLst>
              <a:path w="92710" h="92710">
                <a:moveTo>
                  <a:pt x="92554" y="92554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10760198" y="8081278"/>
            <a:ext cx="149682" cy="149682"/>
          </a:xfrm>
          <a:custGeom>
            <a:avLst/>
            <a:gdLst/>
            <a:ahLst/>
            <a:cxnLst/>
            <a:rect l="l" t="t" r="r" b="b"/>
            <a:pathLst>
              <a:path w="92710" h="92710">
                <a:moveTo>
                  <a:pt x="92554" y="92098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10760198" y="7456319"/>
            <a:ext cx="149682" cy="149682"/>
          </a:xfrm>
          <a:custGeom>
            <a:avLst/>
            <a:gdLst/>
            <a:ahLst/>
            <a:cxnLst/>
            <a:rect l="l" t="t" r="r" b="b"/>
            <a:pathLst>
              <a:path w="92710" h="92710">
                <a:moveTo>
                  <a:pt x="92554" y="92554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10813198" y="6884360"/>
            <a:ext cx="97396" cy="97396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59727" y="59727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13882793" y="9330465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13258568" y="8705506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12633608" y="8081283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12009383" y="7456324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11384422" y="6832099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14507752" y="933046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13882793" y="8705509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13258568" y="8081283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12633608" y="7456324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12009383" y="6832103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11384422" y="6207142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10875031" y="6321976"/>
            <a:ext cx="34858" cy="34858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21428" y="21428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10875031" y="5697753"/>
            <a:ext cx="34858" cy="34858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21428" y="20972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15131977" y="9330473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14507752" y="8705514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13882793" y="8081291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13258568" y="745633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12633608" y="6832107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12009383" y="6207150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11384422" y="5582925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15756939" y="9330420"/>
            <a:ext cx="277835" cy="277835"/>
          </a:xfrm>
          <a:custGeom>
            <a:avLst/>
            <a:gdLst/>
            <a:ahLst/>
            <a:cxnLst/>
            <a:rect l="l" t="t" r="r" b="b"/>
            <a:pathLst>
              <a:path w="172084" h="172085">
                <a:moveTo>
                  <a:pt x="171889" y="171889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15131978" y="8705461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14507755" y="8081238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13882795" y="7456279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13258570" y="6832054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12633609" y="6207093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12009385" y="558286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15756939" y="8705461"/>
            <a:ext cx="277835" cy="277835"/>
          </a:xfrm>
          <a:custGeom>
            <a:avLst/>
            <a:gdLst/>
            <a:ahLst/>
            <a:cxnLst/>
            <a:rect l="l" t="t" r="r" b="b"/>
            <a:pathLst>
              <a:path w="172084" h="172085">
                <a:moveTo>
                  <a:pt x="171889" y="171889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15131978" y="8081235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14507755" y="7456274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13882795" y="6832052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13258570" y="620709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12633609" y="5582867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15756939" y="8081235"/>
            <a:ext cx="277835" cy="277835"/>
          </a:xfrm>
          <a:custGeom>
            <a:avLst/>
            <a:gdLst/>
            <a:ahLst/>
            <a:cxnLst/>
            <a:rect l="l" t="t" r="r" b="b"/>
            <a:pathLst>
              <a:path w="172084" h="172085">
                <a:moveTo>
                  <a:pt x="171889" y="171889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15131978" y="7456274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14507755" y="683205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13882795" y="6207092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13258570" y="5582867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15756939" y="7456274"/>
            <a:ext cx="277835" cy="277835"/>
          </a:xfrm>
          <a:custGeom>
            <a:avLst/>
            <a:gdLst/>
            <a:ahLst/>
            <a:cxnLst/>
            <a:rect l="l" t="t" r="r" b="b"/>
            <a:pathLst>
              <a:path w="172084" h="172085">
                <a:moveTo>
                  <a:pt x="171889" y="171889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15131978" y="6832052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14507755" y="620709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13882795" y="5582867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15756939" y="6832052"/>
            <a:ext cx="277835" cy="277835"/>
          </a:xfrm>
          <a:custGeom>
            <a:avLst/>
            <a:gdLst/>
            <a:ahLst/>
            <a:cxnLst/>
            <a:rect l="l" t="t" r="r" b="b"/>
            <a:pathLst>
              <a:path w="172084" h="172085">
                <a:moveTo>
                  <a:pt x="171889" y="171889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15131978" y="6207090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14507755" y="558286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15756939" y="6207090"/>
            <a:ext cx="277835" cy="277835"/>
          </a:xfrm>
          <a:custGeom>
            <a:avLst/>
            <a:gdLst/>
            <a:ahLst/>
            <a:cxnLst/>
            <a:rect l="l" t="t" r="r" b="b"/>
            <a:pathLst>
              <a:path w="172084" h="172085">
                <a:moveTo>
                  <a:pt x="171889" y="171889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15131978" y="5582865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15756939" y="5582865"/>
            <a:ext cx="277835" cy="277835"/>
          </a:xfrm>
          <a:custGeom>
            <a:avLst/>
            <a:gdLst/>
            <a:ahLst/>
            <a:cxnLst/>
            <a:rect l="l" t="t" r="r" b="b"/>
            <a:pathLst>
              <a:path w="172084" h="172085">
                <a:moveTo>
                  <a:pt x="171889" y="171889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7129688" y="9212644"/>
            <a:ext cx="240927" cy="241952"/>
          </a:xfrm>
          <a:custGeom>
            <a:avLst/>
            <a:gdLst/>
            <a:ahLst/>
            <a:cxnLst/>
            <a:rect l="l" t="t" r="r" b="b"/>
            <a:pathLst>
              <a:path w="149225" h="149860">
                <a:moveTo>
                  <a:pt x="149089" y="14954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7753911" y="9212644"/>
            <a:ext cx="313718" cy="313718"/>
          </a:xfrm>
          <a:custGeom>
            <a:avLst/>
            <a:gdLst/>
            <a:ahLst/>
            <a:cxnLst/>
            <a:rect l="l" t="t" r="r" b="b"/>
            <a:pathLst>
              <a:path w="194310" h="194310">
                <a:moveTo>
                  <a:pt x="193771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8378872" y="9212644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7753911" y="8588421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11117950" y="9453353"/>
            <a:ext cx="71766" cy="72791"/>
          </a:xfrm>
          <a:custGeom>
            <a:avLst/>
            <a:gdLst/>
            <a:ahLst/>
            <a:cxnLst/>
            <a:rect l="l" t="t" r="r" b="b"/>
            <a:pathLst>
              <a:path w="44450" h="45085">
                <a:moveTo>
                  <a:pt x="44225" y="4468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9003097" y="9212644"/>
            <a:ext cx="313718" cy="313718"/>
          </a:xfrm>
          <a:custGeom>
            <a:avLst/>
            <a:gdLst/>
            <a:ahLst/>
            <a:cxnLst/>
            <a:rect l="l" t="t" r="r" b="b"/>
            <a:pathLst>
              <a:path w="194310" h="194310">
                <a:moveTo>
                  <a:pt x="193771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8378872" y="8588421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9628057" y="9212644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9003097" y="8588421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10252282" y="9212644"/>
            <a:ext cx="313718" cy="313718"/>
          </a:xfrm>
          <a:custGeom>
            <a:avLst/>
            <a:gdLst/>
            <a:ahLst/>
            <a:cxnLst/>
            <a:rect l="l" t="t" r="r" b="b"/>
            <a:pathLst>
              <a:path w="194310" h="194310">
                <a:moveTo>
                  <a:pt x="193771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9628057" y="8588421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10877243" y="9212647"/>
            <a:ext cx="32807" cy="32807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061" y="2006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10252282" y="8588421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10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11501466" y="9212644"/>
            <a:ext cx="313718" cy="313718"/>
          </a:xfrm>
          <a:custGeom>
            <a:avLst/>
            <a:gdLst/>
            <a:ahLst/>
            <a:cxnLst/>
            <a:rect l="l" t="t" r="r" b="b"/>
            <a:pathLst>
              <a:path w="194309" h="194310">
                <a:moveTo>
                  <a:pt x="193771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11117950" y="8829130"/>
            <a:ext cx="71766" cy="71766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44225" y="4422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12126426" y="9212644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11501466" y="8588421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11117950" y="8204171"/>
            <a:ext cx="71766" cy="72791"/>
          </a:xfrm>
          <a:custGeom>
            <a:avLst/>
            <a:gdLst/>
            <a:ahLst/>
            <a:cxnLst/>
            <a:rect l="l" t="t" r="r" b="b"/>
            <a:pathLst>
              <a:path w="44450" h="45085">
                <a:moveTo>
                  <a:pt x="44225" y="4468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12750651" y="9212649"/>
            <a:ext cx="313718" cy="313718"/>
          </a:xfrm>
          <a:custGeom>
            <a:avLst/>
            <a:gdLst/>
            <a:ahLst/>
            <a:cxnLst/>
            <a:rect l="l" t="t" r="r" b="b"/>
            <a:pathLst>
              <a:path w="194309" h="194310">
                <a:moveTo>
                  <a:pt x="193771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12126426" y="8588424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11501466" y="7963463"/>
            <a:ext cx="313718" cy="313718"/>
          </a:xfrm>
          <a:custGeom>
            <a:avLst/>
            <a:gdLst/>
            <a:ahLst/>
            <a:cxnLst/>
            <a:rect l="l" t="t" r="r" b="b"/>
            <a:pathLst>
              <a:path w="194309" h="194310">
                <a:moveTo>
                  <a:pt x="193771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11117950" y="7579950"/>
            <a:ext cx="71766" cy="71766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44225" y="4422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13375612" y="9212650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12750651" y="8588426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12126426" y="7963467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11501466" y="7339244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11117950" y="6954995"/>
            <a:ext cx="71766" cy="72791"/>
          </a:xfrm>
          <a:custGeom>
            <a:avLst/>
            <a:gdLst/>
            <a:ahLst/>
            <a:cxnLst/>
            <a:rect l="l" t="t" r="r" b="b"/>
            <a:pathLst>
              <a:path w="44450" h="45085">
                <a:moveTo>
                  <a:pt x="44225" y="4468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10877243" y="8588431"/>
            <a:ext cx="32807" cy="31782"/>
          </a:xfrm>
          <a:custGeom>
            <a:avLst/>
            <a:gdLst/>
            <a:ahLst/>
            <a:cxnLst/>
            <a:rect l="l" t="t" r="r" b="b"/>
            <a:pathLst>
              <a:path w="20320" h="19685">
                <a:moveTo>
                  <a:pt x="20061" y="1960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10877243" y="7963473"/>
            <a:ext cx="32807" cy="32807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061" y="2006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10877243" y="7339248"/>
            <a:ext cx="32807" cy="31782"/>
          </a:xfrm>
          <a:custGeom>
            <a:avLst/>
            <a:gdLst/>
            <a:ahLst/>
            <a:cxnLst/>
            <a:rect l="l" t="t" r="r" b="b"/>
            <a:pathLst>
              <a:path w="20320" h="19685">
                <a:moveTo>
                  <a:pt x="20061" y="1960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10877243" y="6714288"/>
            <a:ext cx="32807" cy="32807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061" y="2006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14000572" y="9212657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13375613" y="858843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12750653" y="7963475"/>
            <a:ext cx="313718" cy="313718"/>
          </a:xfrm>
          <a:custGeom>
            <a:avLst/>
            <a:gdLst/>
            <a:ahLst/>
            <a:cxnLst/>
            <a:rect l="l" t="t" r="r" b="b"/>
            <a:pathLst>
              <a:path w="194309" h="194310">
                <a:moveTo>
                  <a:pt x="193771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12126428" y="7339250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11501467" y="6714291"/>
            <a:ext cx="313718" cy="313718"/>
          </a:xfrm>
          <a:custGeom>
            <a:avLst/>
            <a:gdLst/>
            <a:ahLst/>
            <a:cxnLst/>
            <a:rect l="l" t="t" r="r" b="b"/>
            <a:pathLst>
              <a:path w="194309" h="194310">
                <a:moveTo>
                  <a:pt x="193771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11117952" y="6330777"/>
            <a:ext cx="71766" cy="71766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44225" y="4422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14624799" y="9212663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14000572" y="858843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13375613" y="7963478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12750653" y="7339255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12126428" y="671429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11501467" y="6090073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11117952" y="5705821"/>
            <a:ext cx="71766" cy="72791"/>
          </a:xfrm>
          <a:custGeom>
            <a:avLst/>
            <a:gdLst/>
            <a:ahLst/>
            <a:cxnLst/>
            <a:rect l="l" t="t" r="r" b="b"/>
            <a:pathLst>
              <a:path w="44450" h="45085">
                <a:moveTo>
                  <a:pt x="44225" y="4468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10877243" y="6090073"/>
            <a:ext cx="32807" cy="31782"/>
          </a:xfrm>
          <a:custGeom>
            <a:avLst/>
            <a:gdLst/>
            <a:ahLst/>
            <a:cxnLst/>
            <a:rect l="l" t="t" r="r" b="b"/>
            <a:pathLst>
              <a:path w="20320" h="19685">
                <a:moveTo>
                  <a:pt x="20061" y="1960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10877243" y="5465112"/>
            <a:ext cx="32807" cy="32807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061" y="2006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15249759" y="9212668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14624800" y="858844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14000574" y="796348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13375615" y="7339261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12750653" y="6714302"/>
            <a:ext cx="313718" cy="313718"/>
          </a:xfrm>
          <a:custGeom>
            <a:avLst/>
            <a:gdLst/>
            <a:ahLst/>
            <a:cxnLst/>
            <a:rect l="l" t="t" r="r" b="b"/>
            <a:pathLst>
              <a:path w="194309" h="194310">
                <a:moveTo>
                  <a:pt x="193771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12126430" y="6090079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11501469" y="5465120"/>
            <a:ext cx="313718" cy="313718"/>
          </a:xfrm>
          <a:custGeom>
            <a:avLst/>
            <a:gdLst/>
            <a:ahLst/>
            <a:cxnLst/>
            <a:rect l="l" t="t" r="r" b="b"/>
            <a:pathLst>
              <a:path w="194309" h="194310">
                <a:moveTo>
                  <a:pt x="193771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15873982" y="9212642"/>
            <a:ext cx="160960" cy="160960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99395" y="99629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15249758" y="8588418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14624799" y="7963458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14000572" y="733923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13375613" y="671427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12750653" y="6090052"/>
            <a:ext cx="313718" cy="312693"/>
          </a:xfrm>
          <a:custGeom>
            <a:avLst/>
            <a:gdLst/>
            <a:ahLst/>
            <a:cxnLst/>
            <a:rect l="l" t="t" r="r" b="b"/>
            <a:pathLst>
              <a:path w="194309" h="193675">
                <a:moveTo>
                  <a:pt x="193771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12126428" y="5465092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15873982" y="8588418"/>
            <a:ext cx="160960" cy="160960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99395" y="9939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15249758" y="7963458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14624799" y="7339235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14000572" y="671427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13375613" y="609005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12750653" y="5465092"/>
            <a:ext cx="313718" cy="313718"/>
          </a:xfrm>
          <a:custGeom>
            <a:avLst/>
            <a:gdLst/>
            <a:ahLst/>
            <a:cxnLst/>
            <a:rect l="l" t="t" r="r" b="b"/>
            <a:pathLst>
              <a:path w="194309" h="194310">
                <a:moveTo>
                  <a:pt x="193771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15873982" y="7963458"/>
            <a:ext cx="160960" cy="160960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99395" y="99629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15249758" y="7339232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14624799" y="6714273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14000572" y="6090050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13375613" y="5465089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15873982" y="7339232"/>
            <a:ext cx="160960" cy="160960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99395" y="9939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15249758" y="6714273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14624799" y="6090050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14000572" y="5465089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15873982" y="6714273"/>
            <a:ext cx="160960" cy="160960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99395" y="99629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15249758" y="6090047"/>
            <a:ext cx="312693" cy="312693"/>
          </a:xfrm>
          <a:custGeom>
            <a:avLst/>
            <a:gdLst/>
            <a:ahLst/>
            <a:cxnLst/>
            <a:rect l="l" t="t" r="r" b="b"/>
            <a:pathLst>
              <a:path w="193675" h="193675">
                <a:moveTo>
                  <a:pt x="193315" y="19331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14624799" y="546508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15873982" y="6090047"/>
            <a:ext cx="160960" cy="160960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99395" y="99395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15249758" y="5465086"/>
            <a:ext cx="312693" cy="313718"/>
          </a:xfrm>
          <a:custGeom>
            <a:avLst/>
            <a:gdLst/>
            <a:ahLst/>
            <a:cxnLst/>
            <a:rect l="l" t="t" r="r" b="b"/>
            <a:pathLst>
              <a:path w="193675" h="194310">
                <a:moveTo>
                  <a:pt x="193315" y="193771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15873982" y="5465086"/>
            <a:ext cx="160960" cy="160960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99395" y="99629"/>
                </a:moveTo>
                <a:lnTo>
                  <a:pt x="0" y="0"/>
                </a:lnTo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2946353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3277605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3608856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3940106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4271358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4602610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4933860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5265111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5596363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5927615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6258863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6590116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6921368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7252618" y="7350276"/>
            <a:ext cx="220423" cy="0"/>
          </a:xfrm>
          <a:custGeom>
            <a:avLst/>
            <a:gdLst/>
            <a:ahLst/>
            <a:cxnLst/>
            <a:rect l="l" t="t" r="r" b="b"/>
            <a:pathLst>
              <a:path w="136525">
                <a:moveTo>
                  <a:pt x="0" y="0"/>
                </a:moveTo>
                <a:lnTo>
                  <a:pt x="136323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7583132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7914385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8245635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8576887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8908137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9239390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9570642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9901892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10233142" y="7350276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10564393" y="7350276"/>
            <a:ext cx="195817" cy="0"/>
          </a:xfrm>
          <a:custGeom>
            <a:avLst/>
            <a:gdLst/>
            <a:ahLst/>
            <a:cxnLst/>
            <a:rect l="l" t="t" r="r" b="b"/>
            <a:pathLst>
              <a:path w="121285">
                <a:moveTo>
                  <a:pt x="0" y="0"/>
                </a:moveTo>
                <a:lnTo>
                  <a:pt x="120822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7749862" y="8571480"/>
            <a:ext cx="7177" cy="1211812"/>
          </a:xfrm>
          <a:custGeom>
            <a:avLst/>
            <a:gdLst/>
            <a:ahLst/>
            <a:cxnLst/>
            <a:rect l="l" t="t" r="r" b="b"/>
            <a:pathLst>
              <a:path w="4445" h="750570">
                <a:moveTo>
                  <a:pt x="0" y="750017"/>
                </a:moveTo>
                <a:lnTo>
                  <a:pt x="4103" y="750017"/>
                </a:lnTo>
                <a:lnTo>
                  <a:pt x="4103" y="0"/>
                </a:lnTo>
                <a:lnTo>
                  <a:pt x="0" y="0"/>
                </a:lnTo>
                <a:lnTo>
                  <a:pt x="0" y="75001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6988355" y="8996227"/>
            <a:ext cx="0" cy="786345"/>
          </a:xfrm>
          <a:custGeom>
            <a:avLst/>
            <a:gdLst/>
            <a:ahLst/>
            <a:cxnLst/>
            <a:rect l="l" t="t" r="r" b="b"/>
            <a:pathLst>
              <a:path h="487045">
                <a:moveTo>
                  <a:pt x="0" y="486938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6849228" y="8996225"/>
            <a:ext cx="0" cy="786345"/>
          </a:xfrm>
          <a:custGeom>
            <a:avLst/>
            <a:gdLst/>
            <a:ahLst/>
            <a:cxnLst/>
            <a:rect l="l" t="t" r="r" b="b"/>
            <a:pathLst>
              <a:path h="487045">
                <a:moveTo>
                  <a:pt x="0" y="0"/>
                </a:moveTo>
                <a:lnTo>
                  <a:pt x="0" y="48693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7367084" y="8996225"/>
            <a:ext cx="7177" cy="786345"/>
          </a:xfrm>
          <a:custGeom>
            <a:avLst/>
            <a:gdLst/>
            <a:ahLst/>
            <a:cxnLst/>
            <a:rect l="l" t="t" r="r" b="b"/>
            <a:pathLst>
              <a:path w="4445" h="487045">
                <a:moveTo>
                  <a:pt x="4103" y="0"/>
                </a:moveTo>
                <a:lnTo>
                  <a:pt x="0" y="0"/>
                </a:lnTo>
                <a:lnTo>
                  <a:pt x="0" y="486939"/>
                </a:lnTo>
                <a:lnTo>
                  <a:pt x="4103" y="486939"/>
                </a:lnTo>
                <a:lnTo>
                  <a:pt x="41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10909632" y="5441532"/>
            <a:ext cx="209144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129028" y="0"/>
                </a:moveTo>
                <a:lnTo>
                  <a:pt x="0" y="0"/>
                </a:lnTo>
              </a:path>
            </a:pathLst>
          </a:custGeom>
          <a:ln w="410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7787776" y="8397765"/>
            <a:ext cx="2848067" cy="0"/>
          </a:xfrm>
          <a:custGeom>
            <a:avLst/>
            <a:gdLst/>
            <a:ahLst/>
            <a:cxnLst/>
            <a:rect l="l" t="t" r="r" b="b"/>
            <a:pathLst>
              <a:path w="1764029">
                <a:moveTo>
                  <a:pt x="0" y="0"/>
                </a:moveTo>
                <a:lnTo>
                  <a:pt x="176354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7753175" y="8570747"/>
            <a:ext cx="2865495" cy="2050"/>
          </a:xfrm>
          <a:custGeom>
            <a:avLst/>
            <a:gdLst/>
            <a:ahLst/>
            <a:cxnLst/>
            <a:rect l="l" t="t" r="r" b="b"/>
            <a:pathLst>
              <a:path w="1774825" h="1270">
                <a:moveTo>
                  <a:pt x="0" y="0"/>
                </a:moveTo>
                <a:lnTo>
                  <a:pt x="1774490" y="0"/>
                </a:lnTo>
              </a:path>
              <a:path w="1774825" h="1270">
                <a:moveTo>
                  <a:pt x="0" y="911"/>
                </a:moveTo>
                <a:lnTo>
                  <a:pt x="1774490" y="911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10602672" y="5398099"/>
            <a:ext cx="272709" cy="3313518"/>
          </a:xfrm>
          <a:custGeom>
            <a:avLst/>
            <a:gdLst/>
            <a:ahLst/>
            <a:cxnLst/>
            <a:rect l="l" t="t" r="r" b="b"/>
            <a:pathLst>
              <a:path w="168910" h="2052320">
                <a:moveTo>
                  <a:pt x="0" y="2051697"/>
                </a:moveTo>
                <a:lnTo>
                  <a:pt x="168695" y="586785"/>
                </a:lnTo>
                <a:lnTo>
                  <a:pt x="168695" y="0"/>
                </a:lnTo>
              </a:path>
            </a:pathLst>
          </a:custGeom>
          <a:ln w="1094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7753175" y="9245033"/>
            <a:ext cx="73816" cy="26656"/>
          </a:xfrm>
          <a:custGeom>
            <a:avLst/>
            <a:gdLst/>
            <a:ahLst/>
            <a:cxnLst/>
            <a:rect l="l" t="t" r="r" b="b"/>
            <a:pathLst>
              <a:path w="45720" h="16510">
                <a:moveTo>
                  <a:pt x="0" y="0"/>
                </a:moveTo>
                <a:lnTo>
                  <a:pt x="45137" y="16413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7877577" y="9290671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8033634" y="9346617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8188954" y="9403298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8345011" y="9459243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8500329" y="9515926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8656386" y="9571872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8811705" y="9628553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742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8967761" y="9684499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9123818" y="9741179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10906319" y="5441549"/>
            <a:ext cx="215297" cy="4341815"/>
          </a:xfrm>
          <a:custGeom>
            <a:avLst/>
            <a:gdLst/>
            <a:ahLst/>
            <a:cxnLst/>
            <a:rect l="l" t="t" r="r" b="b"/>
            <a:pathLst>
              <a:path w="133350" h="2689225">
                <a:moveTo>
                  <a:pt x="4102" y="0"/>
                </a:moveTo>
                <a:lnTo>
                  <a:pt x="0" y="0"/>
                </a:lnTo>
                <a:lnTo>
                  <a:pt x="0" y="2688628"/>
                </a:lnTo>
                <a:lnTo>
                  <a:pt x="4102" y="2688628"/>
                </a:lnTo>
                <a:lnTo>
                  <a:pt x="4102" y="0"/>
                </a:lnTo>
                <a:close/>
              </a:path>
              <a:path w="133350" h="2689225">
                <a:moveTo>
                  <a:pt x="133121" y="0"/>
                </a:moveTo>
                <a:lnTo>
                  <a:pt x="129019" y="0"/>
                </a:lnTo>
                <a:lnTo>
                  <a:pt x="129019" y="2688628"/>
                </a:lnTo>
                <a:lnTo>
                  <a:pt x="133121" y="2688628"/>
                </a:lnTo>
                <a:lnTo>
                  <a:pt x="13312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7776732" y="9179517"/>
            <a:ext cx="61513" cy="22555"/>
          </a:xfrm>
          <a:custGeom>
            <a:avLst/>
            <a:gdLst/>
            <a:ahLst/>
            <a:cxnLst/>
            <a:rect l="l" t="t" r="r" b="b"/>
            <a:pathLst>
              <a:path w="38100" h="13970">
                <a:moveTo>
                  <a:pt x="0" y="0"/>
                </a:moveTo>
                <a:lnTo>
                  <a:pt x="37842" y="1367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7889357" y="9220741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8045413" y="9276686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8200732" y="9333367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8356789" y="9389315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8512109" y="9445996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8668164" y="9502677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8824219" y="9558623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8979539" y="9615306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9135596" y="9671251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9290916" y="9727932"/>
            <a:ext cx="104571" cy="37933"/>
          </a:xfrm>
          <a:custGeom>
            <a:avLst/>
            <a:gdLst/>
            <a:ahLst/>
            <a:cxnLst/>
            <a:rect l="l" t="t" r="r" b="b"/>
            <a:pathLst>
              <a:path w="64770" h="23495">
                <a:moveTo>
                  <a:pt x="0" y="0"/>
                </a:moveTo>
                <a:lnTo>
                  <a:pt x="64286" y="23252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10637268" y="6349896"/>
            <a:ext cx="272709" cy="2365187"/>
          </a:xfrm>
          <a:custGeom>
            <a:avLst/>
            <a:gdLst/>
            <a:ahLst/>
            <a:cxnLst/>
            <a:rect l="l" t="t" r="r" b="b"/>
            <a:pathLst>
              <a:path w="168910" h="1464945">
                <a:moveTo>
                  <a:pt x="0" y="1464455"/>
                </a:moveTo>
                <a:lnTo>
                  <a:pt x="16869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10602672" y="8710613"/>
            <a:ext cx="34858" cy="4101"/>
          </a:xfrm>
          <a:custGeom>
            <a:avLst/>
            <a:gdLst/>
            <a:ahLst/>
            <a:cxnLst/>
            <a:rect l="l" t="t" r="r" b="b"/>
            <a:pathLst>
              <a:path w="21589" h="2539">
                <a:moveTo>
                  <a:pt x="-911" y="1139"/>
                </a:moveTo>
                <a:lnTo>
                  <a:pt x="22340" y="1139"/>
                </a:lnTo>
              </a:path>
            </a:pathLst>
          </a:custGeom>
          <a:ln w="410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10256699" y="8275568"/>
            <a:ext cx="0" cy="18454"/>
          </a:xfrm>
          <a:custGeom>
            <a:avLst/>
            <a:gdLst/>
            <a:ahLst/>
            <a:cxnLst/>
            <a:rect l="l" t="t" r="r" b="b"/>
            <a:pathLst>
              <a:path h="11429">
                <a:moveTo>
                  <a:pt x="0" y="10942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8518733" y="8159999"/>
            <a:ext cx="0" cy="133279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523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8518733" y="8071667"/>
            <a:ext cx="0" cy="4511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355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8518733" y="7806666"/>
            <a:ext cx="0" cy="221448"/>
          </a:xfrm>
          <a:custGeom>
            <a:avLst/>
            <a:gdLst/>
            <a:ahLst/>
            <a:cxnLst/>
            <a:rect l="l" t="t" r="r" b="b"/>
            <a:pathLst>
              <a:path h="137160">
                <a:moveTo>
                  <a:pt x="0" y="136779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8518733" y="7718330"/>
            <a:ext cx="0" cy="4511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355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8518733" y="7364997"/>
            <a:ext cx="0" cy="4511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355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8518733" y="7011660"/>
            <a:ext cx="0" cy="4511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355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8518733" y="6746660"/>
            <a:ext cx="0" cy="221448"/>
          </a:xfrm>
          <a:custGeom>
            <a:avLst/>
            <a:gdLst/>
            <a:ahLst/>
            <a:cxnLst/>
            <a:rect l="l" t="t" r="r" b="b"/>
            <a:pathLst>
              <a:path h="137160">
                <a:moveTo>
                  <a:pt x="0" y="136779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8518733" y="6658327"/>
            <a:ext cx="0" cy="4511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355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8518733" y="6480923"/>
            <a:ext cx="273734" cy="133279"/>
          </a:xfrm>
          <a:custGeom>
            <a:avLst/>
            <a:gdLst/>
            <a:ahLst/>
            <a:cxnLst/>
            <a:rect l="l" t="t" r="r" b="b"/>
            <a:pathLst>
              <a:path w="169545" h="82550">
                <a:moveTo>
                  <a:pt x="0" y="82523"/>
                </a:moveTo>
                <a:lnTo>
                  <a:pt x="0" y="0"/>
                </a:lnTo>
                <a:lnTo>
                  <a:pt x="169151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8835998" y="6480924"/>
            <a:ext cx="45110" cy="0"/>
          </a:xfrm>
          <a:custGeom>
            <a:avLst/>
            <a:gdLst/>
            <a:ahLst/>
            <a:cxnLst/>
            <a:rect l="l" t="t" r="r" b="b"/>
            <a:pathLst>
              <a:path w="27939">
                <a:moveTo>
                  <a:pt x="0" y="0"/>
                </a:moveTo>
                <a:lnTo>
                  <a:pt x="2735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8924334" y="6480924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9189333" y="6480924"/>
            <a:ext cx="45110" cy="0"/>
          </a:xfrm>
          <a:custGeom>
            <a:avLst/>
            <a:gdLst/>
            <a:ahLst/>
            <a:cxnLst/>
            <a:rect l="l" t="t" r="r" b="b"/>
            <a:pathLst>
              <a:path w="27939">
                <a:moveTo>
                  <a:pt x="0" y="0"/>
                </a:moveTo>
                <a:lnTo>
                  <a:pt x="2735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9277667" y="6480924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9542667" y="6480924"/>
            <a:ext cx="45110" cy="0"/>
          </a:xfrm>
          <a:custGeom>
            <a:avLst/>
            <a:gdLst/>
            <a:ahLst/>
            <a:cxnLst/>
            <a:rect l="l" t="t" r="r" b="b"/>
            <a:pathLst>
              <a:path w="27939">
                <a:moveTo>
                  <a:pt x="0" y="0"/>
                </a:moveTo>
                <a:lnTo>
                  <a:pt x="2735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9631001" y="6480924"/>
            <a:ext cx="221448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6779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9896002" y="6480924"/>
            <a:ext cx="45110" cy="0"/>
          </a:xfrm>
          <a:custGeom>
            <a:avLst/>
            <a:gdLst/>
            <a:ahLst/>
            <a:cxnLst/>
            <a:rect l="l" t="t" r="r" b="b"/>
            <a:pathLst>
              <a:path w="27939">
                <a:moveTo>
                  <a:pt x="0" y="0"/>
                </a:moveTo>
                <a:lnTo>
                  <a:pt x="2735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9984336" y="6480924"/>
            <a:ext cx="272709" cy="133279"/>
          </a:xfrm>
          <a:custGeom>
            <a:avLst/>
            <a:gdLst/>
            <a:ahLst/>
            <a:cxnLst/>
            <a:rect l="l" t="t" r="r" b="b"/>
            <a:pathLst>
              <a:path w="168910" h="82550">
                <a:moveTo>
                  <a:pt x="0" y="0"/>
                </a:moveTo>
                <a:lnTo>
                  <a:pt x="168695" y="0"/>
                </a:lnTo>
                <a:lnTo>
                  <a:pt x="168695" y="82523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10256699" y="6658327"/>
            <a:ext cx="0" cy="4511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355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10256699" y="6746660"/>
            <a:ext cx="0" cy="221448"/>
          </a:xfrm>
          <a:custGeom>
            <a:avLst/>
            <a:gdLst/>
            <a:ahLst/>
            <a:cxnLst/>
            <a:rect l="l" t="t" r="r" b="b"/>
            <a:pathLst>
              <a:path h="137160">
                <a:moveTo>
                  <a:pt x="0" y="0"/>
                </a:moveTo>
                <a:lnTo>
                  <a:pt x="0" y="13677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10256699" y="7011663"/>
            <a:ext cx="0" cy="4511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355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10256699" y="7364997"/>
            <a:ext cx="0" cy="4511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355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10256699" y="7718334"/>
            <a:ext cx="0" cy="4511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355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10256699" y="7806666"/>
            <a:ext cx="0" cy="221448"/>
          </a:xfrm>
          <a:custGeom>
            <a:avLst/>
            <a:gdLst/>
            <a:ahLst/>
            <a:cxnLst/>
            <a:rect l="l" t="t" r="r" b="b"/>
            <a:pathLst>
              <a:path h="137160">
                <a:moveTo>
                  <a:pt x="0" y="0"/>
                </a:moveTo>
                <a:lnTo>
                  <a:pt x="0" y="13677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10256699" y="8071669"/>
            <a:ext cx="0" cy="4511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355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10256699" y="8160001"/>
            <a:ext cx="0" cy="133279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523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10875034" y="5389266"/>
            <a:ext cx="5159942" cy="18454"/>
          </a:xfrm>
          <a:custGeom>
            <a:avLst/>
            <a:gdLst/>
            <a:ahLst/>
            <a:cxnLst/>
            <a:rect l="l" t="t" r="r" b="b"/>
            <a:pathLst>
              <a:path w="3195954" h="11429">
                <a:moveTo>
                  <a:pt x="0" y="10942"/>
                </a:moveTo>
                <a:lnTo>
                  <a:pt x="3195634" y="10942"/>
                </a:lnTo>
                <a:lnTo>
                  <a:pt x="3195634" y="0"/>
                </a:lnTo>
                <a:lnTo>
                  <a:pt x="0" y="0"/>
                </a:lnTo>
                <a:lnTo>
                  <a:pt x="0" y="1094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7370397" y="8288815"/>
            <a:ext cx="3275584" cy="9227"/>
          </a:xfrm>
          <a:custGeom>
            <a:avLst/>
            <a:gdLst/>
            <a:ahLst/>
            <a:cxnLst/>
            <a:rect l="l" t="t" r="r" b="b"/>
            <a:pathLst>
              <a:path w="2028825" h="5714">
                <a:moveTo>
                  <a:pt x="0" y="5471"/>
                </a:moveTo>
                <a:lnTo>
                  <a:pt x="2028444" y="5471"/>
                </a:lnTo>
              </a:path>
              <a:path w="2028825" h="5714">
                <a:moveTo>
                  <a:pt x="0" y="0"/>
                </a:moveTo>
                <a:lnTo>
                  <a:pt x="2028444" y="0"/>
                </a:lnTo>
              </a:path>
            </a:pathLst>
          </a:custGeom>
          <a:ln w="54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6849228" y="8293234"/>
            <a:ext cx="521838" cy="1489648"/>
          </a:xfrm>
          <a:custGeom>
            <a:avLst/>
            <a:gdLst/>
            <a:ahLst/>
            <a:cxnLst/>
            <a:rect l="l" t="t" r="r" b="b"/>
            <a:pathLst>
              <a:path w="323214" h="922654">
                <a:moveTo>
                  <a:pt x="322800" y="0"/>
                </a:moveTo>
                <a:lnTo>
                  <a:pt x="322800" y="435415"/>
                </a:lnTo>
                <a:lnTo>
                  <a:pt x="0" y="435415"/>
                </a:lnTo>
                <a:lnTo>
                  <a:pt x="0" y="922356"/>
                </a:lnTo>
              </a:path>
            </a:pathLst>
          </a:custGeom>
          <a:ln w="1094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5257371" y="8996225"/>
            <a:ext cx="1592170" cy="786345"/>
          </a:xfrm>
          <a:custGeom>
            <a:avLst/>
            <a:gdLst/>
            <a:ahLst/>
            <a:cxnLst/>
            <a:rect l="l" t="t" r="r" b="b"/>
            <a:pathLst>
              <a:path w="986154" h="487045">
                <a:moveTo>
                  <a:pt x="985961" y="0"/>
                </a:moveTo>
                <a:lnTo>
                  <a:pt x="0" y="48693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14034435" y="4068680"/>
            <a:ext cx="801724" cy="1107240"/>
          </a:xfrm>
          <a:custGeom>
            <a:avLst/>
            <a:gdLst/>
            <a:ahLst/>
            <a:cxnLst/>
            <a:rect l="l" t="t" r="r" b="b"/>
            <a:pathLst>
              <a:path w="496570" h="685800">
                <a:moveTo>
                  <a:pt x="161400" y="555326"/>
                </a:moveTo>
                <a:lnTo>
                  <a:pt x="178725" y="531617"/>
                </a:lnTo>
                <a:lnTo>
                  <a:pt x="198330" y="507909"/>
                </a:lnTo>
                <a:lnTo>
                  <a:pt x="214288" y="482376"/>
                </a:lnTo>
                <a:lnTo>
                  <a:pt x="225686" y="457756"/>
                </a:lnTo>
                <a:lnTo>
                  <a:pt x="242556" y="429488"/>
                </a:lnTo>
                <a:lnTo>
                  <a:pt x="245747" y="419458"/>
                </a:lnTo>
                <a:lnTo>
                  <a:pt x="263985" y="433136"/>
                </a:lnTo>
                <a:lnTo>
                  <a:pt x="290885" y="467331"/>
                </a:lnTo>
                <a:lnTo>
                  <a:pt x="305930" y="499702"/>
                </a:lnTo>
                <a:lnTo>
                  <a:pt x="330551" y="526602"/>
                </a:lnTo>
                <a:lnTo>
                  <a:pt x="373864" y="581314"/>
                </a:lnTo>
                <a:lnTo>
                  <a:pt x="391190" y="610949"/>
                </a:lnTo>
                <a:lnTo>
                  <a:pt x="401676" y="630554"/>
                </a:lnTo>
                <a:lnTo>
                  <a:pt x="401220" y="631922"/>
                </a:lnTo>
                <a:lnTo>
                  <a:pt x="408515" y="646056"/>
                </a:lnTo>
                <a:lnTo>
                  <a:pt x="419914" y="645600"/>
                </a:lnTo>
                <a:lnTo>
                  <a:pt x="422649" y="651527"/>
                </a:lnTo>
                <a:lnTo>
                  <a:pt x="423561" y="661102"/>
                </a:lnTo>
                <a:lnTo>
                  <a:pt x="416722" y="662470"/>
                </a:lnTo>
                <a:lnTo>
                  <a:pt x="409427" y="661558"/>
                </a:lnTo>
                <a:lnTo>
                  <a:pt x="402588" y="662926"/>
                </a:lnTo>
                <a:lnTo>
                  <a:pt x="398941" y="669309"/>
                </a:lnTo>
                <a:lnTo>
                  <a:pt x="397573" y="677971"/>
                </a:lnTo>
                <a:lnTo>
                  <a:pt x="396205" y="679339"/>
                </a:lnTo>
                <a:lnTo>
                  <a:pt x="396205" y="685722"/>
                </a:lnTo>
                <a:lnTo>
                  <a:pt x="435415" y="685722"/>
                </a:lnTo>
                <a:lnTo>
                  <a:pt x="444990" y="678427"/>
                </a:lnTo>
                <a:lnTo>
                  <a:pt x="455020" y="669309"/>
                </a:lnTo>
                <a:lnTo>
                  <a:pt x="463227" y="658822"/>
                </a:lnTo>
                <a:lnTo>
                  <a:pt x="468698" y="664293"/>
                </a:lnTo>
                <a:lnTo>
                  <a:pt x="485112" y="656087"/>
                </a:lnTo>
                <a:lnTo>
                  <a:pt x="495598" y="646968"/>
                </a:lnTo>
                <a:lnTo>
                  <a:pt x="496510" y="644688"/>
                </a:lnTo>
                <a:lnTo>
                  <a:pt x="490127" y="631922"/>
                </a:lnTo>
                <a:lnTo>
                  <a:pt x="488303" y="631922"/>
                </a:lnTo>
                <a:lnTo>
                  <a:pt x="487392" y="627819"/>
                </a:lnTo>
                <a:lnTo>
                  <a:pt x="484200" y="621892"/>
                </a:lnTo>
                <a:lnTo>
                  <a:pt x="472802" y="614597"/>
                </a:lnTo>
                <a:lnTo>
                  <a:pt x="478273" y="600007"/>
                </a:lnTo>
                <a:lnTo>
                  <a:pt x="466419" y="591344"/>
                </a:lnTo>
                <a:lnTo>
                  <a:pt x="465507" y="591344"/>
                </a:lnTo>
                <a:lnTo>
                  <a:pt x="440430" y="562165"/>
                </a:lnTo>
                <a:lnTo>
                  <a:pt x="401220" y="515203"/>
                </a:lnTo>
                <a:lnTo>
                  <a:pt x="396205" y="506541"/>
                </a:lnTo>
                <a:lnTo>
                  <a:pt x="377512" y="486024"/>
                </a:lnTo>
                <a:lnTo>
                  <a:pt x="367937" y="460947"/>
                </a:lnTo>
                <a:lnTo>
                  <a:pt x="358819" y="451829"/>
                </a:lnTo>
                <a:lnTo>
                  <a:pt x="330095" y="421737"/>
                </a:lnTo>
                <a:lnTo>
                  <a:pt x="328271" y="414898"/>
                </a:lnTo>
                <a:lnTo>
                  <a:pt x="325991" y="409883"/>
                </a:lnTo>
                <a:lnTo>
                  <a:pt x="314137" y="386630"/>
                </a:lnTo>
                <a:lnTo>
                  <a:pt x="305930" y="369761"/>
                </a:lnTo>
                <a:lnTo>
                  <a:pt x="300003" y="362922"/>
                </a:lnTo>
                <a:lnTo>
                  <a:pt x="301827" y="357451"/>
                </a:lnTo>
                <a:lnTo>
                  <a:pt x="304563" y="343773"/>
                </a:lnTo>
                <a:lnTo>
                  <a:pt x="304563" y="339669"/>
                </a:lnTo>
                <a:lnTo>
                  <a:pt x="305930" y="338302"/>
                </a:lnTo>
                <a:lnTo>
                  <a:pt x="309122" y="336478"/>
                </a:lnTo>
                <a:lnTo>
                  <a:pt x="310490" y="331007"/>
                </a:lnTo>
                <a:lnTo>
                  <a:pt x="310034" y="325080"/>
                </a:lnTo>
                <a:lnTo>
                  <a:pt x="310490" y="320976"/>
                </a:lnTo>
                <a:lnTo>
                  <a:pt x="314593" y="320064"/>
                </a:lnTo>
                <a:lnTo>
                  <a:pt x="320064" y="315049"/>
                </a:lnTo>
                <a:lnTo>
                  <a:pt x="322344" y="304563"/>
                </a:lnTo>
                <a:lnTo>
                  <a:pt x="317329" y="291796"/>
                </a:lnTo>
                <a:lnTo>
                  <a:pt x="307754" y="278574"/>
                </a:lnTo>
                <a:lnTo>
                  <a:pt x="305930" y="274927"/>
                </a:lnTo>
                <a:lnTo>
                  <a:pt x="311402" y="260793"/>
                </a:lnTo>
                <a:lnTo>
                  <a:pt x="321432" y="242100"/>
                </a:lnTo>
                <a:lnTo>
                  <a:pt x="324168" y="224318"/>
                </a:lnTo>
                <a:lnTo>
                  <a:pt x="324168" y="217023"/>
                </a:lnTo>
                <a:lnTo>
                  <a:pt x="322800" y="210640"/>
                </a:lnTo>
                <a:lnTo>
                  <a:pt x="314137" y="200154"/>
                </a:lnTo>
                <a:lnTo>
                  <a:pt x="299091" y="171430"/>
                </a:lnTo>
                <a:lnTo>
                  <a:pt x="280398" y="146810"/>
                </a:lnTo>
                <a:lnTo>
                  <a:pt x="274927" y="133132"/>
                </a:lnTo>
                <a:lnTo>
                  <a:pt x="268544" y="114895"/>
                </a:lnTo>
                <a:lnTo>
                  <a:pt x="256690" y="106232"/>
                </a:lnTo>
                <a:lnTo>
                  <a:pt x="244379" y="96657"/>
                </a:lnTo>
                <a:lnTo>
                  <a:pt x="230701" y="91186"/>
                </a:lnTo>
                <a:lnTo>
                  <a:pt x="222951" y="85715"/>
                </a:lnTo>
                <a:lnTo>
                  <a:pt x="220215" y="81156"/>
                </a:lnTo>
                <a:lnTo>
                  <a:pt x="216112" y="69757"/>
                </a:lnTo>
                <a:lnTo>
                  <a:pt x="206081" y="71125"/>
                </a:lnTo>
                <a:lnTo>
                  <a:pt x="190579" y="76596"/>
                </a:lnTo>
                <a:lnTo>
                  <a:pt x="186476" y="68389"/>
                </a:lnTo>
                <a:lnTo>
                  <a:pt x="186932" y="63374"/>
                </a:lnTo>
                <a:lnTo>
                  <a:pt x="184196" y="51520"/>
                </a:lnTo>
                <a:lnTo>
                  <a:pt x="169606" y="24164"/>
                </a:lnTo>
                <a:lnTo>
                  <a:pt x="161856" y="12766"/>
                </a:lnTo>
                <a:lnTo>
                  <a:pt x="141795" y="1367"/>
                </a:lnTo>
                <a:lnTo>
                  <a:pt x="124013" y="0"/>
                </a:lnTo>
                <a:lnTo>
                  <a:pt x="108511" y="5471"/>
                </a:lnTo>
                <a:lnTo>
                  <a:pt x="102584" y="14133"/>
                </a:lnTo>
                <a:lnTo>
                  <a:pt x="100305" y="22340"/>
                </a:lnTo>
                <a:lnTo>
                  <a:pt x="93010" y="25076"/>
                </a:lnTo>
                <a:lnTo>
                  <a:pt x="81611" y="33739"/>
                </a:lnTo>
                <a:lnTo>
                  <a:pt x="78876" y="45137"/>
                </a:lnTo>
                <a:lnTo>
                  <a:pt x="79332" y="59271"/>
                </a:lnTo>
                <a:lnTo>
                  <a:pt x="84803" y="79788"/>
                </a:lnTo>
                <a:lnTo>
                  <a:pt x="94378" y="89362"/>
                </a:lnTo>
                <a:lnTo>
                  <a:pt x="102584" y="89362"/>
                </a:lnTo>
                <a:lnTo>
                  <a:pt x="104408" y="87995"/>
                </a:lnTo>
                <a:lnTo>
                  <a:pt x="107144" y="87995"/>
                </a:lnTo>
                <a:lnTo>
                  <a:pt x="108511" y="90730"/>
                </a:lnTo>
                <a:lnTo>
                  <a:pt x="109423" y="93466"/>
                </a:lnTo>
                <a:lnTo>
                  <a:pt x="109879" y="98481"/>
                </a:lnTo>
                <a:lnTo>
                  <a:pt x="111247" y="104864"/>
                </a:lnTo>
                <a:lnTo>
                  <a:pt x="112615" y="106688"/>
                </a:lnTo>
                <a:lnTo>
                  <a:pt x="114895" y="107600"/>
                </a:lnTo>
                <a:lnTo>
                  <a:pt x="117174" y="106688"/>
                </a:lnTo>
                <a:lnTo>
                  <a:pt x="124469" y="103952"/>
                </a:lnTo>
                <a:lnTo>
                  <a:pt x="127205" y="105776"/>
                </a:lnTo>
                <a:lnTo>
                  <a:pt x="128117" y="107600"/>
                </a:lnTo>
                <a:lnTo>
                  <a:pt x="129028" y="108967"/>
                </a:lnTo>
                <a:lnTo>
                  <a:pt x="130396" y="110335"/>
                </a:lnTo>
                <a:lnTo>
                  <a:pt x="131764" y="110335"/>
                </a:lnTo>
                <a:lnTo>
                  <a:pt x="132220" y="111703"/>
                </a:lnTo>
                <a:lnTo>
                  <a:pt x="133588" y="113071"/>
                </a:lnTo>
                <a:lnTo>
                  <a:pt x="136323" y="113071"/>
                </a:lnTo>
                <a:lnTo>
                  <a:pt x="136779" y="113527"/>
                </a:lnTo>
                <a:lnTo>
                  <a:pt x="139059" y="116262"/>
                </a:lnTo>
                <a:lnTo>
                  <a:pt x="139971" y="118542"/>
                </a:lnTo>
                <a:lnTo>
                  <a:pt x="143618" y="119910"/>
                </a:lnTo>
                <a:lnTo>
                  <a:pt x="149089" y="118086"/>
                </a:lnTo>
                <a:lnTo>
                  <a:pt x="155473" y="114895"/>
                </a:lnTo>
                <a:lnTo>
                  <a:pt x="159120" y="111247"/>
                </a:lnTo>
                <a:lnTo>
                  <a:pt x="161400" y="107600"/>
                </a:lnTo>
                <a:lnTo>
                  <a:pt x="165959" y="109423"/>
                </a:lnTo>
                <a:lnTo>
                  <a:pt x="164591" y="118998"/>
                </a:lnTo>
                <a:lnTo>
                  <a:pt x="169606" y="124925"/>
                </a:lnTo>
                <a:lnTo>
                  <a:pt x="175990" y="131764"/>
                </a:lnTo>
                <a:lnTo>
                  <a:pt x="172798" y="158208"/>
                </a:lnTo>
                <a:lnTo>
                  <a:pt x="168239" y="176445"/>
                </a:lnTo>
                <a:lnTo>
                  <a:pt x="163223" y="200610"/>
                </a:lnTo>
                <a:lnTo>
                  <a:pt x="162767" y="210184"/>
                </a:lnTo>
                <a:lnTo>
                  <a:pt x="164135" y="217479"/>
                </a:lnTo>
                <a:lnTo>
                  <a:pt x="168239" y="225686"/>
                </a:lnTo>
                <a:lnTo>
                  <a:pt x="172342" y="237996"/>
                </a:lnTo>
                <a:lnTo>
                  <a:pt x="179637" y="255322"/>
                </a:lnTo>
                <a:lnTo>
                  <a:pt x="182373" y="275839"/>
                </a:lnTo>
                <a:lnTo>
                  <a:pt x="182829" y="298179"/>
                </a:lnTo>
                <a:lnTo>
                  <a:pt x="176901" y="310034"/>
                </a:lnTo>
                <a:lnTo>
                  <a:pt x="170062" y="331007"/>
                </a:lnTo>
                <a:lnTo>
                  <a:pt x="168695" y="339213"/>
                </a:lnTo>
                <a:lnTo>
                  <a:pt x="170974" y="348788"/>
                </a:lnTo>
                <a:lnTo>
                  <a:pt x="175534" y="357907"/>
                </a:lnTo>
                <a:lnTo>
                  <a:pt x="184196" y="367481"/>
                </a:lnTo>
                <a:lnTo>
                  <a:pt x="180093" y="379791"/>
                </a:lnTo>
                <a:lnTo>
                  <a:pt x="160032" y="404868"/>
                </a:lnTo>
                <a:lnTo>
                  <a:pt x="149545" y="424473"/>
                </a:lnTo>
                <a:lnTo>
                  <a:pt x="132220" y="445446"/>
                </a:lnTo>
                <a:lnTo>
                  <a:pt x="119910" y="467786"/>
                </a:lnTo>
                <a:lnTo>
                  <a:pt x="108511" y="503805"/>
                </a:lnTo>
                <a:lnTo>
                  <a:pt x="104408" y="530249"/>
                </a:lnTo>
                <a:lnTo>
                  <a:pt x="98937" y="548942"/>
                </a:lnTo>
                <a:lnTo>
                  <a:pt x="89362" y="550310"/>
                </a:lnTo>
                <a:lnTo>
                  <a:pt x="72949" y="570371"/>
                </a:lnTo>
                <a:lnTo>
                  <a:pt x="60639" y="589976"/>
                </a:lnTo>
                <a:lnTo>
                  <a:pt x="55623" y="603198"/>
                </a:lnTo>
                <a:lnTo>
                  <a:pt x="71581" y="616421"/>
                </a:lnTo>
                <a:lnTo>
                  <a:pt x="59271" y="625083"/>
                </a:lnTo>
                <a:lnTo>
                  <a:pt x="51976" y="626907"/>
                </a:lnTo>
                <a:lnTo>
                  <a:pt x="45137" y="631466"/>
                </a:lnTo>
                <a:lnTo>
                  <a:pt x="41945" y="638305"/>
                </a:lnTo>
                <a:lnTo>
                  <a:pt x="35106" y="639673"/>
                </a:lnTo>
                <a:lnTo>
                  <a:pt x="22796" y="639217"/>
                </a:lnTo>
                <a:lnTo>
                  <a:pt x="13222" y="636937"/>
                </a:lnTo>
                <a:lnTo>
                  <a:pt x="9118" y="639673"/>
                </a:lnTo>
                <a:lnTo>
                  <a:pt x="7294" y="645144"/>
                </a:lnTo>
                <a:lnTo>
                  <a:pt x="2735" y="647424"/>
                </a:lnTo>
                <a:lnTo>
                  <a:pt x="0" y="651983"/>
                </a:lnTo>
                <a:lnTo>
                  <a:pt x="11854" y="662926"/>
                </a:lnTo>
                <a:lnTo>
                  <a:pt x="35562" y="671588"/>
                </a:lnTo>
                <a:lnTo>
                  <a:pt x="64742" y="675692"/>
                </a:lnTo>
                <a:lnTo>
                  <a:pt x="69757" y="672956"/>
                </a:lnTo>
                <a:lnTo>
                  <a:pt x="80700" y="674780"/>
                </a:lnTo>
                <a:lnTo>
                  <a:pt x="81156" y="681163"/>
                </a:lnTo>
                <a:lnTo>
                  <a:pt x="111247" y="685722"/>
                </a:lnTo>
                <a:lnTo>
                  <a:pt x="114895" y="670221"/>
                </a:lnTo>
                <a:lnTo>
                  <a:pt x="112615" y="668853"/>
                </a:lnTo>
                <a:lnTo>
                  <a:pt x="116262" y="665661"/>
                </a:lnTo>
                <a:lnTo>
                  <a:pt x="118086" y="651071"/>
                </a:lnTo>
                <a:lnTo>
                  <a:pt x="118542" y="639217"/>
                </a:lnTo>
                <a:lnTo>
                  <a:pt x="121278" y="636937"/>
                </a:lnTo>
                <a:lnTo>
                  <a:pt x="124013" y="622348"/>
                </a:lnTo>
                <a:lnTo>
                  <a:pt x="131764" y="605478"/>
                </a:lnTo>
                <a:lnTo>
                  <a:pt x="147722" y="584961"/>
                </a:lnTo>
                <a:lnTo>
                  <a:pt x="154561" y="573563"/>
                </a:lnTo>
                <a:lnTo>
                  <a:pt x="157296" y="560797"/>
                </a:lnTo>
                <a:lnTo>
                  <a:pt x="161856" y="55623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13508849" y="5189779"/>
            <a:ext cx="1391225" cy="0"/>
          </a:xfrm>
          <a:custGeom>
            <a:avLst/>
            <a:gdLst/>
            <a:ahLst/>
            <a:cxnLst/>
            <a:rect l="l" t="t" r="r" b="b"/>
            <a:pathLst>
              <a:path w="861695">
                <a:moveTo>
                  <a:pt x="0" y="0"/>
                </a:moveTo>
                <a:lnTo>
                  <a:pt x="861256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03" name="object 803"/>
          <p:cNvGrpSpPr/>
          <p:nvPr/>
        </p:nvGrpSpPr>
        <p:grpSpPr>
          <a:xfrm>
            <a:off x="8447265" y="6184900"/>
            <a:ext cx="1881282" cy="197868"/>
            <a:chOff x="4429596" y="4304855"/>
            <a:chExt cx="1165225" cy="122555"/>
          </a:xfrm>
        </p:grpSpPr>
        <p:sp>
          <p:nvSpPr>
            <p:cNvPr id="804" name="object 804"/>
            <p:cNvSpPr/>
            <p:nvPr/>
          </p:nvSpPr>
          <p:spPr>
            <a:xfrm>
              <a:off x="4473862" y="4305807"/>
              <a:ext cx="0" cy="120650"/>
            </a:xfrm>
            <a:custGeom>
              <a:avLst/>
              <a:gdLst/>
              <a:ahLst/>
              <a:cxnLst/>
              <a:rect l="l" t="t" r="r" b="b"/>
              <a:pathLst>
                <a:path h="120650">
                  <a:moveTo>
                    <a:pt x="0" y="0"/>
                  </a:moveTo>
                  <a:lnTo>
                    <a:pt x="0" y="12036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5550320" y="4305807"/>
              <a:ext cx="0" cy="120650"/>
            </a:xfrm>
            <a:custGeom>
              <a:avLst/>
              <a:gdLst/>
              <a:ahLst/>
              <a:cxnLst/>
              <a:rect l="l" t="t" r="r" b="b"/>
              <a:pathLst>
                <a:path h="120650">
                  <a:moveTo>
                    <a:pt x="0" y="0"/>
                  </a:moveTo>
                  <a:lnTo>
                    <a:pt x="0" y="12036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4430548" y="4383315"/>
              <a:ext cx="1163320" cy="0"/>
            </a:xfrm>
            <a:custGeom>
              <a:avLst/>
              <a:gdLst/>
              <a:ahLst/>
              <a:cxnLst/>
              <a:rect l="l" t="t" r="r" b="b"/>
              <a:pathLst>
                <a:path w="1163320">
                  <a:moveTo>
                    <a:pt x="0" y="0"/>
                  </a:moveTo>
                  <a:lnTo>
                    <a:pt x="116308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4473862" y="437921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3647" y="0"/>
                  </a:moveTo>
                  <a:lnTo>
                    <a:pt x="0" y="4103"/>
                  </a:lnTo>
                  <a:lnTo>
                    <a:pt x="5015" y="4103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4473862" y="4379212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5015" y="4103"/>
                  </a:moveTo>
                  <a:lnTo>
                    <a:pt x="0" y="4103"/>
                  </a:lnTo>
                  <a:lnTo>
                    <a:pt x="3647" y="0"/>
                  </a:lnTo>
                  <a:lnTo>
                    <a:pt x="5015" y="410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4473863" y="437784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5471"/>
                  </a:lnTo>
                  <a:lnTo>
                    <a:pt x="3647" y="1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4473863" y="437784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47" y="1367"/>
                  </a:moveTo>
                  <a:lnTo>
                    <a:pt x="0" y="5471"/>
                  </a:lnTo>
                  <a:lnTo>
                    <a:pt x="0" y="0"/>
                  </a:lnTo>
                  <a:lnTo>
                    <a:pt x="3647" y="136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4469759" y="437784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4103" y="0"/>
                  </a:moveTo>
                  <a:lnTo>
                    <a:pt x="0" y="1367"/>
                  </a:lnTo>
                  <a:lnTo>
                    <a:pt x="4103" y="5471"/>
                  </a:lnTo>
                  <a:lnTo>
                    <a:pt x="41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4469759" y="437784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4103" y="0"/>
                  </a:moveTo>
                  <a:lnTo>
                    <a:pt x="4103" y="5471"/>
                  </a:lnTo>
                  <a:lnTo>
                    <a:pt x="0" y="1367"/>
                  </a:lnTo>
                  <a:lnTo>
                    <a:pt x="4103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4468392" y="4379213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5">
                  <a:moveTo>
                    <a:pt x="1367" y="0"/>
                  </a:moveTo>
                  <a:lnTo>
                    <a:pt x="0" y="4103"/>
                  </a:lnTo>
                  <a:lnTo>
                    <a:pt x="5471" y="4103"/>
                  </a:lnTo>
                  <a:lnTo>
                    <a:pt x="13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4468392" y="4379213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5">
                  <a:moveTo>
                    <a:pt x="1367" y="0"/>
                  </a:moveTo>
                  <a:lnTo>
                    <a:pt x="5471" y="4103"/>
                  </a:lnTo>
                  <a:lnTo>
                    <a:pt x="0" y="4103"/>
                  </a:lnTo>
                  <a:lnTo>
                    <a:pt x="1367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4468391" y="4383316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471" y="0"/>
                  </a:moveTo>
                  <a:lnTo>
                    <a:pt x="0" y="0"/>
                  </a:lnTo>
                  <a:lnTo>
                    <a:pt x="1367" y="3647"/>
                  </a:lnTo>
                  <a:lnTo>
                    <a:pt x="547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4468391" y="4383316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0"/>
                  </a:moveTo>
                  <a:lnTo>
                    <a:pt x="5471" y="0"/>
                  </a:lnTo>
                  <a:lnTo>
                    <a:pt x="1367" y="364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4469759" y="4383316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4103" y="0"/>
                  </a:moveTo>
                  <a:lnTo>
                    <a:pt x="0" y="3647"/>
                  </a:lnTo>
                  <a:lnTo>
                    <a:pt x="4103" y="5471"/>
                  </a:lnTo>
                  <a:lnTo>
                    <a:pt x="41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4469759" y="4383316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3647"/>
                  </a:moveTo>
                  <a:lnTo>
                    <a:pt x="4103" y="0"/>
                  </a:lnTo>
                  <a:lnTo>
                    <a:pt x="4103" y="5471"/>
                  </a:lnTo>
                  <a:lnTo>
                    <a:pt x="0" y="364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4473862" y="4383316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5471"/>
                  </a:lnTo>
                  <a:lnTo>
                    <a:pt x="3647" y="3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4473862" y="4383316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5471"/>
                  </a:moveTo>
                  <a:lnTo>
                    <a:pt x="0" y="0"/>
                  </a:lnTo>
                  <a:lnTo>
                    <a:pt x="3647" y="3647"/>
                  </a:lnTo>
                  <a:lnTo>
                    <a:pt x="0" y="547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4473863" y="4383316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15" y="0"/>
                  </a:moveTo>
                  <a:lnTo>
                    <a:pt x="0" y="0"/>
                  </a:lnTo>
                  <a:lnTo>
                    <a:pt x="3647" y="3647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4473863" y="4383316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3647" y="3647"/>
                  </a:moveTo>
                  <a:lnTo>
                    <a:pt x="0" y="0"/>
                  </a:lnTo>
                  <a:lnTo>
                    <a:pt x="5015" y="0"/>
                  </a:lnTo>
                  <a:lnTo>
                    <a:pt x="3647" y="364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5545305" y="4383316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15" y="0"/>
                  </a:moveTo>
                  <a:lnTo>
                    <a:pt x="0" y="0"/>
                  </a:lnTo>
                  <a:lnTo>
                    <a:pt x="1367" y="3647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5545305" y="4383316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15" y="0"/>
                  </a:lnTo>
                  <a:lnTo>
                    <a:pt x="1367" y="364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5546672" y="4383316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47" y="0"/>
                  </a:moveTo>
                  <a:lnTo>
                    <a:pt x="0" y="3647"/>
                  </a:lnTo>
                  <a:lnTo>
                    <a:pt x="3647" y="5471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5546672" y="4383316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3647"/>
                  </a:moveTo>
                  <a:lnTo>
                    <a:pt x="3647" y="0"/>
                  </a:lnTo>
                  <a:lnTo>
                    <a:pt x="3647" y="5471"/>
                  </a:lnTo>
                  <a:lnTo>
                    <a:pt x="0" y="364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5550320" y="4383316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0"/>
                  </a:moveTo>
                  <a:lnTo>
                    <a:pt x="0" y="5471"/>
                  </a:lnTo>
                  <a:lnTo>
                    <a:pt x="4103" y="3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5550320" y="4383316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5471"/>
                  </a:moveTo>
                  <a:lnTo>
                    <a:pt x="0" y="0"/>
                  </a:lnTo>
                  <a:lnTo>
                    <a:pt x="4103" y="3647"/>
                  </a:lnTo>
                  <a:lnTo>
                    <a:pt x="0" y="547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5550320" y="4383316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471" y="0"/>
                  </a:moveTo>
                  <a:lnTo>
                    <a:pt x="0" y="0"/>
                  </a:lnTo>
                  <a:lnTo>
                    <a:pt x="4103" y="3647"/>
                  </a:lnTo>
                  <a:lnTo>
                    <a:pt x="547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5550320" y="4383316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4103" y="3647"/>
                  </a:moveTo>
                  <a:lnTo>
                    <a:pt x="0" y="0"/>
                  </a:lnTo>
                  <a:lnTo>
                    <a:pt x="5471" y="0"/>
                  </a:lnTo>
                  <a:lnTo>
                    <a:pt x="4103" y="364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5550320" y="4379212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5">
                  <a:moveTo>
                    <a:pt x="4103" y="0"/>
                  </a:moveTo>
                  <a:lnTo>
                    <a:pt x="0" y="4103"/>
                  </a:lnTo>
                  <a:lnTo>
                    <a:pt x="5471" y="4103"/>
                  </a:lnTo>
                  <a:lnTo>
                    <a:pt x="41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5550320" y="4379212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5">
                  <a:moveTo>
                    <a:pt x="5471" y="4103"/>
                  </a:moveTo>
                  <a:lnTo>
                    <a:pt x="0" y="4103"/>
                  </a:lnTo>
                  <a:lnTo>
                    <a:pt x="4103" y="0"/>
                  </a:lnTo>
                  <a:lnTo>
                    <a:pt x="5471" y="410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5550320" y="437784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0"/>
                  </a:moveTo>
                  <a:lnTo>
                    <a:pt x="0" y="5471"/>
                  </a:lnTo>
                  <a:lnTo>
                    <a:pt x="4103" y="1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5550320" y="437784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4103" y="1367"/>
                  </a:moveTo>
                  <a:lnTo>
                    <a:pt x="0" y="5471"/>
                  </a:lnTo>
                  <a:lnTo>
                    <a:pt x="0" y="0"/>
                  </a:lnTo>
                  <a:lnTo>
                    <a:pt x="4103" y="136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5546672" y="437784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47" y="0"/>
                  </a:moveTo>
                  <a:lnTo>
                    <a:pt x="0" y="1367"/>
                  </a:lnTo>
                  <a:lnTo>
                    <a:pt x="3647" y="5471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5546672" y="437784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47" y="0"/>
                  </a:moveTo>
                  <a:lnTo>
                    <a:pt x="3647" y="5471"/>
                  </a:lnTo>
                  <a:lnTo>
                    <a:pt x="0" y="1367"/>
                  </a:lnTo>
                  <a:lnTo>
                    <a:pt x="3647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5545305" y="437921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1367" y="0"/>
                  </a:moveTo>
                  <a:lnTo>
                    <a:pt x="0" y="4103"/>
                  </a:lnTo>
                  <a:lnTo>
                    <a:pt x="5015" y="4103"/>
                  </a:lnTo>
                  <a:lnTo>
                    <a:pt x="13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5545305" y="437921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1367" y="0"/>
                  </a:moveTo>
                  <a:lnTo>
                    <a:pt x="5015" y="4103"/>
                  </a:lnTo>
                  <a:lnTo>
                    <a:pt x="0" y="4103"/>
                  </a:lnTo>
                  <a:lnTo>
                    <a:pt x="1367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9" name="object 839"/>
          <p:cNvSpPr txBox="1"/>
          <p:nvPr/>
        </p:nvSpPr>
        <p:spPr>
          <a:xfrm>
            <a:off x="9192419" y="6108700"/>
            <a:ext cx="392314" cy="1692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spcBef>
                <a:spcPts val="120"/>
              </a:spcBef>
            </a:pPr>
            <a:r>
              <a:rPr sz="1000" spc="5" dirty="0">
                <a:solidFill>
                  <a:srgbClr val="231F20"/>
                </a:solidFill>
                <a:latin typeface="Tahoma"/>
                <a:cs typeface="Tahoma"/>
              </a:rPr>
              <a:t>2500</a:t>
            </a:r>
            <a:endParaRPr sz="1000" dirty="0">
              <a:latin typeface="Tahoma"/>
              <a:cs typeface="Tahoma"/>
            </a:endParaRPr>
          </a:p>
        </p:txBody>
      </p:sp>
      <p:grpSp>
        <p:nvGrpSpPr>
          <p:cNvPr id="840" name="object 840"/>
          <p:cNvGrpSpPr/>
          <p:nvPr/>
        </p:nvGrpSpPr>
        <p:grpSpPr>
          <a:xfrm>
            <a:off x="10325092" y="6410192"/>
            <a:ext cx="198891" cy="1955098"/>
            <a:chOff x="5592681" y="4218684"/>
            <a:chExt cx="123189" cy="1210945"/>
          </a:xfrm>
        </p:grpSpPr>
        <p:sp>
          <p:nvSpPr>
            <p:cNvPr id="841" name="object 841"/>
            <p:cNvSpPr/>
            <p:nvPr/>
          </p:nvSpPr>
          <p:spPr>
            <a:xfrm>
              <a:off x="5593633" y="4262494"/>
              <a:ext cx="121285" cy="0"/>
            </a:xfrm>
            <a:custGeom>
              <a:avLst/>
              <a:gdLst/>
              <a:ahLst/>
              <a:cxnLst/>
              <a:rect l="l" t="t" r="r" b="b"/>
              <a:pathLst>
                <a:path w="121285">
                  <a:moveTo>
                    <a:pt x="0" y="0"/>
                  </a:moveTo>
                  <a:lnTo>
                    <a:pt x="12082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5593633" y="5384999"/>
              <a:ext cx="121285" cy="0"/>
            </a:xfrm>
            <a:custGeom>
              <a:avLst/>
              <a:gdLst/>
              <a:ahLst/>
              <a:cxnLst/>
              <a:rect l="l" t="t" r="r" b="b"/>
              <a:pathLst>
                <a:path w="121285">
                  <a:moveTo>
                    <a:pt x="0" y="0"/>
                  </a:moveTo>
                  <a:lnTo>
                    <a:pt x="12082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5671142" y="4219636"/>
              <a:ext cx="0" cy="1209040"/>
            </a:xfrm>
            <a:custGeom>
              <a:avLst/>
              <a:gdLst/>
              <a:ahLst/>
              <a:cxnLst/>
              <a:rect l="l" t="t" r="r" b="b"/>
              <a:pathLst>
                <a:path h="1209039">
                  <a:moveTo>
                    <a:pt x="0" y="0"/>
                  </a:moveTo>
                  <a:lnTo>
                    <a:pt x="0" y="120867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5671142" y="4262494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5471"/>
                  </a:lnTo>
                  <a:lnTo>
                    <a:pt x="3647" y="4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5671142" y="4262494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5471"/>
                  </a:moveTo>
                  <a:lnTo>
                    <a:pt x="0" y="0"/>
                  </a:lnTo>
                  <a:lnTo>
                    <a:pt x="3647" y="4103"/>
                  </a:lnTo>
                  <a:lnTo>
                    <a:pt x="0" y="547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5671142" y="4262494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5">
                  <a:moveTo>
                    <a:pt x="5471" y="0"/>
                  </a:moveTo>
                  <a:lnTo>
                    <a:pt x="0" y="0"/>
                  </a:lnTo>
                  <a:lnTo>
                    <a:pt x="3647" y="4103"/>
                  </a:lnTo>
                  <a:lnTo>
                    <a:pt x="547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5671142" y="4262494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5">
                  <a:moveTo>
                    <a:pt x="3647" y="4103"/>
                  </a:moveTo>
                  <a:lnTo>
                    <a:pt x="0" y="0"/>
                  </a:lnTo>
                  <a:lnTo>
                    <a:pt x="5471" y="0"/>
                  </a:lnTo>
                  <a:lnTo>
                    <a:pt x="3647" y="410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5671141" y="4258847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3647" y="0"/>
                  </a:moveTo>
                  <a:lnTo>
                    <a:pt x="0" y="3647"/>
                  </a:lnTo>
                  <a:lnTo>
                    <a:pt x="5471" y="3647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5671141" y="4258847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471" y="3647"/>
                  </a:moveTo>
                  <a:lnTo>
                    <a:pt x="0" y="3647"/>
                  </a:lnTo>
                  <a:lnTo>
                    <a:pt x="3647" y="0"/>
                  </a:lnTo>
                  <a:lnTo>
                    <a:pt x="5471" y="364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5671142" y="4257023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5471"/>
                  </a:lnTo>
                  <a:lnTo>
                    <a:pt x="3647" y="1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5671142" y="4257023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47" y="1823"/>
                  </a:moveTo>
                  <a:lnTo>
                    <a:pt x="0" y="5471"/>
                  </a:lnTo>
                  <a:lnTo>
                    <a:pt x="0" y="0"/>
                  </a:lnTo>
                  <a:lnTo>
                    <a:pt x="3647" y="182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5667495" y="425702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47" y="0"/>
                  </a:moveTo>
                  <a:lnTo>
                    <a:pt x="0" y="1823"/>
                  </a:lnTo>
                  <a:lnTo>
                    <a:pt x="3647" y="5471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5667495" y="425702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47" y="0"/>
                  </a:moveTo>
                  <a:lnTo>
                    <a:pt x="3647" y="5471"/>
                  </a:lnTo>
                  <a:lnTo>
                    <a:pt x="0" y="1823"/>
                  </a:lnTo>
                  <a:lnTo>
                    <a:pt x="3647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5665671" y="4258847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1823" y="0"/>
                  </a:moveTo>
                  <a:lnTo>
                    <a:pt x="0" y="3647"/>
                  </a:lnTo>
                  <a:lnTo>
                    <a:pt x="5471" y="3647"/>
                  </a:lnTo>
                  <a:lnTo>
                    <a:pt x="182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5665671" y="4258847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1823" y="0"/>
                  </a:moveTo>
                  <a:lnTo>
                    <a:pt x="5471" y="3647"/>
                  </a:lnTo>
                  <a:lnTo>
                    <a:pt x="0" y="3647"/>
                  </a:lnTo>
                  <a:lnTo>
                    <a:pt x="1823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5665671" y="4262494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5">
                  <a:moveTo>
                    <a:pt x="5471" y="0"/>
                  </a:moveTo>
                  <a:lnTo>
                    <a:pt x="0" y="0"/>
                  </a:lnTo>
                  <a:lnTo>
                    <a:pt x="1823" y="4103"/>
                  </a:lnTo>
                  <a:lnTo>
                    <a:pt x="547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5665671" y="4262494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5">
                  <a:moveTo>
                    <a:pt x="0" y="0"/>
                  </a:moveTo>
                  <a:lnTo>
                    <a:pt x="5471" y="0"/>
                  </a:lnTo>
                  <a:lnTo>
                    <a:pt x="1823" y="41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5667495" y="4262494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47" y="0"/>
                  </a:moveTo>
                  <a:lnTo>
                    <a:pt x="0" y="4103"/>
                  </a:lnTo>
                  <a:lnTo>
                    <a:pt x="3647" y="5471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5667495" y="4262494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4103"/>
                  </a:moveTo>
                  <a:lnTo>
                    <a:pt x="3647" y="0"/>
                  </a:lnTo>
                  <a:lnTo>
                    <a:pt x="3647" y="5471"/>
                  </a:lnTo>
                  <a:lnTo>
                    <a:pt x="0" y="410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5667495" y="5379528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47" y="0"/>
                  </a:moveTo>
                  <a:lnTo>
                    <a:pt x="0" y="1823"/>
                  </a:lnTo>
                  <a:lnTo>
                    <a:pt x="3647" y="5471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5667495" y="5379528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47" y="0"/>
                  </a:moveTo>
                  <a:lnTo>
                    <a:pt x="3647" y="5471"/>
                  </a:lnTo>
                  <a:lnTo>
                    <a:pt x="0" y="1823"/>
                  </a:lnTo>
                  <a:lnTo>
                    <a:pt x="3647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5665671" y="5381353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1823" y="0"/>
                  </a:moveTo>
                  <a:lnTo>
                    <a:pt x="0" y="3647"/>
                  </a:lnTo>
                  <a:lnTo>
                    <a:pt x="5471" y="3647"/>
                  </a:lnTo>
                  <a:lnTo>
                    <a:pt x="182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5665671" y="5381353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1823" y="0"/>
                  </a:moveTo>
                  <a:lnTo>
                    <a:pt x="5471" y="3647"/>
                  </a:lnTo>
                  <a:lnTo>
                    <a:pt x="0" y="3647"/>
                  </a:lnTo>
                  <a:lnTo>
                    <a:pt x="1823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5665671" y="538499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471" y="0"/>
                  </a:moveTo>
                  <a:lnTo>
                    <a:pt x="0" y="0"/>
                  </a:lnTo>
                  <a:lnTo>
                    <a:pt x="1823" y="3647"/>
                  </a:lnTo>
                  <a:lnTo>
                    <a:pt x="547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5665671" y="538499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0"/>
                  </a:moveTo>
                  <a:lnTo>
                    <a:pt x="5471" y="0"/>
                  </a:lnTo>
                  <a:lnTo>
                    <a:pt x="1823" y="364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5667495" y="538499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47" y="0"/>
                  </a:moveTo>
                  <a:lnTo>
                    <a:pt x="0" y="3647"/>
                  </a:lnTo>
                  <a:lnTo>
                    <a:pt x="3647" y="5471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5667495" y="538499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3647"/>
                  </a:moveTo>
                  <a:lnTo>
                    <a:pt x="3647" y="0"/>
                  </a:lnTo>
                  <a:lnTo>
                    <a:pt x="3647" y="5471"/>
                  </a:lnTo>
                  <a:lnTo>
                    <a:pt x="0" y="364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5671142" y="5385000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5471"/>
                  </a:lnTo>
                  <a:lnTo>
                    <a:pt x="3647" y="3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5671142" y="5385000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5471"/>
                  </a:moveTo>
                  <a:lnTo>
                    <a:pt x="0" y="0"/>
                  </a:lnTo>
                  <a:lnTo>
                    <a:pt x="3647" y="3647"/>
                  </a:lnTo>
                  <a:lnTo>
                    <a:pt x="0" y="547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5671142" y="538499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471" y="0"/>
                  </a:moveTo>
                  <a:lnTo>
                    <a:pt x="0" y="0"/>
                  </a:lnTo>
                  <a:lnTo>
                    <a:pt x="3647" y="3647"/>
                  </a:lnTo>
                  <a:lnTo>
                    <a:pt x="547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5671142" y="538499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3647" y="3647"/>
                  </a:moveTo>
                  <a:lnTo>
                    <a:pt x="0" y="0"/>
                  </a:lnTo>
                  <a:lnTo>
                    <a:pt x="5471" y="0"/>
                  </a:lnTo>
                  <a:lnTo>
                    <a:pt x="3647" y="364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5671141" y="5381352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3647" y="0"/>
                  </a:moveTo>
                  <a:lnTo>
                    <a:pt x="0" y="3647"/>
                  </a:lnTo>
                  <a:lnTo>
                    <a:pt x="5471" y="3647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5671141" y="5381352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471" y="3647"/>
                  </a:moveTo>
                  <a:lnTo>
                    <a:pt x="0" y="3647"/>
                  </a:lnTo>
                  <a:lnTo>
                    <a:pt x="3647" y="0"/>
                  </a:lnTo>
                  <a:lnTo>
                    <a:pt x="5471" y="364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5671142" y="537952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5471"/>
                  </a:lnTo>
                  <a:lnTo>
                    <a:pt x="3647" y="1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5671142" y="537952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47" y="1823"/>
                  </a:moveTo>
                  <a:lnTo>
                    <a:pt x="0" y="5471"/>
                  </a:lnTo>
                  <a:lnTo>
                    <a:pt x="0" y="0"/>
                  </a:lnTo>
                  <a:lnTo>
                    <a:pt x="3647" y="182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6" name="object 876"/>
          <p:cNvSpPr txBox="1"/>
          <p:nvPr/>
        </p:nvSpPr>
        <p:spPr>
          <a:xfrm>
            <a:off x="10284447" y="7169184"/>
            <a:ext cx="307777" cy="436816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2600</a:t>
            </a:r>
            <a:endParaRPr sz="450" dirty="0">
              <a:latin typeface="Tahoma"/>
              <a:cs typeface="Tahoma"/>
            </a:endParaRPr>
          </a:p>
        </p:txBody>
      </p:sp>
      <p:sp>
        <p:nvSpPr>
          <p:cNvPr id="939" name="object 939"/>
          <p:cNvSpPr/>
          <p:nvPr/>
        </p:nvSpPr>
        <p:spPr>
          <a:xfrm>
            <a:off x="14899368" y="5189781"/>
            <a:ext cx="1135946" cy="46135"/>
          </a:xfrm>
          <a:custGeom>
            <a:avLst/>
            <a:gdLst/>
            <a:ahLst/>
            <a:cxnLst/>
            <a:rect l="l" t="t" r="r" b="b"/>
            <a:pathLst>
              <a:path w="703579" h="28575">
                <a:moveTo>
                  <a:pt x="0" y="0"/>
                </a:moveTo>
                <a:lnTo>
                  <a:pt x="703050" y="2796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14551921" y="5189781"/>
            <a:ext cx="278860" cy="0"/>
          </a:xfrm>
          <a:custGeom>
            <a:avLst/>
            <a:gdLst/>
            <a:ahLst/>
            <a:cxnLst/>
            <a:rect l="l" t="t" r="r" b="b"/>
            <a:pathLst>
              <a:path w="172720">
                <a:moveTo>
                  <a:pt x="0" y="0"/>
                </a:moveTo>
                <a:lnTo>
                  <a:pt x="172342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14766129" y="5398101"/>
            <a:ext cx="64589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666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15067756" y="5119849"/>
            <a:ext cx="0" cy="348576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65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 txBox="1"/>
          <p:nvPr/>
        </p:nvSpPr>
        <p:spPr>
          <a:xfrm>
            <a:off x="14913868" y="5118100"/>
            <a:ext cx="153888" cy="281412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300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1006" name="object 1006"/>
          <p:cNvSpPr/>
          <p:nvPr/>
        </p:nvSpPr>
        <p:spPr>
          <a:xfrm>
            <a:off x="10875036" y="4793014"/>
            <a:ext cx="0" cy="605906"/>
          </a:xfrm>
          <a:custGeom>
            <a:avLst/>
            <a:gdLst/>
            <a:ahLst/>
            <a:cxnLst/>
            <a:rect l="l" t="t" r="r" b="b"/>
            <a:pathLst>
              <a:path h="375285">
                <a:moveTo>
                  <a:pt x="0" y="374776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10875036" y="4772403"/>
            <a:ext cx="28706" cy="0"/>
          </a:xfrm>
          <a:custGeom>
            <a:avLst/>
            <a:gdLst/>
            <a:ahLst/>
            <a:cxnLst/>
            <a:rect l="l" t="t" r="r" b="b"/>
            <a:pathLst>
              <a:path w="17779">
                <a:moveTo>
                  <a:pt x="0" y="0"/>
                </a:moveTo>
                <a:lnTo>
                  <a:pt x="1732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10875036" y="4793014"/>
            <a:ext cx="139430" cy="605906"/>
          </a:xfrm>
          <a:custGeom>
            <a:avLst/>
            <a:gdLst/>
            <a:ahLst/>
            <a:cxnLst/>
            <a:rect l="l" t="t" r="r" b="b"/>
            <a:pathLst>
              <a:path w="86360" h="375285">
                <a:moveTo>
                  <a:pt x="17325" y="0"/>
                </a:moveTo>
                <a:lnTo>
                  <a:pt x="86171" y="374776"/>
                </a:lnTo>
                <a:lnTo>
                  <a:pt x="0" y="374776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10875038" y="5398104"/>
            <a:ext cx="278860" cy="56387"/>
          </a:xfrm>
          <a:custGeom>
            <a:avLst/>
            <a:gdLst/>
            <a:ahLst/>
            <a:cxnLst/>
            <a:rect l="l" t="t" r="r" b="b"/>
            <a:pathLst>
              <a:path w="172720" h="34925">
                <a:moveTo>
                  <a:pt x="172342" y="0"/>
                </a:moveTo>
                <a:lnTo>
                  <a:pt x="0" y="0"/>
                </a:lnTo>
                <a:lnTo>
                  <a:pt x="0" y="34650"/>
                </a:lnTo>
                <a:lnTo>
                  <a:pt x="172342" y="34650"/>
                </a:lnTo>
                <a:lnTo>
                  <a:pt x="172342" y="0"/>
                </a:lnTo>
                <a:close/>
              </a:path>
            </a:pathLst>
          </a:custGeom>
          <a:solidFill>
            <a:srgbClr val="BDB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10875033" y="5398101"/>
            <a:ext cx="278860" cy="56387"/>
          </a:xfrm>
          <a:custGeom>
            <a:avLst/>
            <a:gdLst/>
            <a:ahLst/>
            <a:cxnLst/>
            <a:rect l="l" t="t" r="r" b="b"/>
            <a:pathLst>
              <a:path w="172720" h="34925">
                <a:moveTo>
                  <a:pt x="172342" y="34650"/>
                </a:moveTo>
                <a:lnTo>
                  <a:pt x="172342" y="0"/>
                </a:lnTo>
                <a:lnTo>
                  <a:pt x="0" y="0"/>
                </a:lnTo>
                <a:lnTo>
                  <a:pt x="0" y="34650"/>
                </a:lnTo>
                <a:lnTo>
                  <a:pt x="172342" y="34650"/>
                </a:lnTo>
                <a:close/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10875036" y="5398101"/>
            <a:ext cx="278860" cy="56387"/>
          </a:xfrm>
          <a:custGeom>
            <a:avLst/>
            <a:gdLst/>
            <a:ahLst/>
            <a:cxnLst/>
            <a:rect l="l" t="t" r="r" b="b"/>
            <a:pathLst>
              <a:path w="172720" h="34925">
                <a:moveTo>
                  <a:pt x="0" y="34650"/>
                </a:moveTo>
                <a:lnTo>
                  <a:pt x="0" y="0"/>
                </a:lnTo>
                <a:lnTo>
                  <a:pt x="172342" y="0"/>
                </a:lnTo>
                <a:lnTo>
                  <a:pt x="172342" y="34650"/>
                </a:lnTo>
                <a:lnTo>
                  <a:pt x="0" y="34650"/>
                </a:lnTo>
                <a:close/>
              </a:path>
            </a:pathLst>
          </a:custGeom>
          <a:ln w="1094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4533415" y="2904881"/>
            <a:ext cx="2827562" cy="5132262"/>
          </a:xfrm>
          <a:custGeom>
            <a:avLst/>
            <a:gdLst/>
            <a:ahLst/>
            <a:cxnLst/>
            <a:rect l="l" t="t" r="r" b="b"/>
            <a:pathLst>
              <a:path w="1751329" h="3178810">
                <a:moveTo>
                  <a:pt x="1751237" y="3178306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7370401" y="8293228"/>
            <a:ext cx="418289" cy="278860"/>
          </a:xfrm>
          <a:custGeom>
            <a:avLst/>
            <a:gdLst/>
            <a:ahLst/>
            <a:cxnLst/>
            <a:rect l="l" t="t" r="r" b="b"/>
            <a:pathLst>
              <a:path w="259079" h="172720">
                <a:moveTo>
                  <a:pt x="258513" y="0"/>
                </a:moveTo>
                <a:lnTo>
                  <a:pt x="0" y="0"/>
                </a:lnTo>
                <a:lnTo>
                  <a:pt x="0" y="172342"/>
                </a:lnTo>
                <a:lnTo>
                  <a:pt x="258513" y="172342"/>
                </a:lnTo>
                <a:lnTo>
                  <a:pt x="258513" y="0"/>
                </a:lnTo>
                <a:close/>
              </a:path>
            </a:pathLst>
          </a:custGeom>
          <a:solidFill>
            <a:srgbClr val="CED0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7370396" y="8293235"/>
            <a:ext cx="418289" cy="278860"/>
          </a:xfrm>
          <a:custGeom>
            <a:avLst/>
            <a:gdLst/>
            <a:ahLst/>
            <a:cxnLst/>
            <a:rect l="l" t="t" r="r" b="b"/>
            <a:pathLst>
              <a:path w="259079" h="172720">
                <a:moveTo>
                  <a:pt x="258513" y="172342"/>
                </a:moveTo>
                <a:lnTo>
                  <a:pt x="258513" y="0"/>
                </a:lnTo>
                <a:lnTo>
                  <a:pt x="0" y="0"/>
                </a:lnTo>
                <a:lnTo>
                  <a:pt x="0" y="172342"/>
                </a:lnTo>
                <a:lnTo>
                  <a:pt x="258513" y="172342"/>
                </a:lnTo>
                <a:close/>
              </a:path>
            </a:pathLst>
          </a:custGeom>
          <a:ln w="3175">
            <a:solidFill>
              <a:srgbClr val="CED0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7370398" y="8293235"/>
            <a:ext cx="418289" cy="278860"/>
          </a:xfrm>
          <a:custGeom>
            <a:avLst/>
            <a:gdLst/>
            <a:ahLst/>
            <a:cxnLst/>
            <a:rect l="l" t="t" r="r" b="b"/>
            <a:pathLst>
              <a:path w="259079" h="172720">
                <a:moveTo>
                  <a:pt x="0" y="172342"/>
                </a:moveTo>
                <a:lnTo>
                  <a:pt x="0" y="0"/>
                </a:lnTo>
                <a:lnTo>
                  <a:pt x="258513" y="0"/>
                </a:lnTo>
                <a:lnTo>
                  <a:pt x="258513" y="172342"/>
                </a:lnTo>
                <a:lnTo>
                  <a:pt x="0" y="172342"/>
                </a:lnTo>
                <a:close/>
              </a:path>
            </a:pathLst>
          </a:custGeom>
          <a:ln w="1094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7538231" y="8049580"/>
            <a:ext cx="55362" cy="56387"/>
          </a:xfrm>
          <a:custGeom>
            <a:avLst/>
            <a:gdLst/>
            <a:ahLst/>
            <a:cxnLst/>
            <a:rect l="l" t="t" r="r" b="b"/>
            <a:pathLst>
              <a:path w="34289" h="34925">
                <a:moveTo>
                  <a:pt x="0" y="17325"/>
                </a:moveTo>
                <a:lnTo>
                  <a:pt x="17325" y="34650"/>
                </a:lnTo>
                <a:lnTo>
                  <a:pt x="22340" y="33739"/>
                </a:lnTo>
                <a:lnTo>
                  <a:pt x="27355" y="31459"/>
                </a:lnTo>
                <a:lnTo>
                  <a:pt x="31003" y="27355"/>
                </a:lnTo>
                <a:lnTo>
                  <a:pt x="33739" y="22796"/>
                </a:lnTo>
                <a:lnTo>
                  <a:pt x="34194" y="17325"/>
                </a:lnTo>
                <a:lnTo>
                  <a:pt x="33739" y="12310"/>
                </a:lnTo>
                <a:lnTo>
                  <a:pt x="31003" y="7294"/>
                </a:lnTo>
                <a:lnTo>
                  <a:pt x="27355" y="3647"/>
                </a:lnTo>
                <a:lnTo>
                  <a:pt x="22340" y="911"/>
                </a:lnTo>
                <a:lnTo>
                  <a:pt x="17325" y="0"/>
                </a:lnTo>
                <a:lnTo>
                  <a:pt x="11854" y="911"/>
                </a:lnTo>
                <a:lnTo>
                  <a:pt x="6838" y="3647"/>
                </a:lnTo>
                <a:lnTo>
                  <a:pt x="3191" y="7294"/>
                </a:lnTo>
                <a:lnTo>
                  <a:pt x="911" y="12310"/>
                </a:lnTo>
                <a:lnTo>
                  <a:pt x="0" y="17325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7763483" y="4234303"/>
            <a:ext cx="1577817" cy="3767691"/>
          </a:xfrm>
          <a:custGeom>
            <a:avLst/>
            <a:gdLst/>
            <a:ahLst/>
            <a:cxnLst/>
            <a:rect l="l" t="t" r="r" b="b"/>
            <a:pathLst>
              <a:path w="977264" h="2333625">
                <a:moveTo>
                  <a:pt x="0" y="2333007"/>
                </a:moveTo>
                <a:lnTo>
                  <a:pt x="977063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7448426" y="8117303"/>
            <a:ext cx="10252" cy="4101"/>
          </a:xfrm>
          <a:custGeom>
            <a:avLst/>
            <a:gdLst/>
            <a:ahLst/>
            <a:cxnLst/>
            <a:rect l="l" t="t" r="r" b="b"/>
            <a:pathLst>
              <a:path w="6350" h="2539">
                <a:moveTo>
                  <a:pt x="0" y="0"/>
                </a:moveTo>
                <a:lnTo>
                  <a:pt x="5927" y="2279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7463147" y="8123191"/>
            <a:ext cx="11277" cy="5126"/>
          </a:xfrm>
          <a:custGeom>
            <a:avLst/>
            <a:gdLst/>
            <a:ahLst/>
            <a:cxnLst/>
            <a:rect l="l" t="t" r="r" b="b"/>
            <a:pathLst>
              <a:path w="6985" h="3175">
                <a:moveTo>
                  <a:pt x="0" y="0"/>
                </a:moveTo>
                <a:lnTo>
                  <a:pt x="4103" y="1823"/>
                </a:lnTo>
                <a:lnTo>
                  <a:pt x="6383" y="2735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7478606" y="8129080"/>
            <a:ext cx="11277" cy="4101"/>
          </a:xfrm>
          <a:custGeom>
            <a:avLst/>
            <a:gdLst/>
            <a:ahLst/>
            <a:cxnLst/>
            <a:rect l="l" t="t" r="r" b="b"/>
            <a:pathLst>
              <a:path w="6985" h="2539">
                <a:moveTo>
                  <a:pt x="0" y="0"/>
                </a:moveTo>
                <a:lnTo>
                  <a:pt x="6383" y="2279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7494064" y="8134232"/>
            <a:ext cx="11277" cy="3076"/>
          </a:xfrm>
          <a:custGeom>
            <a:avLst/>
            <a:gdLst/>
            <a:ahLst/>
            <a:cxnLst/>
            <a:rect l="l" t="t" r="r" b="b"/>
            <a:pathLst>
              <a:path w="6985" h="1904">
                <a:moveTo>
                  <a:pt x="0" y="0"/>
                </a:moveTo>
                <a:lnTo>
                  <a:pt x="6838" y="136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7510259" y="8137176"/>
            <a:ext cx="11277" cy="3076"/>
          </a:xfrm>
          <a:custGeom>
            <a:avLst/>
            <a:gdLst/>
            <a:ahLst/>
            <a:cxnLst/>
            <a:rect l="l" t="t" r="r" b="b"/>
            <a:pathLst>
              <a:path w="6985" h="1904">
                <a:moveTo>
                  <a:pt x="0" y="0"/>
                </a:moveTo>
                <a:lnTo>
                  <a:pt x="3191" y="911"/>
                </a:lnTo>
                <a:lnTo>
                  <a:pt x="6838" y="136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7526454" y="8140120"/>
            <a:ext cx="11277" cy="1025"/>
          </a:xfrm>
          <a:custGeom>
            <a:avLst/>
            <a:gdLst/>
            <a:ahLst/>
            <a:cxnLst/>
            <a:rect l="l" t="t" r="r" b="b"/>
            <a:pathLst>
              <a:path w="6985" h="635">
                <a:moveTo>
                  <a:pt x="-911" y="227"/>
                </a:moveTo>
                <a:lnTo>
                  <a:pt x="7750" y="227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7543384" y="8140858"/>
            <a:ext cx="11277" cy="0"/>
          </a:xfrm>
          <a:custGeom>
            <a:avLst/>
            <a:gdLst/>
            <a:ahLst/>
            <a:cxnLst/>
            <a:rect l="l" t="t" r="r" b="b"/>
            <a:pathLst>
              <a:path w="6985">
                <a:moveTo>
                  <a:pt x="0" y="0"/>
                </a:moveTo>
                <a:lnTo>
                  <a:pt x="6838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7559580" y="8140123"/>
            <a:ext cx="11277" cy="2050"/>
          </a:xfrm>
          <a:custGeom>
            <a:avLst/>
            <a:gdLst/>
            <a:ahLst/>
            <a:cxnLst/>
            <a:rect l="l" t="t" r="r" b="b"/>
            <a:pathLst>
              <a:path w="6985" h="1270">
                <a:moveTo>
                  <a:pt x="0" y="911"/>
                </a:moveTo>
                <a:lnTo>
                  <a:pt x="1367" y="911"/>
                </a:lnTo>
                <a:lnTo>
                  <a:pt x="6838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7576510" y="8138647"/>
            <a:ext cx="11277" cy="2050"/>
          </a:xfrm>
          <a:custGeom>
            <a:avLst/>
            <a:gdLst/>
            <a:ahLst/>
            <a:cxnLst/>
            <a:rect l="l" t="t" r="r" b="b"/>
            <a:pathLst>
              <a:path w="6985" h="1270">
                <a:moveTo>
                  <a:pt x="0" y="911"/>
                </a:moveTo>
                <a:lnTo>
                  <a:pt x="5471" y="0"/>
                </a:lnTo>
                <a:lnTo>
                  <a:pt x="6838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7592705" y="8134968"/>
            <a:ext cx="11277" cy="3076"/>
          </a:xfrm>
          <a:custGeom>
            <a:avLst/>
            <a:gdLst/>
            <a:ahLst/>
            <a:cxnLst/>
            <a:rect l="l" t="t" r="r" b="b"/>
            <a:pathLst>
              <a:path w="6985" h="1904">
                <a:moveTo>
                  <a:pt x="0" y="1367"/>
                </a:moveTo>
                <a:lnTo>
                  <a:pt x="6838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7608898" y="8130550"/>
            <a:ext cx="11277" cy="4101"/>
          </a:xfrm>
          <a:custGeom>
            <a:avLst/>
            <a:gdLst/>
            <a:ahLst/>
            <a:cxnLst/>
            <a:rect l="l" t="t" r="r" b="b"/>
            <a:pathLst>
              <a:path w="6985" h="2539">
                <a:moveTo>
                  <a:pt x="0" y="2279"/>
                </a:moveTo>
                <a:lnTo>
                  <a:pt x="6383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7624358" y="8125398"/>
            <a:ext cx="11277" cy="4101"/>
          </a:xfrm>
          <a:custGeom>
            <a:avLst/>
            <a:gdLst/>
            <a:ahLst/>
            <a:cxnLst/>
            <a:rect l="l" t="t" r="r" b="b"/>
            <a:pathLst>
              <a:path w="6985" h="2539">
                <a:moveTo>
                  <a:pt x="0" y="2279"/>
                </a:moveTo>
                <a:lnTo>
                  <a:pt x="3647" y="1367"/>
                </a:lnTo>
                <a:lnTo>
                  <a:pt x="6838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7639815" y="8118776"/>
            <a:ext cx="11277" cy="5126"/>
          </a:xfrm>
          <a:custGeom>
            <a:avLst/>
            <a:gdLst/>
            <a:ahLst/>
            <a:cxnLst/>
            <a:rect l="l" t="t" r="r" b="b"/>
            <a:pathLst>
              <a:path w="6985" h="3175">
                <a:moveTo>
                  <a:pt x="0" y="2735"/>
                </a:moveTo>
                <a:lnTo>
                  <a:pt x="6383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7655276" y="8111412"/>
            <a:ext cx="10252" cy="6151"/>
          </a:xfrm>
          <a:custGeom>
            <a:avLst/>
            <a:gdLst/>
            <a:ahLst/>
            <a:cxnLst/>
            <a:rect l="l" t="t" r="r" b="b"/>
            <a:pathLst>
              <a:path w="6350" h="3810">
                <a:moveTo>
                  <a:pt x="0" y="3191"/>
                </a:moveTo>
                <a:lnTo>
                  <a:pt x="5927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7669995" y="8102580"/>
            <a:ext cx="9227" cy="6151"/>
          </a:xfrm>
          <a:custGeom>
            <a:avLst/>
            <a:gdLst/>
            <a:ahLst/>
            <a:cxnLst/>
            <a:rect l="l" t="t" r="r" b="b"/>
            <a:pathLst>
              <a:path w="5714" h="3810">
                <a:moveTo>
                  <a:pt x="0" y="3647"/>
                </a:moveTo>
                <a:lnTo>
                  <a:pt x="1823" y="2735"/>
                </a:lnTo>
                <a:lnTo>
                  <a:pt x="5471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7683246" y="8093747"/>
            <a:ext cx="9227" cy="6151"/>
          </a:xfrm>
          <a:custGeom>
            <a:avLst/>
            <a:gdLst/>
            <a:ahLst/>
            <a:cxnLst/>
            <a:rect l="l" t="t" r="r" b="b"/>
            <a:pathLst>
              <a:path w="5714" h="3810">
                <a:moveTo>
                  <a:pt x="0" y="3647"/>
                </a:moveTo>
                <a:lnTo>
                  <a:pt x="5471" y="0"/>
                </a:lnTo>
              </a:path>
            </a:pathLst>
          </a:custGeom>
          <a:ln w="3175">
            <a:solidFill>
              <a:srgbClr val="A7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2782200" y="2018217"/>
            <a:ext cx="10683837" cy="5898101"/>
          </a:xfrm>
          <a:custGeom>
            <a:avLst/>
            <a:gdLst/>
            <a:ahLst/>
            <a:cxnLst/>
            <a:rect l="l" t="t" r="r" b="b"/>
            <a:pathLst>
              <a:path w="6617334" h="3653154">
                <a:moveTo>
                  <a:pt x="0" y="0"/>
                </a:moveTo>
                <a:lnTo>
                  <a:pt x="0" y="274853"/>
                </a:lnTo>
                <a:lnTo>
                  <a:pt x="574475" y="324406"/>
                </a:lnTo>
                <a:lnTo>
                  <a:pt x="584050" y="324862"/>
                </a:lnTo>
                <a:lnTo>
                  <a:pt x="593625" y="326230"/>
                </a:lnTo>
                <a:lnTo>
                  <a:pt x="603199" y="327142"/>
                </a:lnTo>
                <a:lnTo>
                  <a:pt x="612318" y="328510"/>
                </a:lnTo>
                <a:lnTo>
                  <a:pt x="621892" y="329421"/>
                </a:lnTo>
                <a:lnTo>
                  <a:pt x="678184" y="339496"/>
                </a:lnTo>
                <a:lnTo>
                  <a:pt x="724477" y="350394"/>
                </a:lnTo>
                <a:lnTo>
                  <a:pt x="795275" y="372866"/>
                </a:lnTo>
                <a:lnTo>
                  <a:pt x="837829" y="389549"/>
                </a:lnTo>
                <a:lnTo>
                  <a:pt x="879408" y="408536"/>
                </a:lnTo>
                <a:lnTo>
                  <a:pt x="919922" y="429717"/>
                </a:lnTo>
                <a:lnTo>
                  <a:pt x="959283" y="452979"/>
                </a:lnTo>
                <a:lnTo>
                  <a:pt x="967489" y="458450"/>
                </a:lnTo>
                <a:lnTo>
                  <a:pt x="975240" y="463466"/>
                </a:lnTo>
                <a:lnTo>
                  <a:pt x="983447" y="468937"/>
                </a:lnTo>
                <a:lnTo>
                  <a:pt x="991198" y="473952"/>
                </a:lnTo>
                <a:lnTo>
                  <a:pt x="1028266" y="501282"/>
                </a:lnTo>
                <a:lnTo>
                  <a:pt x="1063581" y="530160"/>
                </a:lnTo>
                <a:lnTo>
                  <a:pt x="1097231" y="560737"/>
                </a:lnTo>
                <a:lnTo>
                  <a:pt x="1129305" y="593167"/>
                </a:lnTo>
                <a:lnTo>
                  <a:pt x="1159893" y="627601"/>
                </a:lnTo>
                <a:lnTo>
                  <a:pt x="1165820" y="634896"/>
                </a:lnTo>
                <a:lnTo>
                  <a:pt x="1172203" y="642191"/>
                </a:lnTo>
                <a:lnTo>
                  <a:pt x="1206414" y="688101"/>
                </a:lnTo>
                <a:lnTo>
                  <a:pt x="1232386" y="727907"/>
                </a:lnTo>
                <a:lnTo>
                  <a:pt x="1237402" y="735658"/>
                </a:lnTo>
                <a:lnTo>
                  <a:pt x="1247432" y="752071"/>
                </a:lnTo>
                <a:lnTo>
                  <a:pt x="2902012" y="3622623"/>
                </a:lnTo>
                <a:lnTo>
                  <a:pt x="2903380" y="3624903"/>
                </a:lnTo>
                <a:lnTo>
                  <a:pt x="2904748" y="3626727"/>
                </a:lnTo>
                <a:lnTo>
                  <a:pt x="2906115" y="3629006"/>
                </a:lnTo>
                <a:lnTo>
                  <a:pt x="2907939" y="3630830"/>
                </a:lnTo>
                <a:lnTo>
                  <a:pt x="2909326" y="3632673"/>
                </a:lnTo>
                <a:lnTo>
                  <a:pt x="2914778" y="3638125"/>
                </a:lnTo>
                <a:lnTo>
                  <a:pt x="2916602" y="3639493"/>
                </a:lnTo>
                <a:lnTo>
                  <a:pt x="2918881" y="3641317"/>
                </a:lnTo>
                <a:lnTo>
                  <a:pt x="2920705" y="3642684"/>
                </a:lnTo>
                <a:lnTo>
                  <a:pt x="2925264" y="3645420"/>
                </a:lnTo>
                <a:lnTo>
                  <a:pt x="2927088" y="3646332"/>
                </a:lnTo>
                <a:lnTo>
                  <a:pt x="2929368" y="3647700"/>
                </a:lnTo>
                <a:lnTo>
                  <a:pt x="2943765" y="3651852"/>
                </a:lnTo>
                <a:lnTo>
                  <a:pt x="2958782" y="3652712"/>
                </a:lnTo>
                <a:lnTo>
                  <a:pt x="2973453" y="3649926"/>
                </a:lnTo>
                <a:lnTo>
                  <a:pt x="2986815" y="3643140"/>
                </a:lnTo>
                <a:lnTo>
                  <a:pt x="2989095" y="3641773"/>
                </a:lnTo>
                <a:lnTo>
                  <a:pt x="2990919" y="3640405"/>
                </a:lnTo>
                <a:lnTo>
                  <a:pt x="2993198" y="3639037"/>
                </a:lnTo>
                <a:lnTo>
                  <a:pt x="2996763" y="3635539"/>
                </a:lnTo>
                <a:lnTo>
                  <a:pt x="2958364" y="3635539"/>
                </a:lnTo>
                <a:lnTo>
                  <a:pt x="2945781" y="3634934"/>
                </a:lnTo>
                <a:lnTo>
                  <a:pt x="2943958" y="3634478"/>
                </a:lnTo>
                <a:lnTo>
                  <a:pt x="2941678" y="3633566"/>
                </a:lnTo>
                <a:lnTo>
                  <a:pt x="2939854" y="3633110"/>
                </a:lnTo>
                <a:lnTo>
                  <a:pt x="2917058" y="3613961"/>
                </a:lnTo>
                <a:lnTo>
                  <a:pt x="1236490" y="698727"/>
                </a:lnTo>
                <a:lnTo>
                  <a:pt x="1232170" y="691330"/>
                </a:lnTo>
                <a:lnTo>
                  <a:pt x="1228226" y="682858"/>
                </a:lnTo>
                <a:lnTo>
                  <a:pt x="1224880" y="674114"/>
                </a:lnTo>
                <a:lnTo>
                  <a:pt x="1222356" y="665900"/>
                </a:lnTo>
                <a:lnTo>
                  <a:pt x="1220988" y="661796"/>
                </a:lnTo>
                <a:lnTo>
                  <a:pt x="1220076" y="658149"/>
                </a:lnTo>
                <a:lnTo>
                  <a:pt x="1219164" y="654046"/>
                </a:lnTo>
                <a:lnTo>
                  <a:pt x="1216399" y="632103"/>
                </a:lnTo>
                <a:lnTo>
                  <a:pt x="1216786" y="610172"/>
                </a:lnTo>
                <a:lnTo>
                  <a:pt x="1226915" y="567418"/>
                </a:lnTo>
                <a:lnTo>
                  <a:pt x="1260754" y="516426"/>
                </a:lnTo>
                <a:lnTo>
                  <a:pt x="1299858" y="488387"/>
                </a:lnTo>
                <a:lnTo>
                  <a:pt x="1345804" y="474103"/>
                </a:lnTo>
                <a:lnTo>
                  <a:pt x="2224151" y="474103"/>
                </a:lnTo>
                <a:lnTo>
                  <a:pt x="2096606" y="430418"/>
                </a:lnTo>
                <a:lnTo>
                  <a:pt x="1951588" y="383039"/>
                </a:lnTo>
                <a:lnTo>
                  <a:pt x="1806198" y="338044"/>
                </a:lnTo>
                <a:lnTo>
                  <a:pt x="1660254" y="295486"/>
                </a:lnTo>
                <a:lnTo>
                  <a:pt x="1513577" y="255418"/>
                </a:lnTo>
                <a:lnTo>
                  <a:pt x="1365985" y="217895"/>
                </a:lnTo>
                <a:lnTo>
                  <a:pt x="1217299" y="182970"/>
                </a:lnTo>
                <a:lnTo>
                  <a:pt x="1067339" y="150696"/>
                </a:lnTo>
                <a:lnTo>
                  <a:pt x="911410" y="120148"/>
                </a:lnTo>
                <a:lnTo>
                  <a:pt x="704636" y="83587"/>
                </a:lnTo>
                <a:lnTo>
                  <a:pt x="603705" y="67395"/>
                </a:lnTo>
                <a:lnTo>
                  <a:pt x="502585" y="52833"/>
                </a:lnTo>
                <a:lnTo>
                  <a:pt x="401292" y="39759"/>
                </a:lnTo>
                <a:lnTo>
                  <a:pt x="249073" y="22637"/>
                </a:lnTo>
                <a:lnTo>
                  <a:pt x="45688" y="3721"/>
                </a:lnTo>
                <a:lnTo>
                  <a:pt x="0" y="0"/>
                </a:lnTo>
                <a:close/>
              </a:path>
              <a:path w="6617334" h="3653154">
                <a:moveTo>
                  <a:pt x="2224151" y="474103"/>
                </a:moveTo>
                <a:lnTo>
                  <a:pt x="1345804" y="474103"/>
                </a:lnTo>
                <a:lnTo>
                  <a:pt x="1395154" y="475320"/>
                </a:lnTo>
                <a:lnTo>
                  <a:pt x="1399258" y="476232"/>
                </a:lnTo>
                <a:lnTo>
                  <a:pt x="1402905" y="477144"/>
                </a:lnTo>
                <a:lnTo>
                  <a:pt x="1407009" y="478056"/>
                </a:lnTo>
                <a:lnTo>
                  <a:pt x="1410656" y="479423"/>
                </a:lnTo>
                <a:lnTo>
                  <a:pt x="3827099" y="1214843"/>
                </a:lnTo>
                <a:lnTo>
                  <a:pt x="3870595" y="1235333"/>
                </a:lnTo>
                <a:lnTo>
                  <a:pt x="3904387" y="1262885"/>
                </a:lnTo>
                <a:lnTo>
                  <a:pt x="3931249" y="1297198"/>
                </a:lnTo>
                <a:lnTo>
                  <a:pt x="3949851" y="1336604"/>
                </a:lnTo>
                <a:lnTo>
                  <a:pt x="3958864" y="1379434"/>
                </a:lnTo>
                <a:lnTo>
                  <a:pt x="3959784" y="1408332"/>
                </a:lnTo>
                <a:lnTo>
                  <a:pt x="3959133" y="1418328"/>
                </a:lnTo>
                <a:lnTo>
                  <a:pt x="3957778" y="1428255"/>
                </a:lnTo>
                <a:lnTo>
                  <a:pt x="3955672" y="1438706"/>
                </a:lnTo>
                <a:lnTo>
                  <a:pt x="3954761" y="1442809"/>
                </a:lnTo>
                <a:lnTo>
                  <a:pt x="3953849" y="1447368"/>
                </a:lnTo>
                <a:lnTo>
                  <a:pt x="3952481" y="1451928"/>
                </a:lnTo>
                <a:lnTo>
                  <a:pt x="3951113" y="1456031"/>
                </a:lnTo>
                <a:lnTo>
                  <a:pt x="3949745" y="1460591"/>
                </a:lnTo>
                <a:lnTo>
                  <a:pt x="3948377" y="1464694"/>
                </a:lnTo>
                <a:lnTo>
                  <a:pt x="3946554" y="1469253"/>
                </a:lnTo>
                <a:lnTo>
                  <a:pt x="3945186" y="1473357"/>
                </a:lnTo>
                <a:lnTo>
                  <a:pt x="2993654" y="3610313"/>
                </a:lnTo>
                <a:lnTo>
                  <a:pt x="2991831" y="3613961"/>
                </a:lnTo>
                <a:lnTo>
                  <a:pt x="2990463" y="3615784"/>
                </a:lnTo>
                <a:lnTo>
                  <a:pt x="2989551" y="3617608"/>
                </a:lnTo>
                <a:lnTo>
                  <a:pt x="2980697" y="3626606"/>
                </a:lnTo>
                <a:lnTo>
                  <a:pt x="2970152" y="3632673"/>
                </a:lnTo>
                <a:lnTo>
                  <a:pt x="2958364" y="3635539"/>
                </a:lnTo>
                <a:lnTo>
                  <a:pt x="2996763" y="3635539"/>
                </a:lnTo>
                <a:lnTo>
                  <a:pt x="2999083" y="3633262"/>
                </a:lnTo>
                <a:lnTo>
                  <a:pt x="3005027" y="3627132"/>
                </a:lnTo>
                <a:lnTo>
                  <a:pt x="3008244" y="3619432"/>
                </a:lnTo>
                <a:lnTo>
                  <a:pt x="3009612" y="3617152"/>
                </a:lnTo>
                <a:lnTo>
                  <a:pt x="3956128" y="1490682"/>
                </a:lnTo>
                <a:lnTo>
                  <a:pt x="3975263" y="1455746"/>
                </a:lnTo>
                <a:lnTo>
                  <a:pt x="4029316" y="1395452"/>
                </a:lnTo>
                <a:lnTo>
                  <a:pt x="4067702" y="1369616"/>
                </a:lnTo>
                <a:lnTo>
                  <a:pt x="4109581" y="1351103"/>
                </a:lnTo>
                <a:lnTo>
                  <a:pt x="4154037" y="1340305"/>
                </a:lnTo>
                <a:lnTo>
                  <a:pt x="4200153" y="1337612"/>
                </a:lnTo>
                <a:lnTo>
                  <a:pt x="4712527" y="1337612"/>
                </a:lnTo>
                <a:lnTo>
                  <a:pt x="2224151" y="474103"/>
                </a:lnTo>
                <a:close/>
              </a:path>
              <a:path w="6617334" h="3653154">
                <a:moveTo>
                  <a:pt x="4712527" y="1337612"/>
                </a:moveTo>
                <a:lnTo>
                  <a:pt x="4200153" y="1337612"/>
                </a:lnTo>
                <a:lnTo>
                  <a:pt x="4247013" y="1343416"/>
                </a:lnTo>
                <a:lnTo>
                  <a:pt x="4252485" y="1344784"/>
                </a:lnTo>
                <a:lnTo>
                  <a:pt x="4257500" y="1345695"/>
                </a:lnTo>
                <a:lnTo>
                  <a:pt x="4262515" y="1347063"/>
                </a:lnTo>
                <a:lnTo>
                  <a:pt x="4267530" y="1348887"/>
                </a:lnTo>
                <a:lnTo>
                  <a:pt x="6321051" y="1973515"/>
                </a:lnTo>
                <a:lnTo>
                  <a:pt x="6616952" y="1947527"/>
                </a:lnTo>
                <a:lnTo>
                  <a:pt x="6616952" y="1925642"/>
                </a:lnTo>
                <a:lnTo>
                  <a:pt x="6409046" y="1925642"/>
                </a:lnTo>
                <a:lnTo>
                  <a:pt x="4973853" y="1428219"/>
                </a:lnTo>
                <a:lnTo>
                  <a:pt x="4712527" y="1337612"/>
                </a:lnTo>
                <a:close/>
              </a:path>
            </a:pathLst>
          </a:custGeom>
          <a:solidFill>
            <a:srgbClr val="BDB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2782200" y="2018217"/>
            <a:ext cx="10683837" cy="5898101"/>
          </a:xfrm>
          <a:custGeom>
            <a:avLst/>
            <a:gdLst/>
            <a:ahLst/>
            <a:cxnLst/>
            <a:rect l="l" t="t" r="r" b="b"/>
            <a:pathLst>
              <a:path w="6617334" h="3653154">
                <a:moveTo>
                  <a:pt x="0" y="274853"/>
                </a:moveTo>
                <a:lnTo>
                  <a:pt x="25988" y="276989"/>
                </a:lnTo>
                <a:lnTo>
                  <a:pt x="59727" y="280181"/>
                </a:lnTo>
                <a:lnTo>
                  <a:pt x="126294" y="285652"/>
                </a:lnTo>
                <a:lnTo>
                  <a:pt x="160033" y="288388"/>
                </a:lnTo>
                <a:lnTo>
                  <a:pt x="574475" y="324406"/>
                </a:lnTo>
                <a:lnTo>
                  <a:pt x="584050" y="324862"/>
                </a:lnTo>
                <a:lnTo>
                  <a:pt x="593625" y="326230"/>
                </a:lnTo>
                <a:lnTo>
                  <a:pt x="603199" y="327142"/>
                </a:lnTo>
                <a:lnTo>
                  <a:pt x="612318" y="328510"/>
                </a:lnTo>
                <a:lnTo>
                  <a:pt x="655032" y="334981"/>
                </a:lnTo>
                <a:lnTo>
                  <a:pt x="701231" y="344560"/>
                </a:lnTo>
                <a:lnTo>
                  <a:pt x="742715" y="355866"/>
                </a:lnTo>
                <a:lnTo>
                  <a:pt x="751833" y="358601"/>
                </a:lnTo>
                <a:lnTo>
                  <a:pt x="795275" y="372866"/>
                </a:lnTo>
                <a:lnTo>
                  <a:pt x="837829" y="389549"/>
                </a:lnTo>
                <a:lnTo>
                  <a:pt x="879408" y="408536"/>
                </a:lnTo>
                <a:lnTo>
                  <a:pt x="919922" y="429717"/>
                </a:lnTo>
                <a:lnTo>
                  <a:pt x="959283" y="452979"/>
                </a:lnTo>
                <a:lnTo>
                  <a:pt x="967489" y="458450"/>
                </a:lnTo>
                <a:lnTo>
                  <a:pt x="975240" y="463466"/>
                </a:lnTo>
                <a:lnTo>
                  <a:pt x="983447" y="468937"/>
                </a:lnTo>
                <a:lnTo>
                  <a:pt x="991198" y="473952"/>
                </a:lnTo>
                <a:lnTo>
                  <a:pt x="1028266" y="501282"/>
                </a:lnTo>
                <a:lnTo>
                  <a:pt x="1063581" y="530160"/>
                </a:lnTo>
                <a:lnTo>
                  <a:pt x="1097231" y="560737"/>
                </a:lnTo>
                <a:lnTo>
                  <a:pt x="1129305" y="593167"/>
                </a:lnTo>
                <a:lnTo>
                  <a:pt x="1159893" y="627601"/>
                </a:lnTo>
                <a:lnTo>
                  <a:pt x="1165820" y="634896"/>
                </a:lnTo>
                <a:lnTo>
                  <a:pt x="1172203" y="642191"/>
                </a:lnTo>
                <a:lnTo>
                  <a:pt x="1206414" y="688101"/>
                </a:lnTo>
                <a:lnTo>
                  <a:pt x="1232386" y="727907"/>
                </a:lnTo>
                <a:lnTo>
                  <a:pt x="1237402" y="735658"/>
                </a:lnTo>
                <a:lnTo>
                  <a:pt x="1247432" y="752071"/>
                </a:lnTo>
                <a:lnTo>
                  <a:pt x="2902012" y="3622623"/>
                </a:lnTo>
                <a:lnTo>
                  <a:pt x="2903380" y="3624903"/>
                </a:lnTo>
                <a:lnTo>
                  <a:pt x="2904748" y="3626727"/>
                </a:lnTo>
                <a:lnTo>
                  <a:pt x="2906115" y="3629006"/>
                </a:lnTo>
                <a:lnTo>
                  <a:pt x="2907939" y="3630830"/>
                </a:lnTo>
                <a:lnTo>
                  <a:pt x="2909307" y="3632654"/>
                </a:lnTo>
                <a:lnTo>
                  <a:pt x="2914778" y="3638125"/>
                </a:lnTo>
                <a:lnTo>
                  <a:pt x="2916602" y="3639493"/>
                </a:lnTo>
                <a:lnTo>
                  <a:pt x="2918881" y="3641317"/>
                </a:lnTo>
                <a:lnTo>
                  <a:pt x="2920705" y="3642684"/>
                </a:lnTo>
                <a:lnTo>
                  <a:pt x="2922985" y="3644052"/>
                </a:lnTo>
                <a:lnTo>
                  <a:pt x="2925264" y="3645420"/>
                </a:lnTo>
                <a:lnTo>
                  <a:pt x="2927088" y="3646332"/>
                </a:lnTo>
                <a:lnTo>
                  <a:pt x="2929368" y="3647700"/>
                </a:lnTo>
                <a:lnTo>
                  <a:pt x="2943765" y="3651852"/>
                </a:lnTo>
                <a:lnTo>
                  <a:pt x="2986815" y="3643140"/>
                </a:lnTo>
                <a:lnTo>
                  <a:pt x="2990919" y="3640405"/>
                </a:lnTo>
                <a:lnTo>
                  <a:pt x="2993198" y="3639037"/>
                </a:lnTo>
                <a:lnTo>
                  <a:pt x="2999083" y="3633262"/>
                </a:lnTo>
                <a:lnTo>
                  <a:pt x="3005027" y="3627132"/>
                </a:lnTo>
                <a:lnTo>
                  <a:pt x="3008244" y="3619432"/>
                </a:lnTo>
                <a:lnTo>
                  <a:pt x="3009612" y="3617152"/>
                </a:lnTo>
                <a:lnTo>
                  <a:pt x="3956128" y="1490682"/>
                </a:lnTo>
                <a:lnTo>
                  <a:pt x="3975263" y="1455746"/>
                </a:lnTo>
                <a:lnTo>
                  <a:pt x="4029316" y="1395452"/>
                </a:lnTo>
                <a:lnTo>
                  <a:pt x="4067702" y="1369616"/>
                </a:lnTo>
                <a:lnTo>
                  <a:pt x="4109581" y="1351103"/>
                </a:lnTo>
                <a:lnTo>
                  <a:pt x="4154037" y="1340305"/>
                </a:lnTo>
                <a:lnTo>
                  <a:pt x="4200153" y="1337612"/>
                </a:lnTo>
                <a:lnTo>
                  <a:pt x="4247013" y="1343416"/>
                </a:lnTo>
                <a:lnTo>
                  <a:pt x="4252485" y="1344784"/>
                </a:lnTo>
                <a:lnTo>
                  <a:pt x="4257500" y="1345695"/>
                </a:lnTo>
                <a:lnTo>
                  <a:pt x="4262515" y="1347063"/>
                </a:lnTo>
                <a:lnTo>
                  <a:pt x="4267530" y="1348887"/>
                </a:lnTo>
                <a:lnTo>
                  <a:pt x="6321051" y="1973515"/>
                </a:lnTo>
                <a:lnTo>
                  <a:pt x="6616952" y="1947527"/>
                </a:lnTo>
                <a:lnTo>
                  <a:pt x="6616952" y="1925642"/>
                </a:lnTo>
                <a:lnTo>
                  <a:pt x="6409046" y="1925642"/>
                </a:lnTo>
                <a:lnTo>
                  <a:pt x="6343392" y="1903301"/>
                </a:lnTo>
                <a:lnTo>
                  <a:pt x="6193390" y="1850869"/>
                </a:lnTo>
                <a:lnTo>
                  <a:pt x="6042932" y="1798893"/>
                </a:lnTo>
                <a:lnTo>
                  <a:pt x="5892930" y="1746916"/>
                </a:lnTo>
                <a:lnTo>
                  <a:pt x="5845155" y="1730349"/>
                </a:lnTo>
                <a:lnTo>
                  <a:pt x="5797380" y="1713782"/>
                </a:lnTo>
                <a:lnTo>
                  <a:pt x="5749604" y="1697214"/>
                </a:lnTo>
                <a:lnTo>
                  <a:pt x="5701829" y="1680647"/>
                </a:lnTo>
                <a:lnTo>
                  <a:pt x="5654054" y="1664079"/>
                </a:lnTo>
                <a:lnTo>
                  <a:pt x="5606278" y="1647511"/>
                </a:lnTo>
                <a:lnTo>
                  <a:pt x="5558503" y="1630943"/>
                </a:lnTo>
                <a:lnTo>
                  <a:pt x="5510728" y="1614375"/>
                </a:lnTo>
                <a:lnTo>
                  <a:pt x="5462952" y="1597807"/>
                </a:lnTo>
                <a:lnTo>
                  <a:pt x="5415177" y="1581239"/>
                </a:lnTo>
                <a:lnTo>
                  <a:pt x="5367402" y="1564671"/>
                </a:lnTo>
                <a:lnTo>
                  <a:pt x="5319627" y="1548103"/>
                </a:lnTo>
                <a:lnTo>
                  <a:pt x="5271852" y="1531535"/>
                </a:lnTo>
                <a:lnTo>
                  <a:pt x="5224076" y="1514966"/>
                </a:lnTo>
                <a:lnTo>
                  <a:pt x="5176301" y="1498398"/>
                </a:lnTo>
                <a:lnTo>
                  <a:pt x="5128526" y="1481830"/>
                </a:lnTo>
                <a:lnTo>
                  <a:pt x="5080751" y="1465261"/>
                </a:lnTo>
                <a:lnTo>
                  <a:pt x="5032975" y="1448693"/>
                </a:lnTo>
                <a:lnTo>
                  <a:pt x="4985200" y="1432125"/>
                </a:lnTo>
                <a:lnTo>
                  <a:pt x="4937425" y="1415556"/>
                </a:lnTo>
                <a:lnTo>
                  <a:pt x="4889650" y="1398988"/>
                </a:lnTo>
                <a:lnTo>
                  <a:pt x="4841874" y="1382420"/>
                </a:lnTo>
                <a:lnTo>
                  <a:pt x="4794099" y="1365851"/>
                </a:lnTo>
                <a:lnTo>
                  <a:pt x="4746324" y="1349283"/>
                </a:lnTo>
                <a:lnTo>
                  <a:pt x="4698548" y="1332715"/>
                </a:lnTo>
                <a:lnTo>
                  <a:pt x="4650773" y="1316147"/>
                </a:lnTo>
                <a:lnTo>
                  <a:pt x="4602997" y="1299579"/>
                </a:lnTo>
                <a:lnTo>
                  <a:pt x="4555222" y="1283011"/>
                </a:lnTo>
                <a:lnTo>
                  <a:pt x="4507446" y="1266444"/>
                </a:lnTo>
                <a:lnTo>
                  <a:pt x="4459671" y="1249876"/>
                </a:lnTo>
                <a:lnTo>
                  <a:pt x="4411895" y="1233308"/>
                </a:lnTo>
                <a:lnTo>
                  <a:pt x="4364119" y="1216741"/>
                </a:lnTo>
                <a:lnTo>
                  <a:pt x="4316344" y="1200174"/>
                </a:lnTo>
                <a:lnTo>
                  <a:pt x="4268568" y="1183607"/>
                </a:lnTo>
                <a:lnTo>
                  <a:pt x="4220792" y="1167040"/>
                </a:lnTo>
                <a:lnTo>
                  <a:pt x="4173016" y="1150473"/>
                </a:lnTo>
                <a:lnTo>
                  <a:pt x="4125240" y="1133906"/>
                </a:lnTo>
                <a:lnTo>
                  <a:pt x="4077464" y="1117340"/>
                </a:lnTo>
                <a:lnTo>
                  <a:pt x="4029688" y="1100774"/>
                </a:lnTo>
                <a:lnTo>
                  <a:pt x="3981912" y="1084208"/>
                </a:lnTo>
                <a:lnTo>
                  <a:pt x="3934136" y="1067642"/>
                </a:lnTo>
                <a:lnTo>
                  <a:pt x="3886360" y="1051076"/>
                </a:lnTo>
                <a:lnTo>
                  <a:pt x="3838583" y="1034511"/>
                </a:lnTo>
                <a:lnTo>
                  <a:pt x="3790807" y="1017946"/>
                </a:lnTo>
                <a:lnTo>
                  <a:pt x="3743030" y="1001381"/>
                </a:lnTo>
                <a:lnTo>
                  <a:pt x="3695254" y="984816"/>
                </a:lnTo>
                <a:lnTo>
                  <a:pt x="3647477" y="968252"/>
                </a:lnTo>
                <a:lnTo>
                  <a:pt x="3599700" y="951687"/>
                </a:lnTo>
                <a:lnTo>
                  <a:pt x="3551923" y="935124"/>
                </a:lnTo>
                <a:lnTo>
                  <a:pt x="3504146" y="918560"/>
                </a:lnTo>
                <a:lnTo>
                  <a:pt x="3456369" y="901997"/>
                </a:lnTo>
                <a:lnTo>
                  <a:pt x="3408592" y="885434"/>
                </a:lnTo>
                <a:lnTo>
                  <a:pt x="3360815" y="868871"/>
                </a:lnTo>
                <a:lnTo>
                  <a:pt x="3313037" y="852309"/>
                </a:lnTo>
                <a:lnTo>
                  <a:pt x="3265260" y="835747"/>
                </a:lnTo>
                <a:lnTo>
                  <a:pt x="3217482" y="819185"/>
                </a:lnTo>
                <a:lnTo>
                  <a:pt x="3169705" y="802624"/>
                </a:lnTo>
                <a:lnTo>
                  <a:pt x="3121927" y="786063"/>
                </a:lnTo>
                <a:lnTo>
                  <a:pt x="3074149" y="769502"/>
                </a:lnTo>
                <a:lnTo>
                  <a:pt x="3026371" y="752942"/>
                </a:lnTo>
                <a:lnTo>
                  <a:pt x="2978593" y="736382"/>
                </a:lnTo>
                <a:lnTo>
                  <a:pt x="2930814" y="719823"/>
                </a:lnTo>
                <a:lnTo>
                  <a:pt x="2883036" y="703264"/>
                </a:lnTo>
                <a:lnTo>
                  <a:pt x="2835257" y="686705"/>
                </a:lnTo>
                <a:lnTo>
                  <a:pt x="2787479" y="670147"/>
                </a:lnTo>
                <a:lnTo>
                  <a:pt x="2739700" y="653590"/>
                </a:lnTo>
                <a:lnTo>
                  <a:pt x="2589698" y="601613"/>
                </a:lnTo>
                <a:lnTo>
                  <a:pt x="2439696" y="549181"/>
                </a:lnTo>
                <a:lnTo>
                  <a:pt x="2289694" y="497205"/>
                </a:lnTo>
                <a:lnTo>
                  <a:pt x="2241431" y="480127"/>
                </a:lnTo>
                <a:lnTo>
                  <a:pt x="2193166" y="463302"/>
                </a:lnTo>
                <a:lnTo>
                  <a:pt x="2144893" y="446731"/>
                </a:lnTo>
                <a:lnTo>
                  <a:pt x="2096606" y="430418"/>
                </a:lnTo>
                <a:lnTo>
                  <a:pt x="2048297" y="414364"/>
                </a:lnTo>
                <a:lnTo>
                  <a:pt x="1999960" y="398570"/>
                </a:lnTo>
                <a:lnTo>
                  <a:pt x="1951588" y="383039"/>
                </a:lnTo>
                <a:lnTo>
                  <a:pt x="1903175" y="367773"/>
                </a:lnTo>
                <a:lnTo>
                  <a:pt x="1854714" y="352774"/>
                </a:lnTo>
                <a:lnTo>
                  <a:pt x="1806198" y="338044"/>
                </a:lnTo>
                <a:lnTo>
                  <a:pt x="1757620" y="323585"/>
                </a:lnTo>
                <a:lnTo>
                  <a:pt x="1708975" y="309398"/>
                </a:lnTo>
                <a:lnTo>
                  <a:pt x="1660254" y="295486"/>
                </a:lnTo>
                <a:lnTo>
                  <a:pt x="1611452" y="281851"/>
                </a:lnTo>
                <a:lnTo>
                  <a:pt x="1562562" y="268494"/>
                </a:lnTo>
                <a:lnTo>
                  <a:pt x="1513577" y="255418"/>
                </a:lnTo>
                <a:lnTo>
                  <a:pt x="1464490" y="242625"/>
                </a:lnTo>
                <a:lnTo>
                  <a:pt x="1415295" y="230117"/>
                </a:lnTo>
                <a:lnTo>
                  <a:pt x="1365985" y="217895"/>
                </a:lnTo>
                <a:lnTo>
                  <a:pt x="1316554" y="205962"/>
                </a:lnTo>
                <a:lnTo>
                  <a:pt x="1266994" y="194320"/>
                </a:lnTo>
                <a:lnTo>
                  <a:pt x="1217299" y="182970"/>
                </a:lnTo>
                <a:lnTo>
                  <a:pt x="1167463" y="171915"/>
                </a:lnTo>
                <a:lnTo>
                  <a:pt x="1117478" y="161156"/>
                </a:lnTo>
                <a:lnTo>
                  <a:pt x="1067339" y="150696"/>
                </a:lnTo>
                <a:lnTo>
                  <a:pt x="911410" y="120148"/>
                </a:lnTo>
                <a:lnTo>
                  <a:pt x="755025" y="92336"/>
                </a:lnTo>
                <a:lnTo>
                  <a:pt x="704636" y="83587"/>
                </a:lnTo>
                <a:lnTo>
                  <a:pt x="654196" y="75279"/>
                </a:lnTo>
                <a:lnTo>
                  <a:pt x="603705" y="67395"/>
                </a:lnTo>
                <a:lnTo>
                  <a:pt x="553168" y="59919"/>
                </a:lnTo>
                <a:lnTo>
                  <a:pt x="502585" y="52833"/>
                </a:lnTo>
                <a:lnTo>
                  <a:pt x="451959" y="46119"/>
                </a:lnTo>
                <a:lnTo>
                  <a:pt x="401292" y="39759"/>
                </a:lnTo>
                <a:lnTo>
                  <a:pt x="350588" y="33738"/>
                </a:lnTo>
                <a:lnTo>
                  <a:pt x="299847" y="28036"/>
                </a:lnTo>
                <a:lnTo>
                  <a:pt x="249073" y="22637"/>
                </a:lnTo>
                <a:lnTo>
                  <a:pt x="198268" y="17524"/>
                </a:lnTo>
                <a:lnTo>
                  <a:pt x="147434" y="12678"/>
                </a:lnTo>
                <a:lnTo>
                  <a:pt x="96573" y="8083"/>
                </a:lnTo>
                <a:lnTo>
                  <a:pt x="45688" y="3721"/>
                </a:lnTo>
                <a:lnTo>
                  <a:pt x="0" y="0"/>
                </a:lnTo>
              </a:path>
              <a:path w="6617334" h="3653154">
                <a:moveTo>
                  <a:pt x="1410656" y="479423"/>
                </a:moveTo>
                <a:lnTo>
                  <a:pt x="3822540" y="1213475"/>
                </a:lnTo>
                <a:lnTo>
                  <a:pt x="3827099" y="1214843"/>
                </a:lnTo>
                <a:lnTo>
                  <a:pt x="3831203" y="1216211"/>
                </a:lnTo>
                <a:lnTo>
                  <a:pt x="3870595" y="1235333"/>
                </a:lnTo>
                <a:lnTo>
                  <a:pt x="3904387" y="1262885"/>
                </a:lnTo>
                <a:lnTo>
                  <a:pt x="3931249" y="1297198"/>
                </a:lnTo>
                <a:lnTo>
                  <a:pt x="3949851" y="1336604"/>
                </a:lnTo>
                <a:lnTo>
                  <a:pt x="3958864" y="1379434"/>
                </a:lnTo>
                <a:lnTo>
                  <a:pt x="3959776" y="1388553"/>
                </a:lnTo>
                <a:lnTo>
                  <a:pt x="3959776" y="1397672"/>
                </a:lnTo>
                <a:lnTo>
                  <a:pt x="3959784" y="1408332"/>
                </a:lnTo>
                <a:lnTo>
                  <a:pt x="3959133" y="1418328"/>
                </a:lnTo>
                <a:lnTo>
                  <a:pt x="3957778" y="1428255"/>
                </a:lnTo>
                <a:lnTo>
                  <a:pt x="3955672" y="1438706"/>
                </a:lnTo>
                <a:lnTo>
                  <a:pt x="3954761" y="1442809"/>
                </a:lnTo>
                <a:lnTo>
                  <a:pt x="3953849" y="1447368"/>
                </a:lnTo>
                <a:lnTo>
                  <a:pt x="3952481" y="1451928"/>
                </a:lnTo>
                <a:lnTo>
                  <a:pt x="3951113" y="1456031"/>
                </a:lnTo>
                <a:lnTo>
                  <a:pt x="3949745" y="1460591"/>
                </a:lnTo>
                <a:lnTo>
                  <a:pt x="3948377" y="1464694"/>
                </a:lnTo>
                <a:lnTo>
                  <a:pt x="3946554" y="1469253"/>
                </a:lnTo>
                <a:lnTo>
                  <a:pt x="3945186" y="1473357"/>
                </a:lnTo>
                <a:lnTo>
                  <a:pt x="3943362" y="1477460"/>
                </a:lnTo>
                <a:lnTo>
                  <a:pt x="2993654" y="3610313"/>
                </a:lnTo>
                <a:lnTo>
                  <a:pt x="2991831" y="3613961"/>
                </a:lnTo>
                <a:lnTo>
                  <a:pt x="2990463" y="3615784"/>
                </a:lnTo>
                <a:lnTo>
                  <a:pt x="2989551" y="3617608"/>
                </a:lnTo>
                <a:lnTo>
                  <a:pt x="2980697" y="3626606"/>
                </a:lnTo>
                <a:lnTo>
                  <a:pt x="2970152" y="3632673"/>
                </a:lnTo>
                <a:lnTo>
                  <a:pt x="2958364" y="3635539"/>
                </a:lnTo>
                <a:lnTo>
                  <a:pt x="2945781" y="3634934"/>
                </a:lnTo>
                <a:lnTo>
                  <a:pt x="2943958" y="3634478"/>
                </a:lnTo>
                <a:lnTo>
                  <a:pt x="2941678" y="3633566"/>
                </a:lnTo>
                <a:lnTo>
                  <a:pt x="2939854" y="3633110"/>
                </a:lnTo>
                <a:lnTo>
                  <a:pt x="2937575" y="3632198"/>
                </a:lnTo>
                <a:lnTo>
                  <a:pt x="2935751" y="3631286"/>
                </a:lnTo>
                <a:lnTo>
                  <a:pt x="2933927" y="3630374"/>
                </a:lnTo>
                <a:lnTo>
                  <a:pt x="2932103" y="3629462"/>
                </a:lnTo>
                <a:lnTo>
                  <a:pt x="2926523" y="3625798"/>
                </a:lnTo>
                <a:lnTo>
                  <a:pt x="2921642" y="3621492"/>
                </a:lnTo>
                <a:lnTo>
                  <a:pt x="2917970" y="3615784"/>
                </a:lnTo>
                <a:lnTo>
                  <a:pt x="2917058" y="3613961"/>
                </a:lnTo>
                <a:lnTo>
                  <a:pt x="1236490" y="698727"/>
                </a:lnTo>
                <a:lnTo>
                  <a:pt x="1232170" y="691330"/>
                </a:lnTo>
                <a:lnTo>
                  <a:pt x="1228226" y="682858"/>
                </a:lnTo>
                <a:lnTo>
                  <a:pt x="1224880" y="674114"/>
                </a:lnTo>
                <a:lnTo>
                  <a:pt x="1222356" y="665900"/>
                </a:lnTo>
                <a:lnTo>
                  <a:pt x="1220988" y="661796"/>
                </a:lnTo>
                <a:lnTo>
                  <a:pt x="1220076" y="658149"/>
                </a:lnTo>
                <a:lnTo>
                  <a:pt x="1219164" y="654046"/>
                </a:lnTo>
                <a:lnTo>
                  <a:pt x="1216399" y="632103"/>
                </a:lnTo>
                <a:lnTo>
                  <a:pt x="1216786" y="610172"/>
                </a:lnTo>
                <a:lnTo>
                  <a:pt x="1226915" y="567418"/>
                </a:lnTo>
                <a:lnTo>
                  <a:pt x="1260754" y="516426"/>
                </a:lnTo>
                <a:lnTo>
                  <a:pt x="1299858" y="488387"/>
                </a:lnTo>
                <a:lnTo>
                  <a:pt x="1345804" y="474103"/>
                </a:lnTo>
                <a:lnTo>
                  <a:pt x="1395154" y="475320"/>
                </a:lnTo>
                <a:lnTo>
                  <a:pt x="1399258" y="476232"/>
                </a:lnTo>
                <a:lnTo>
                  <a:pt x="1402905" y="477144"/>
                </a:lnTo>
                <a:lnTo>
                  <a:pt x="1407009" y="478056"/>
                </a:lnTo>
                <a:lnTo>
                  <a:pt x="1410656" y="479423"/>
                </a:lnTo>
              </a:path>
            </a:pathLst>
          </a:custGeom>
          <a:ln w="3175">
            <a:solidFill>
              <a:srgbClr val="BDBF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7359356" y="7999525"/>
            <a:ext cx="405597" cy="233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9169459" y="4177759"/>
            <a:ext cx="3818952" cy="1027272"/>
          </a:xfrm>
          <a:custGeom>
            <a:avLst/>
            <a:gdLst/>
            <a:ahLst/>
            <a:cxnLst/>
            <a:rect l="l" t="t" r="r" b="b"/>
            <a:pathLst>
              <a:path w="2365375" h="636270">
                <a:moveTo>
                  <a:pt x="311402" y="11313"/>
                </a:moveTo>
                <a:lnTo>
                  <a:pt x="291341" y="5842"/>
                </a:lnTo>
                <a:lnTo>
                  <a:pt x="243337" y="0"/>
                </a:lnTo>
                <a:lnTo>
                  <a:pt x="196088" y="3040"/>
                </a:lnTo>
                <a:lnTo>
                  <a:pt x="150690" y="14476"/>
                </a:lnTo>
                <a:lnTo>
                  <a:pt x="108242" y="33819"/>
                </a:lnTo>
                <a:lnTo>
                  <a:pt x="69841" y="60582"/>
                </a:lnTo>
                <a:lnTo>
                  <a:pt x="36586" y="94277"/>
                </a:lnTo>
                <a:lnTo>
                  <a:pt x="9574" y="134415"/>
                </a:lnTo>
                <a:lnTo>
                  <a:pt x="0" y="153108"/>
                </a:lnTo>
              </a:path>
              <a:path w="2365375" h="636270">
                <a:moveTo>
                  <a:pt x="311402" y="11313"/>
                </a:moveTo>
                <a:lnTo>
                  <a:pt x="2364922" y="635941"/>
                </a:lnTo>
              </a:path>
            </a:pathLst>
          </a:custGeom>
          <a:ln w="410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2782203" y="2017203"/>
            <a:ext cx="201969" cy="17429"/>
          </a:xfrm>
          <a:custGeom>
            <a:avLst/>
            <a:gdLst/>
            <a:ahLst/>
            <a:cxnLst/>
            <a:rect l="l" t="t" r="r" b="b"/>
            <a:pathLst>
              <a:path w="125094" h="10794">
                <a:moveTo>
                  <a:pt x="-2051" y="5220"/>
                </a:moveTo>
                <a:lnTo>
                  <a:pt x="126975" y="5220"/>
                </a:lnTo>
              </a:path>
            </a:pathLst>
          </a:custGeom>
          <a:ln w="145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2983896" y="2034060"/>
            <a:ext cx="10146622" cy="3094120"/>
          </a:xfrm>
          <a:custGeom>
            <a:avLst/>
            <a:gdLst/>
            <a:ahLst/>
            <a:cxnLst/>
            <a:rect l="l" t="t" r="r" b="b"/>
            <a:pathLst>
              <a:path w="6284595" h="1916429">
                <a:moveTo>
                  <a:pt x="0" y="0"/>
                </a:moveTo>
                <a:lnTo>
                  <a:pt x="158208" y="16413"/>
                </a:lnTo>
                <a:lnTo>
                  <a:pt x="315961" y="35562"/>
                </a:lnTo>
                <a:lnTo>
                  <a:pt x="473258" y="57447"/>
                </a:lnTo>
                <a:lnTo>
                  <a:pt x="630099" y="82523"/>
                </a:lnTo>
                <a:lnTo>
                  <a:pt x="786483" y="110335"/>
                </a:lnTo>
                <a:lnTo>
                  <a:pt x="942412" y="140883"/>
                </a:lnTo>
                <a:lnTo>
                  <a:pt x="1097885" y="174622"/>
                </a:lnTo>
                <a:lnTo>
                  <a:pt x="1252447" y="211096"/>
                </a:lnTo>
                <a:lnTo>
                  <a:pt x="1406552" y="250307"/>
                </a:lnTo>
                <a:lnTo>
                  <a:pt x="1559745" y="292252"/>
                </a:lnTo>
                <a:lnTo>
                  <a:pt x="1712027" y="337390"/>
                </a:lnTo>
                <a:lnTo>
                  <a:pt x="1863852" y="385263"/>
                </a:lnTo>
                <a:lnTo>
                  <a:pt x="2014310" y="435415"/>
                </a:lnTo>
                <a:lnTo>
                  <a:pt x="2164768" y="487392"/>
                </a:lnTo>
                <a:lnTo>
                  <a:pt x="2314770" y="539368"/>
                </a:lnTo>
                <a:lnTo>
                  <a:pt x="2464772" y="591800"/>
                </a:lnTo>
                <a:lnTo>
                  <a:pt x="2614774" y="643776"/>
                </a:lnTo>
                <a:lnTo>
                  <a:pt x="2765231" y="695753"/>
                </a:lnTo>
                <a:lnTo>
                  <a:pt x="2915233" y="747729"/>
                </a:lnTo>
                <a:lnTo>
                  <a:pt x="3065235" y="800161"/>
                </a:lnTo>
                <a:lnTo>
                  <a:pt x="3215693" y="852138"/>
                </a:lnTo>
                <a:lnTo>
                  <a:pt x="3365695" y="904114"/>
                </a:lnTo>
                <a:lnTo>
                  <a:pt x="3515697" y="956090"/>
                </a:lnTo>
                <a:lnTo>
                  <a:pt x="3666154" y="1008067"/>
                </a:lnTo>
                <a:lnTo>
                  <a:pt x="3816156" y="1060043"/>
                </a:lnTo>
                <a:lnTo>
                  <a:pt x="3966158" y="1112475"/>
                </a:lnTo>
                <a:lnTo>
                  <a:pt x="4116616" y="1164452"/>
                </a:lnTo>
                <a:lnTo>
                  <a:pt x="4266618" y="1216428"/>
                </a:lnTo>
                <a:lnTo>
                  <a:pt x="4416620" y="1268404"/>
                </a:lnTo>
                <a:lnTo>
                  <a:pt x="4567077" y="1320381"/>
                </a:lnTo>
                <a:lnTo>
                  <a:pt x="4717079" y="1372813"/>
                </a:lnTo>
                <a:lnTo>
                  <a:pt x="4867081" y="1424789"/>
                </a:lnTo>
                <a:lnTo>
                  <a:pt x="5017083" y="1476766"/>
                </a:lnTo>
                <a:lnTo>
                  <a:pt x="5167541" y="1528742"/>
                </a:lnTo>
                <a:lnTo>
                  <a:pt x="5317543" y="1580718"/>
                </a:lnTo>
                <a:lnTo>
                  <a:pt x="5467545" y="1633150"/>
                </a:lnTo>
                <a:lnTo>
                  <a:pt x="5618002" y="1685127"/>
                </a:lnTo>
                <a:lnTo>
                  <a:pt x="5768004" y="1737103"/>
                </a:lnTo>
                <a:lnTo>
                  <a:pt x="5918006" y="1789079"/>
                </a:lnTo>
                <a:lnTo>
                  <a:pt x="6068464" y="1841056"/>
                </a:lnTo>
                <a:lnTo>
                  <a:pt x="6218466" y="1893488"/>
                </a:lnTo>
                <a:lnTo>
                  <a:pt x="6284120" y="1915829"/>
                </a:lnTo>
              </a:path>
            </a:pathLst>
          </a:custGeom>
          <a:ln w="410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4796206" y="3232453"/>
            <a:ext cx="4373597" cy="4684240"/>
          </a:xfrm>
          <a:custGeom>
            <a:avLst/>
            <a:gdLst/>
            <a:ahLst/>
            <a:cxnLst/>
            <a:rect l="l" t="t" r="r" b="b"/>
            <a:pathLst>
              <a:path w="2708910" h="2901315">
                <a:moveTo>
                  <a:pt x="0" y="0"/>
                </a:moveTo>
                <a:lnTo>
                  <a:pt x="1654579" y="2870552"/>
                </a:lnTo>
                <a:lnTo>
                  <a:pt x="1660506" y="2879215"/>
                </a:lnTo>
                <a:lnTo>
                  <a:pt x="1683689" y="2896096"/>
                </a:lnTo>
                <a:lnTo>
                  <a:pt x="1710175" y="2900707"/>
                </a:lnTo>
                <a:lnTo>
                  <a:pt x="1735991" y="2893318"/>
                </a:lnTo>
                <a:lnTo>
                  <a:pt x="1757164" y="2874199"/>
                </a:lnTo>
                <a:lnTo>
                  <a:pt x="1762179" y="2865081"/>
                </a:lnTo>
                <a:lnTo>
                  <a:pt x="2708696" y="738610"/>
                </a:lnTo>
              </a:path>
            </a:pathLst>
          </a:custGeom>
          <a:ln w="410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13465420" y="5127212"/>
            <a:ext cx="0" cy="35883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0"/>
                </a:moveTo>
                <a:lnTo>
                  <a:pt x="0" y="21884"/>
                </a:lnTo>
              </a:path>
            </a:pathLst>
          </a:custGeom>
          <a:ln w="410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12987681" y="5162544"/>
            <a:ext cx="477753" cy="42032"/>
          </a:xfrm>
          <a:custGeom>
            <a:avLst/>
            <a:gdLst/>
            <a:ahLst/>
            <a:cxnLst/>
            <a:rect l="l" t="t" r="r" b="b"/>
            <a:pathLst>
              <a:path w="295909" h="26035">
                <a:moveTo>
                  <a:pt x="-2051" y="12994"/>
                </a:moveTo>
                <a:lnTo>
                  <a:pt x="297952" y="12994"/>
                </a:lnTo>
              </a:path>
            </a:pathLst>
          </a:custGeom>
          <a:ln w="3009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13129751" y="5127212"/>
            <a:ext cx="336271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207905" y="0"/>
                </a:moveTo>
                <a:lnTo>
                  <a:pt x="0" y="0"/>
                </a:lnTo>
              </a:path>
            </a:pathLst>
          </a:custGeom>
          <a:ln w="410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5059736" y="2792256"/>
            <a:ext cx="3894818" cy="1185157"/>
          </a:xfrm>
          <a:custGeom>
            <a:avLst/>
            <a:gdLst/>
            <a:ahLst/>
            <a:cxnLst/>
            <a:rect l="l" t="t" r="r" b="b"/>
            <a:pathLst>
              <a:path w="2412365" h="734060">
                <a:moveTo>
                  <a:pt x="0" y="0"/>
                </a:moveTo>
                <a:lnTo>
                  <a:pt x="2411884" y="734051"/>
                </a:lnTo>
              </a:path>
            </a:pathLst>
          </a:custGeom>
          <a:ln w="410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7491857" y="4403610"/>
            <a:ext cx="1657782" cy="3484730"/>
          </a:xfrm>
          <a:custGeom>
            <a:avLst/>
            <a:gdLst/>
            <a:ahLst/>
            <a:cxnLst/>
            <a:rect l="l" t="t" r="r" b="b"/>
            <a:pathLst>
              <a:path w="1026795" h="2158365">
                <a:moveTo>
                  <a:pt x="0" y="2136500"/>
                </a:moveTo>
                <a:lnTo>
                  <a:pt x="5015" y="2143795"/>
                </a:lnTo>
                <a:lnTo>
                  <a:pt x="21604" y="2155182"/>
                </a:lnTo>
                <a:lnTo>
                  <a:pt x="39678" y="2158341"/>
                </a:lnTo>
                <a:lnTo>
                  <a:pt x="57290" y="2153315"/>
                </a:lnTo>
                <a:lnTo>
                  <a:pt x="72493" y="2140148"/>
                </a:lnTo>
                <a:lnTo>
                  <a:pt x="76596" y="2132853"/>
                </a:lnTo>
                <a:lnTo>
                  <a:pt x="1026304" y="0"/>
                </a:lnTo>
              </a:path>
            </a:pathLst>
          </a:custGeom>
          <a:ln w="410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4778541" y="3146328"/>
            <a:ext cx="2713763" cy="4706794"/>
          </a:xfrm>
          <a:custGeom>
            <a:avLst/>
            <a:gdLst/>
            <a:ahLst/>
            <a:cxnLst/>
            <a:rect l="l" t="t" r="r" b="b"/>
            <a:pathLst>
              <a:path w="1680845" h="2915285">
                <a:moveTo>
                  <a:pt x="0" y="0"/>
                </a:moveTo>
                <a:lnTo>
                  <a:pt x="1680567" y="2915233"/>
                </a:lnTo>
              </a:path>
            </a:pathLst>
          </a:custGeom>
          <a:ln w="410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4744255" y="2779250"/>
            <a:ext cx="318792" cy="3703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8953777" y="3977402"/>
            <a:ext cx="221448" cy="426492"/>
          </a:xfrm>
          <a:custGeom>
            <a:avLst/>
            <a:gdLst/>
            <a:ahLst/>
            <a:cxnLst/>
            <a:rect l="l" t="t" r="r" b="b"/>
            <a:pathLst>
              <a:path w="137160" h="264160">
                <a:moveTo>
                  <a:pt x="120822" y="263985"/>
                </a:moveTo>
                <a:lnTo>
                  <a:pt x="127205" y="247115"/>
                </a:lnTo>
                <a:lnTo>
                  <a:pt x="137032" y="198396"/>
                </a:lnTo>
                <a:lnTo>
                  <a:pt x="134293" y="150264"/>
                </a:lnTo>
                <a:lnTo>
                  <a:pt x="119970" y="104836"/>
                </a:lnTo>
                <a:lnTo>
                  <a:pt x="95046" y="64226"/>
                </a:lnTo>
                <a:lnTo>
                  <a:pt x="60503" y="30551"/>
                </a:lnTo>
                <a:lnTo>
                  <a:pt x="17325" y="5927"/>
                </a:lnTo>
                <a:lnTo>
                  <a:pt x="0" y="0"/>
                </a:lnTo>
              </a:path>
            </a:pathLst>
          </a:custGeom>
          <a:ln w="410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3709703" y="2541978"/>
            <a:ext cx="1086735" cy="691000"/>
          </a:xfrm>
          <a:custGeom>
            <a:avLst/>
            <a:gdLst/>
            <a:ahLst/>
            <a:cxnLst/>
            <a:rect l="l" t="t" r="r" b="b"/>
            <a:pathLst>
              <a:path w="673100" h="427989">
                <a:moveTo>
                  <a:pt x="672956" y="427664"/>
                </a:moveTo>
                <a:lnTo>
                  <a:pt x="652439" y="393925"/>
                </a:lnTo>
                <a:lnTo>
                  <a:pt x="623890" y="352123"/>
                </a:lnTo>
                <a:lnTo>
                  <a:pt x="593114" y="312277"/>
                </a:lnTo>
                <a:lnTo>
                  <a:pt x="560218" y="274456"/>
                </a:lnTo>
                <a:lnTo>
                  <a:pt x="525310" y="238731"/>
                </a:lnTo>
                <a:lnTo>
                  <a:pt x="488497" y="205171"/>
                </a:lnTo>
                <a:lnTo>
                  <a:pt x="449886" y="173847"/>
                </a:lnTo>
                <a:lnTo>
                  <a:pt x="409585" y="144829"/>
                </a:lnTo>
                <a:lnTo>
                  <a:pt x="367701" y="118187"/>
                </a:lnTo>
                <a:lnTo>
                  <a:pt x="324342" y="93991"/>
                </a:lnTo>
                <a:lnTo>
                  <a:pt x="279614" y="72311"/>
                </a:lnTo>
                <a:lnTo>
                  <a:pt x="233625" y="53217"/>
                </a:lnTo>
                <a:lnTo>
                  <a:pt x="186483" y="36779"/>
                </a:lnTo>
                <a:lnTo>
                  <a:pt x="138295" y="23067"/>
                </a:lnTo>
                <a:lnTo>
                  <a:pt x="89168" y="12152"/>
                </a:lnTo>
                <a:lnTo>
                  <a:pt x="39210" y="4103"/>
                </a:lnTo>
                <a:lnTo>
                  <a:pt x="0" y="0"/>
                </a:lnTo>
              </a:path>
            </a:pathLst>
          </a:custGeom>
          <a:ln w="410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2782202" y="2462146"/>
            <a:ext cx="927826" cy="79967"/>
          </a:xfrm>
          <a:custGeom>
            <a:avLst/>
            <a:gdLst/>
            <a:ahLst/>
            <a:cxnLst/>
            <a:rect l="l" t="t" r="r" b="b"/>
            <a:pathLst>
              <a:path w="574675" h="49530">
                <a:moveTo>
                  <a:pt x="0" y="0"/>
                </a:moveTo>
                <a:lnTo>
                  <a:pt x="25320" y="2129"/>
                </a:lnTo>
                <a:lnTo>
                  <a:pt x="75807" y="6398"/>
                </a:lnTo>
                <a:lnTo>
                  <a:pt x="126292" y="10692"/>
                </a:lnTo>
                <a:lnTo>
                  <a:pt x="160031" y="13427"/>
                </a:lnTo>
                <a:lnTo>
                  <a:pt x="574474" y="49446"/>
                </a:lnTo>
              </a:path>
            </a:pathLst>
          </a:custGeom>
          <a:ln w="410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7405732" y="8230665"/>
            <a:ext cx="347550" cy="28706"/>
          </a:xfrm>
          <a:custGeom>
            <a:avLst/>
            <a:gdLst/>
            <a:ahLst/>
            <a:cxnLst/>
            <a:rect l="l" t="t" r="r" b="b"/>
            <a:pathLst>
              <a:path w="215264" h="17779">
                <a:moveTo>
                  <a:pt x="0" y="0"/>
                </a:moveTo>
                <a:lnTo>
                  <a:pt x="0" y="17325"/>
                </a:lnTo>
                <a:lnTo>
                  <a:pt x="215200" y="17325"/>
                </a:lnTo>
                <a:lnTo>
                  <a:pt x="21520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7370398" y="8258637"/>
            <a:ext cx="35883" cy="34858"/>
          </a:xfrm>
          <a:custGeom>
            <a:avLst/>
            <a:gdLst/>
            <a:ahLst/>
            <a:cxnLst/>
            <a:rect l="l" t="t" r="r" b="b"/>
            <a:pathLst>
              <a:path w="22225" h="21589">
                <a:moveTo>
                  <a:pt x="21884" y="0"/>
                </a:moveTo>
                <a:lnTo>
                  <a:pt x="0" y="21428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7753175" y="8258637"/>
            <a:ext cx="34858" cy="34858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0" y="0"/>
                </a:moveTo>
                <a:lnTo>
                  <a:pt x="21428" y="21428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7451369" y="8008811"/>
            <a:ext cx="240927" cy="98421"/>
          </a:xfrm>
          <a:custGeom>
            <a:avLst/>
            <a:gdLst/>
            <a:ahLst/>
            <a:cxnLst/>
            <a:rect l="l" t="t" r="r" b="b"/>
            <a:pathLst>
              <a:path w="149225" h="60960">
                <a:moveTo>
                  <a:pt x="148634" y="51697"/>
                </a:moveTo>
                <a:lnTo>
                  <a:pt x="144074" y="40755"/>
                </a:lnTo>
                <a:lnTo>
                  <a:pt x="112110" y="8982"/>
                </a:lnTo>
                <a:lnTo>
                  <a:pt x="71210" y="0"/>
                </a:lnTo>
                <a:lnTo>
                  <a:pt x="31522" y="13446"/>
                </a:lnTo>
                <a:lnTo>
                  <a:pt x="3191" y="48962"/>
                </a:lnTo>
                <a:lnTo>
                  <a:pt x="0" y="6036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8765307" y="7052882"/>
            <a:ext cx="742261" cy="1225140"/>
          </a:xfrm>
          <a:custGeom>
            <a:avLst/>
            <a:gdLst/>
            <a:ahLst/>
            <a:cxnLst/>
            <a:rect l="l" t="t" r="r" b="b"/>
            <a:pathLst>
              <a:path w="459739" h="758825">
                <a:moveTo>
                  <a:pt x="310049" y="17325"/>
                </a:moveTo>
                <a:lnTo>
                  <a:pt x="312329" y="13677"/>
                </a:lnTo>
                <a:lnTo>
                  <a:pt x="320080" y="7750"/>
                </a:lnTo>
                <a:lnTo>
                  <a:pt x="328742" y="3191"/>
                </a:lnTo>
                <a:lnTo>
                  <a:pt x="337405" y="0"/>
                </a:lnTo>
                <a:lnTo>
                  <a:pt x="346980" y="0"/>
                </a:lnTo>
                <a:lnTo>
                  <a:pt x="349259" y="911"/>
                </a:lnTo>
                <a:lnTo>
                  <a:pt x="354275" y="1367"/>
                </a:lnTo>
                <a:lnTo>
                  <a:pt x="362481" y="5471"/>
                </a:lnTo>
                <a:lnTo>
                  <a:pt x="368409" y="8206"/>
                </a:lnTo>
                <a:lnTo>
                  <a:pt x="370688" y="10942"/>
                </a:lnTo>
                <a:lnTo>
                  <a:pt x="372968" y="11854"/>
                </a:lnTo>
                <a:lnTo>
                  <a:pt x="378895" y="17325"/>
                </a:lnTo>
                <a:lnTo>
                  <a:pt x="383910" y="25076"/>
                </a:lnTo>
                <a:lnTo>
                  <a:pt x="383454" y="35562"/>
                </a:lnTo>
                <a:lnTo>
                  <a:pt x="381175" y="44225"/>
                </a:lnTo>
                <a:lnTo>
                  <a:pt x="381631" y="46505"/>
                </a:lnTo>
                <a:lnTo>
                  <a:pt x="380263" y="51064"/>
                </a:lnTo>
                <a:lnTo>
                  <a:pt x="377983" y="57447"/>
                </a:lnTo>
                <a:lnTo>
                  <a:pt x="375703" y="65654"/>
                </a:lnTo>
                <a:lnTo>
                  <a:pt x="373424" y="71581"/>
                </a:lnTo>
                <a:lnTo>
                  <a:pt x="372056" y="75228"/>
                </a:lnTo>
                <a:lnTo>
                  <a:pt x="368864" y="79332"/>
                </a:lnTo>
                <a:lnTo>
                  <a:pt x="367497" y="81611"/>
                </a:lnTo>
                <a:lnTo>
                  <a:pt x="373880" y="84803"/>
                </a:lnTo>
                <a:lnTo>
                  <a:pt x="378439" y="93010"/>
                </a:lnTo>
                <a:lnTo>
                  <a:pt x="382087" y="102128"/>
                </a:lnTo>
                <a:lnTo>
                  <a:pt x="385278" y="109423"/>
                </a:lnTo>
                <a:lnTo>
                  <a:pt x="388470" y="111703"/>
                </a:lnTo>
                <a:lnTo>
                  <a:pt x="393029" y="110335"/>
                </a:lnTo>
                <a:lnTo>
                  <a:pt x="395765" y="111247"/>
                </a:lnTo>
                <a:lnTo>
                  <a:pt x="398500" y="116718"/>
                </a:lnTo>
                <a:lnTo>
                  <a:pt x="401692" y="120366"/>
                </a:lnTo>
                <a:lnTo>
                  <a:pt x="416737" y="126293"/>
                </a:lnTo>
                <a:lnTo>
                  <a:pt x="428592" y="134500"/>
                </a:lnTo>
                <a:lnTo>
                  <a:pt x="438622" y="136323"/>
                </a:lnTo>
                <a:lnTo>
                  <a:pt x="443637" y="136779"/>
                </a:lnTo>
                <a:lnTo>
                  <a:pt x="445005" y="142706"/>
                </a:lnTo>
                <a:lnTo>
                  <a:pt x="444549" y="146354"/>
                </a:lnTo>
                <a:lnTo>
                  <a:pt x="445917" y="146810"/>
                </a:lnTo>
                <a:lnTo>
                  <a:pt x="449109" y="160488"/>
                </a:lnTo>
                <a:lnTo>
                  <a:pt x="449565" y="180093"/>
                </a:lnTo>
                <a:lnTo>
                  <a:pt x="451844" y="206537"/>
                </a:lnTo>
                <a:lnTo>
                  <a:pt x="456860" y="236173"/>
                </a:lnTo>
                <a:lnTo>
                  <a:pt x="459595" y="251218"/>
                </a:lnTo>
                <a:lnTo>
                  <a:pt x="459139" y="257601"/>
                </a:lnTo>
                <a:lnTo>
                  <a:pt x="456404" y="265808"/>
                </a:lnTo>
                <a:lnTo>
                  <a:pt x="446829" y="305474"/>
                </a:lnTo>
                <a:lnTo>
                  <a:pt x="441358" y="322344"/>
                </a:lnTo>
                <a:lnTo>
                  <a:pt x="435431" y="337846"/>
                </a:lnTo>
                <a:lnTo>
                  <a:pt x="428592" y="345596"/>
                </a:lnTo>
                <a:lnTo>
                  <a:pt x="423576" y="348332"/>
                </a:lnTo>
                <a:lnTo>
                  <a:pt x="419473" y="346052"/>
                </a:lnTo>
                <a:lnTo>
                  <a:pt x="414002" y="345141"/>
                </a:lnTo>
                <a:lnTo>
                  <a:pt x="410810" y="356539"/>
                </a:lnTo>
                <a:lnTo>
                  <a:pt x="408075" y="376600"/>
                </a:lnTo>
                <a:lnTo>
                  <a:pt x="408075" y="383439"/>
                </a:lnTo>
                <a:lnTo>
                  <a:pt x="408531" y="415354"/>
                </a:lnTo>
                <a:lnTo>
                  <a:pt x="410810" y="423105"/>
                </a:lnTo>
                <a:lnTo>
                  <a:pt x="410810" y="435871"/>
                </a:lnTo>
                <a:lnTo>
                  <a:pt x="406707" y="452741"/>
                </a:lnTo>
                <a:lnTo>
                  <a:pt x="400780" y="464139"/>
                </a:lnTo>
                <a:lnTo>
                  <a:pt x="398956" y="470522"/>
                </a:lnTo>
                <a:lnTo>
                  <a:pt x="398044" y="477817"/>
                </a:lnTo>
                <a:lnTo>
                  <a:pt x="397132" y="478729"/>
                </a:lnTo>
                <a:lnTo>
                  <a:pt x="397588" y="488303"/>
                </a:lnTo>
                <a:lnTo>
                  <a:pt x="398500" y="490583"/>
                </a:lnTo>
                <a:lnTo>
                  <a:pt x="397588" y="494231"/>
                </a:lnTo>
                <a:lnTo>
                  <a:pt x="396676" y="494231"/>
                </a:lnTo>
                <a:lnTo>
                  <a:pt x="396676" y="506085"/>
                </a:lnTo>
                <a:lnTo>
                  <a:pt x="398956" y="509276"/>
                </a:lnTo>
                <a:lnTo>
                  <a:pt x="397132" y="514748"/>
                </a:lnTo>
                <a:lnTo>
                  <a:pt x="397132" y="518395"/>
                </a:lnTo>
                <a:lnTo>
                  <a:pt x="398500" y="519307"/>
                </a:lnTo>
                <a:lnTo>
                  <a:pt x="400324" y="521131"/>
                </a:lnTo>
                <a:lnTo>
                  <a:pt x="400780" y="523866"/>
                </a:lnTo>
                <a:lnTo>
                  <a:pt x="398956" y="527058"/>
                </a:lnTo>
                <a:lnTo>
                  <a:pt x="403971" y="528881"/>
                </a:lnTo>
                <a:lnTo>
                  <a:pt x="404427" y="531161"/>
                </a:lnTo>
                <a:lnTo>
                  <a:pt x="405339" y="535264"/>
                </a:lnTo>
                <a:lnTo>
                  <a:pt x="404883" y="541192"/>
                </a:lnTo>
                <a:lnTo>
                  <a:pt x="403515" y="543927"/>
                </a:lnTo>
                <a:lnTo>
                  <a:pt x="404427" y="549398"/>
                </a:lnTo>
                <a:lnTo>
                  <a:pt x="403971" y="553502"/>
                </a:lnTo>
                <a:lnTo>
                  <a:pt x="406707" y="554414"/>
                </a:lnTo>
                <a:lnTo>
                  <a:pt x="407619" y="574019"/>
                </a:lnTo>
                <a:lnTo>
                  <a:pt x="409898" y="606846"/>
                </a:lnTo>
                <a:lnTo>
                  <a:pt x="414458" y="650160"/>
                </a:lnTo>
                <a:lnTo>
                  <a:pt x="408987" y="660190"/>
                </a:lnTo>
                <a:lnTo>
                  <a:pt x="404427" y="668853"/>
                </a:lnTo>
                <a:lnTo>
                  <a:pt x="403971" y="677516"/>
                </a:lnTo>
                <a:lnTo>
                  <a:pt x="408531" y="683443"/>
                </a:lnTo>
                <a:lnTo>
                  <a:pt x="411722" y="688002"/>
                </a:lnTo>
                <a:lnTo>
                  <a:pt x="415370" y="692561"/>
                </a:lnTo>
                <a:lnTo>
                  <a:pt x="415370" y="699400"/>
                </a:lnTo>
                <a:lnTo>
                  <a:pt x="413546" y="714446"/>
                </a:lnTo>
                <a:lnTo>
                  <a:pt x="411722" y="722653"/>
                </a:lnTo>
                <a:lnTo>
                  <a:pt x="409443" y="724933"/>
                </a:lnTo>
                <a:lnTo>
                  <a:pt x="406251" y="725844"/>
                </a:lnTo>
                <a:lnTo>
                  <a:pt x="406707" y="732683"/>
                </a:lnTo>
                <a:lnTo>
                  <a:pt x="409898" y="741802"/>
                </a:lnTo>
                <a:lnTo>
                  <a:pt x="413090" y="750009"/>
                </a:lnTo>
                <a:lnTo>
                  <a:pt x="414458" y="754568"/>
                </a:lnTo>
                <a:lnTo>
                  <a:pt x="414458" y="758672"/>
                </a:lnTo>
                <a:lnTo>
                  <a:pt x="373880" y="758672"/>
                </a:lnTo>
                <a:lnTo>
                  <a:pt x="373424" y="754112"/>
                </a:lnTo>
                <a:lnTo>
                  <a:pt x="374336" y="749097"/>
                </a:lnTo>
                <a:lnTo>
                  <a:pt x="375248" y="746361"/>
                </a:lnTo>
                <a:lnTo>
                  <a:pt x="375703" y="741802"/>
                </a:lnTo>
                <a:lnTo>
                  <a:pt x="377983" y="735419"/>
                </a:lnTo>
                <a:lnTo>
                  <a:pt x="377983" y="732227"/>
                </a:lnTo>
                <a:lnTo>
                  <a:pt x="378439" y="729036"/>
                </a:lnTo>
                <a:lnTo>
                  <a:pt x="377527" y="726300"/>
                </a:lnTo>
                <a:lnTo>
                  <a:pt x="376615" y="722653"/>
                </a:lnTo>
                <a:lnTo>
                  <a:pt x="375703" y="722197"/>
                </a:lnTo>
                <a:lnTo>
                  <a:pt x="375248" y="721741"/>
                </a:lnTo>
                <a:lnTo>
                  <a:pt x="373880" y="718094"/>
                </a:lnTo>
                <a:lnTo>
                  <a:pt x="372056" y="715358"/>
                </a:lnTo>
                <a:lnTo>
                  <a:pt x="370688" y="713534"/>
                </a:lnTo>
                <a:lnTo>
                  <a:pt x="371600" y="710799"/>
                </a:lnTo>
                <a:lnTo>
                  <a:pt x="370688" y="709431"/>
                </a:lnTo>
                <a:lnTo>
                  <a:pt x="368409" y="706239"/>
                </a:lnTo>
                <a:lnTo>
                  <a:pt x="367953" y="701680"/>
                </a:lnTo>
                <a:lnTo>
                  <a:pt x="370232" y="698032"/>
                </a:lnTo>
                <a:lnTo>
                  <a:pt x="371600" y="695297"/>
                </a:lnTo>
                <a:lnTo>
                  <a:pt x="373880" y="693473"/>
                </a:lnTo>
                <a:lnTo>
                  <a:pt x="375248" y="692105"/>
                </a:lnTo>
                <a:lnTo>
                  <a:pt x="374792" y="688458"/>
                </a:lnTo>
                <a:lnTo>
                  <a:pt x="372968" y="684354"/>
                </a:lnTo>
                <a:lnTo>
                  <a:pt x="368409" y="674324"/>
                </a:lnTo>
                <a:lnTo>
                  <a:pt x="363511" y="662857"/>
                </a:lnTo>
                <a:lnTo>
                  <a:pt x="362086" y="653091"/>
                </a:lnTo>
                <a:lnTo>
                  <a:pt x="362112" y="643000"/>
                </a:lnTo>
                <a:lnTo>
                  <a:pt x="361570" y="630554"/>
                </a:lnTo>
                <a:lnTo>
                  <a:pt x="360658" y="623260"/>
                </a:lnTo>
                <a:lnTo>
                  <a:pt x="360658" y="616421"/>
                </a:lnTo>
                <a:lnTo>
                  <a:pt x="359746" y="608670"/>
                </a:lnTo>
                <a:lnTo>
                  <a:pt x="358378" y="601375"/>
                </a:lnTo>
                <a:lnTo>
                  <a:pt x="358443" y="592082"/>
                </a:lnTo>
                <a:lnTo>
                  <a:pt x="355804" y="580614"/>
                </a:lnTo>
                <a:lnTo>
                  <a:pt x="352742" y="568242"/>
                </a:lnTo>
                <a:lnTo>
                  <a:pt x="351539" y="556237"/>
                </a:lnTo>
                <a:lnTo>
                  <a:pt x="351995" y="551678"/>
                </a:lnTo>
                <a:lnTo>
                  <a:pt x="350171" y="542559"/>
                </a:lnTo>
                <a:lnTo>
                  <a:pt x="346524" y="538000"/>
                </a:lnTo>
                <a:lnTo>
                  <a:pt x="346068" y="532529"/>
                </a:lnTo>
                <a:lnTo>
                  <a:pt x="345612" y="528426"/>
                </a:lnTo>
                <a:lnTo>
                  <a:pt x="341964" y="523866"/>
                </a:lnTo>
                <a:lnTo>
                  <a:pt x="340141" y="517483"/>
                </a:lnTo>
                <a:lnTo>
                  <a:pt x="339229" y="512924"/>
                </a:lnTo>
                <a:lnTo>
                  <a:pt x="338773" y="502893"/>
                </a:lnTo>
                <a:lnTo>
                  <a:pt x="336493" y="489215"/>
                </a:lnTo>
                <a:lnTo>
                  <a:pt x="334670" y="479185"/>
                </a:lnTo>
                <a:lnTo>
                  <a:pt x="332846" y="468242"/>
                </a:lnTo>
                <a:lnTo>
                  <a:pt x="321903" y="467331"/>
                </a:lnTo>
                <a:lnTo>
                  <a:pt x="322815" y="491039"/>
                </a:lnTo>
                <a:lnTo>
                  <a:pt x="324183" y="519763"/>
                </a:lnTo>
                <a:lnTo>
                  <a:pt x="323271" y="527970"/>
                </a:lnTo>
                <a:lnTo>
                  <a:pt x="321903" y="529337"/>
                </a:lnTo>
                <a:lnTo>
                  <a:pt x="323271" y="535720"/>
                </a:lnTo>
                <a:lnTo>
                  <a:pt x="323271" y="541648"/>
                </a:lnTo>
                <a:lnTo>
                  <a:pt x="321447" y="544383"/>
                </a:lnTo>
                <a:lnTo>
                  <a:pt x="320536" y="551222"/>
                </a:lnTo>
                <a:lnTo>
                  <a:pt x="321903" y="553502"/>
                </a:lnTo>
                <a:lnTo>
                  <a:pt x="322359" y="553502"/>
                </a:lnTo>
                <a:lnTo>
                  <a:pt x="321447" y="558973"/>
                </a:lnTo>
                <a:lnTo>
                  <a:pt x="322621" y="566319"/>
                </a:lnTo>
                <a:lnTo>
                  <a:pt x="324259" y="573082"/>
                </a:lnTo>
                <a:lnTo>
                  <a:pt x="325095" y="580402"/>
                </a:lnTo>
                <a:lnTo>
                  <a:pt x="323727" y="584961"/>
                </a:lnTo>
                <a:lnTo>
                  <a:pt x="326007" y="587697"/>
                </a:lnTo>
                <a:lnTo>
                  <a:pt x="326007" y="590888"/>
                </a:lnTo>
                <a:lnTo>
                  <a:pt x="324639" y="592712"/>
                </a:lnTo>
                <a:lnTo>
                  <a:pt x="323727" y="595448"/>
                </a:lnTo>
                <a:lnTo>
                  <a:pt x="324183" y="598183"/>
                </a:lnTo>
                <a:lnTo>
                  <a:pt x="325095" y="600463"/>
                </a:lnTo>
                <a:lnTo>
                  <a:pt x="327831" y="603198"/>
                </a:lnTo>
                <a:lnTo>
                  <a:pt x="333758" y="634658"/>
                </a:lnTo>
                <a:lnTo>
                  <a:pt x="336493" y="652439"/>
                </a:lnTo>
                <a:lnTo>
                  <a:pt x="337405" y="661558"/>
                </a:lnTo>
                <a:lnTo>
                  <a:pt x="336037" y="666573"/>
                </a:lnTo>
                <a:lnTo>
                  <a:pt x="330566" y="670221"/>
                </a:lnTo>
                <a:lnTo>
                  <a:pt x="325551" y="671588"/>
                </a:lnTo>
                <a:lnTo>
                  <a:pt x="324639" y="674780"/>
                </a:lnTo>
                <a:lnTo>
                  <a:pt x="332390" y="680707"/>
                </a:lnTo>
                <a:lnTo>
                  <a:pt x="336493" y="682987"/>
                </a:lnTo>
                <a:lnTo>
                  <a:pt x="338773" y="684810"/>
                </a:lnTo>
                <a:lnTo>
                  <a:pt x="337861" y="690738"/>
                </a:lnTo>
                <a:lnTo>
                  <a:pt x="335581" y="700768"/>
                </a:lnTo>
                <a:lnTo>
                  <a:pt x="334214" y="704871"/>
                </a:lnTo>
                <a:lnTo>
                  <a:pt x="331934" y="717638"/>
                </a:lnTo>
                <a:lnTo>
                  <a:pt x="331478" y="719917"/>
                </a:lnTo>
                <a:lnTo>
                  <a:pt x="329198" y="719917"/>
                </a:lnTo>
                <a:lnTo>
                  <a:pt x="329654" y="728124"/>
                </a:lnTo>
                <a:lnTo>
                  <a:pt x="332390" y="735875"/>
                </a:lnTo>
                <a:lnTo>
                  <a:pt x="332390" y="741802"/>
                </a:lnTo>
                <a:lnTo>
                  <a:pt x="331478" y="747273"/>
                </a:lnTo>
                <a:lnTo>
                  <a:pt x="332390" y="747729"/>
                </a:lnTo>
                <a:lnTo>
                  <a:pt x="331478" y="758672"/>
                </a:lnTo>
                <a:lnTo>
                  <a:pt x="274942" y="758672"/>
                </a:lnTo>
                <a:lnTo>
                  <a:pt x="272207" y="755936"/>
                </a:lnTo>
                <a:lnTo>
                  <a:pt x="273575" y="751833"/>
                </a:lnTo>
                <a:lnTo>
                  <a:pt x="279958" y="740890"/>
                </a:lnTo>
                <a:lnTo>
                  <a:pt x="284973" y="739066"/>
                </a:lnTo>
                <a:lnTo>
                  <a:pt x="289076" y="733595"/>
                </a:lnTo>
                <a:lnTo>
                  <a:pt x="293180" y="727668"/>
                </a:lnTo>
                <a:lnTo>
                  <a:pt x="296371" y="722653"/>
                </a:lnTo>
                <a:lnTo>
                  <a:pt x="297739" y="719005"/>
                </a:lnTo>
                <a:lnTo>
                  <a:pt x="298651" y="715814"/>
                </a:lnTo>
                <a:lnTo>
                  <a:pt x="296371" y="713990"/>
                </a:lnTo>
                <a:lnTo>
                  <a:pt x="294547" y="708975"/>
                </a:lnTo>
                <a:lnTo>
                  <a:pt x="293180" y="703048"/>
                </a:lnTo>
                <a:lnTo>
                  <a:pt x="290444" y="699856"/>
                </a:lnTo>
                <a:lnTo>
                  <a:pt x="288164" y="694385"/>
                </a:lnTo>
                <a:lnTo>
                  <a:pt x="286797" y="687090"/>
                </a:lnTo>
                <a:lnTo>
                  <a:pt x="288164" y="684810"/>
                </a:lnTo>
                <a:lnTo>
                  <a:pt x="291356" y="681619"/>
                </a:lnTo>
                <a:lnTo>
                  <a:pt x="288164" y="677060"/>
                </a:lnTo>
                <a:lnTo>
                  <a:pt x="276310" y="621892"/>
                </a:lnTo>
                <a:lnTo>
                  <a:pt x="275398" y="598183"/>
                </a:lnTo>
                <a:lnTo>
                  <a:pt x="274942" y="587241"/>
                </a:lnTo>
                <a:lnTo>
                  <a:pt x="273119" y="584049"/>
                </a:lnTo>
                <a:lnTo>
                  <a:pt x="273119" y="573107"/>
                </a:lnTo>
                <a:lnTo>
                  <a:pt x="272207" y="568548"/>
                </a:lnTo>
                <a:lnTo>
                  <a:pt x="269471" y="559429"/>
                </a:lnTo>
                <a:lnTo>
                  <a:pt x="267192" y="554870"/>
                </a:lnTo>
                <a:lnTo>
                  <a:pt x="266280" y="548031"/>
                </a:lnTo>
                <a:lnTo>
                  <a:pt x="267192" y="543015"/>
                </a:lnTo>
                <a:lnTo>
                  <a:pt x="264456" y="536176"/>
                </a:lnTo>
                <a:lnTo>
                  <a:pt x="262176" y="529793"/>
                </a:lnTo>
                <a:lnTo>
                  <a:pt x="264000" y="521587"/>
                </a:lnTo>
                <a:lnTo>
                  <a:pt x="262176" y="514748"/>
                </a:lnTo>
                <a:lnTo>
                  <a:pt x="260808" y="507453"/>
                </a:lnTo>
                <a:lnTo>
                  <a:pt x="258073" y="500614"/>
                </a:lnTo>
                <a:lnTo>
                  <a:pt x="256705" y="481920"/>
                </a:lnTo>
                <a:lnTo>
                  <a:pt x="254425" y="470066"/>
                </a:lnTo>
                <a:lnTo>
                  <a:pt x="246219" y="472346"/>
                </a:lnTo>
                <a:lnTo>
                  <a:pt x="245763" y="475537"/>
                </a:lnTo>
                <a:lnTo>
                  <a:pt x="229805" y="478729"/>
                </a:lnTo>
                <a:lnTo>
                  <a:pt x="228893" y="477817"/>
                </a:lnTo>
                <a:lnTo>
                  <a:pt x="228893" y="470978"/>
                </a:lnTo>
                <a:lnTo>
                  <a:pt x="229349" y="466419"/>
                </a:lnTo>
                <a:lnTo>
                  <a:pt x="230261" y="464139"/>
                </a:lnTo>
                <a:lnTo>
                  <a:pt x="227525" y="461403"/>
                </a:lnTo>
                <a:lnTo>
                  <a:pt x="228437" y="449093"/>
                </a:lnTo>
                <a:lnTo>
                  <a:pt x="230717" y="426297"/>
                </a:lnTo>
                <a:lnTo>
                  <a:pt x="227069" y="417178"/>
                </a:lnTo>
                <a:lnTo>
                  <a:pt x="227525" y="391646"/>
                </a:lnTo>
                <a:lnTo>
                  <a:pt x="228893" y="379791"/>
                </a:lnTo>
                <a:lnTo>
                  <a:pt x="235276" y="362466"/>
                </a:lnTo>
                <a:lnTo>
                  <a:pt x="234364" y="356995"/>
                </a:lnTo>
                <a:lnTo>
                  <a:pt x="232541" y="353803"/>
                </a:lnTo>
                <a:lnTo>
                  <a:pt x="232085" y="345141"/>
                </a:lnTo>
                <a:lnTo>
                  <a:pt x="231629" y="341949"/>
                </a:lnTo>
                <a:lnTo>
                  <a:pt x="226613" y="348332"/>
                </a:lnTo>
                <a:lnTo>
                  <a:pt x="224790" y="350612"/>
                </a:lnTo>
                <a:lnTo>
                  <a:pt x="224334" y="358363"/>
                </a:lnTo>
                <a:lnTo>
                  <a:pt x="222510" y="366569"/>
                </a:lnTo>
                <a:lnTo>
                  <a:pt x="227981" y="369305"/>
                </a:lnTo>
                <a:lnTo>
                  <a:pt x="230261" y="367937"/>
                </a:lnTo>
                <a:lnTo>
                  <a:pt x="228437" y="372497"/>
                </a:lnTo>
                <a:lnTo>
                  <a:pt x="226158" y="378424"/>
                </a:lnTo>
                <a:lnTo>
                  <a:pt x="220686" y="381159"/>
                </a:lnTo>
                <a:lnTo>
                  <a:pt x="215671" y="385719"/>
                </a:lnTo>
                <a:lnTo>
                  <a:pt x="212936" y="388454"/>
                </a:lnTo>
                <a:lnTo>
                  <a:pt x="211112" y="393469"/>
                </a:lnTo>
                <a:lnTo>
                  <a:pt x="205641" y="394837"/>
                </a:lnTo>
                <a:lnTo>
                  <a:pt x="212936" y="412163"/>
                </a:lnTo>
                <a:lnTo>
                  <a:pt x="221142" y="432680"/>
                </a:lnTo>
                <a:lnTo>
                  <a:pt x="220230" y="440430"/>
                </a:lnTo>
                <a:lnTo>
                  <a:pt x="220686" y="444078"/>
                </a:lnTo>
                <a:lnTo>
                  <a:pt x="223422" y="453197"/>
                </a:lnTo>
                <a:lnTo>
                  <a:pt x="227981" y="480553"/>
                </a:lnTo>
                <a:lnTo>
                  <a:pt x="234820" y="511100"/>
                </a:lnTo>
                <a:lnTo>
                  <a:pt x="235276" y="520675"/>
                </a:lnTo>
                <a:lnTo>
                  <a:pt x="238761" y="528739"/>
                </a:lnTo>
                <a:lnTo>
                  <a:pt x="243182" y="534866"/>
                </a:lnTo>
                <a:lnTo>
                  <a:pt x="246158" y="541648"/>
                </a:lnTo>
                <a:lnTo>
                  <a:pt x="245307" y="551678"/>
                </a:lnTo>
                <a:lnTo>
                  <a:pt x="240291" y="557149"/>
                </a:lnTo>
                <a:lnTo>
                  <a:pt x="235276" y="562165"/>
                </a:lnTo>
                <a:lnTo>
                  <a:pt x="235276" y="579490"/>
                </a:lnTo>
                <a:lnTo>
                  <a:pt x="236644" y="589065"/>
                </a:lnTo>
                <a:lnTo>
                  <a:pt x="235732" y="598639"/>
                </a:lnTo>
                <a:lnTo>
                  <a:pt x="232085" y="605478"/>
                </a:lnTo>
                <a:lnTo>
                  <a:pt x="232541" y="620980"/>
                </a:lnTo>
                <a:lnTo>
                  <a:pt x="235276" y="632378"/>
                </a:lnTo>
                <a:lnTo>
                  <a:pt x="234820" y="657454"/>
                </a:lnTo>
                <a:lnTo>
                  <a:pt x="232997" y="666573"/>
                </a:lnTo>
                <a:lnTo>
                  <a:pt x="226613" y="670221"/>
                </a:lnTo>
                <a:lnTo>
                  <a:pt x="222054" y="682531"/>
                </a:lnTo>
                <a:lnTo>
                  <a:pt x="220686" y="695297"/>
                </a:lnTo>
                <a:lnTo>
                  <a:pt x="222510" y="697121"/>
                </a:lnTo>
                <a:lnTo>
                  <a:pt x="222054" y="711710"/>
                </a:lnTo>
                <a:lnTo>
                  <a:pt x="219775" y="712622"/>
                </a:lnTo>
                <a:lnTo>
                  <a:pt x="223422" y="719917"/>
                </a:lnTo>
                <a:lnTo>
                  <a:pt x="225702" y="728580"/>
                </a:lnTo>
                <a:lnTo>
                  <a:pt x="230717" y="731771"/>
                </a:lnTo>
                <a:lnTo>
                  <a:pt x="235276" y="734507"/>
                </a:lnTo>
                <a:lnTo>
                  <a:pt x="238924" y="738610"/>
                </a:lnTo>
                <a:lnTo>
                  <a:pt x="240291" y="743626"/>
                </a:lnTo>
                <a:lnTo>
                  <a:pt x="240291" y="746361"/>
                </a:lnTo>
                <a:lnTo>
                  <a:pt x="239836" y="749097"/>
                </a:lnTo>
                <a:lnTo>
                  <a:pt x="243027" y="751833"/>
                </a:lnTo>
                <a:lnTo>
                  <a:pt x="242571" y="758672"/>
                </a:lnTo>
                <a:lnTo>
                  <a:pt x="178285" y="758672"/>
                </a:lnTo>
                <a:lnTo>
                  <a:pt x="177829" y="745449"/>
                </a:lnTo>
                <a:lnTo>
                  <a:pt x="179652" y="745449"/>
                </a:lnTo>
                <a:lnTo>
                  <a:pt x="178285" y="742714"/>
                </a:lnTo>
                <a:lnTo>
                  <a:pt x="177373" y="734051"/>
                </a:lnTo>
                <a:lnTo>
                  <a:pt x="177373" y="727668"/>
                </a:lnTo>
                <a:lnTo>
                  <a:pt x="175093" y="726756"/>
                </a:lnTo>
                <a:lnTo>
                  <a:pt x="174637" y="720373"/>
                </a:lnTo>
                <a:lnTo>
                  <a:pt x="174637" y="705783"/>
                </a:lnTo>
                <a:lnTo>
                  <a:pt x="172813" y="688914"/>
                </a:lnTo>
                <a:lnTo>
                  <a:pt x="169166" y="674324"/>
                </a:lnTo>
                <a:lnTo>
                  <a:pt x="169166" y="665661"/>
                </a:lnTo>
                <a:lnTo>
                  <a:pt x="170534" y="663838"/>
                </a:lnTo>
                <a:lnTo>
                  <a:pt x="175093" y="650615"/>
                </a:lnTo>
                <a:lnTo>
                  <a:pt x="180564" y="639673"/>
                </a:lnTo>
                <a:lnTo>
                  <a:pt x="179652" y="633290"/>
                </a:lnTo>
                <a:lnTo>
                  <a:pt x="177373" y="627819"/>
                </a:lnTo>
                <a:lnTo>
                  <a:pt x="174637" y="615053"/>
                </a:lnTo>
                <a:lnTo>
                  <a:pt x="172357" y="601375"/>
                </a:lnTo>
                <a:lnTo>
                  <a:pt x="174181" y="590888"/>
                </a:lnTo>
                <a:lnTo>
                  <a:pt x="175549" y="582682"/>
                </a:lnTo>
                <a:lnTo>
                  <a:pt x="177373" y="578122"/>
                </a:lnTo>
                <a:lnTo>
                  <a:pt x="177373" y="569459"/>
                </a:lnTo>
                <a:lnTo>
                  <a:pt x="175549" y="561253"/>
                </a:lnTo>
                <a:lnTo>
                  <a:pt x="171446" y="557149"/>
                </a:lnTo>
                <a:lnTo>
                  <a:pt x="167798" y="553046"/>
                </a:lnTo>
                <a:lnTo>
                  <a:pt x="158680" y="526602"/>
                </a:lnTo>
                <a:lnTo>
                  <a:pt x="149105" y="499246"/>
                </a:lnTo>
                <a:lnTo>
                  <a:pt x="145457" y="486024"/>
                </a:lnTo>
                <a:lnTo>
                  <a:pt x="142266" y="475537"/>
                </a:lnTo>
                <a:lnTo>
                  <a:pt x="140898" y="475537"/>
                </a:lnTo>
                <a:lnTo>
                  <a:pt x="139074" y="480553"/>
                </a:lnTo>
                <a:lnTo>
                  <a:pt x="137251" y="486480"/>
                </a:lnTo>
                <a:lnTo>
                  <a:pt x="136795" y="508820"/>
                </a:lnTo>
                <a:lnTo>
                  <a:pt x="133603" y="538912"/>
                </a:lnTo>
                <a:lnTo>
                  <a:pt x="131779" y="548487"/>
                </a:lnTo>
                <a:lnTo>
                  <a:pt x="131324" y="559429"/>
                </a:lnTo>
                <a:lnTo>
                  <a:pt x="133147" y="564444"/>
                </a:lnTo>
                <a:lnTo>
                  <a:pt x="127676" y="576754"/>
                </a:lnTo>
                <a:lnTo>
                  <a:pt x="118557" y="599095"/>
                </a:lnTo>
                <a:lnTo>
                  <a:pt x="118557" y="608214"/>
                </a:lnTo>
                <a:lnTo>
                  <a:pt x="123117" y="622348"/>
                </a:lnTo>
                <a:lnTo>
                  <a:pt x="125852" y="637393"/>
                </a:lnTo>
                <a:lnTo>
                  <a:pt x="131779" y="651071"/>
                </a:lnTo>
                <a:lnTo>
                  <a:pt x="134515" y="658822"/>
                </a:lnTo>
                <a:lnTo>
                  <a:pt x="137251" y="663838"/>
                </a:lnTo>
                <a:lnTo>
                  <a:pt x="139074" y="673412"/>
                </a:lnTo>
                <a:lnTo>
                  <a:pt x="135883" y="690738"/>
                </a:lnTo>
                <a:lnTo>
                  <a:pt x="133147" y="711710"/>
                </a:lnTo>
                <a:lnTo>
                  <a:pt x="133603" y="727668"/>
                </a:lnTo>
                <a:lnTo>
                  <a:pt x="131324" y="728124"/>
                </a:lnTo>
                <a:lnTo>
                  <a:pt x="129956" y="732683"/>
                </a:lnTo>
                <a:lnTo>
                  <a:pt x="128588" y="741802"/>
                </a:lnTo>
                <a:lnTo>
                  <a:pt x="127676" y="744538"/>
                </a:lnTo>
                <a:lnTo>
                  <a:pt x="129044" y="746817"/>
                </a:lnTo>
                <a:lnTo>
                  <a:pt x="129500" y="751377"/>
                </a:lnTo>
                <a:lnTo>
                  <a:pt x="129044" y="758672"/>
                </a:lnTo>
                <a:lnTo>
                  <a:pt x="67037" y="758672"/>
                </a:lnTo>
                <a:lnTo>
                  <a:pt x="67037" y="751377"/>
                </a:lnTo>
                <a:lnTo>
                  <a:pt x="67949" y="750465"/>
                </a:lnTo>
                <a:lnTo>
                  <a:pt x="69773" y="742714"/>
                </a:lnTo>
                <a:lnTo>
                  <a:pt x="73420" y="735875"/>
                </a:lnTo>
                <a:lnTo>
                  <a:pt x="82083" y="730860"/>
                </a:lnTo>
                <a:lnTo>
                  <a:pt x="87098" y="726300"/>
                </a:lnTo>
                <a:lnTo>
                  <a:pt x="87554" y="721285"/>
                </a:lnTo>
                <a:lnTo>
                  <a:pt x="85730" y="722197"/>
                </a:lnTo>
                <a:lnTo>
                  <a:pt x="80715" y="696665"/>
                </a:lnTo>
                <a:lnTo>
                  <a:pt x="80259" y="673868"/>
                </a:lnTo>
                <a:lnTo>
                  <a:pt x="78435" y="666573"/>
                </a:lnTo>
                <a:lnTo>
                  <a:pt x="74788" y="667029"/>
                </a:lnTo>
                <a:lnTo>
                  <a:pt x="71596" y="663382"/>
                </a:lnTo>
                <a:lnTo>
                  <a:pt x="68405" y="655631"/>
                </a:lnTo>
                <a:lnTo>
                  <a:pt x="69773" y="652895"/>
                </a:lnTo>
                <a:lnTo>
                  <a:pt x="76156" y="645600"/>
                </a:lnTo>
                <a:lnTo>
                  <a:pt x="78891" y="638761"/>
                </a:lnTo>
                <a:lnTo>
                  <a:pt x="78891" y="631922"/>
                </a:lnTo>
                <a:lnTo>
                  <a:pt x="77523" y="627819"/>
                </a:lnTo>
                <a:lnTo>
                  <a:pt x="67949" y="619156"/>
                </a:lnTo>
                <a:lnTo>
                  <a:pt x="57918" y="608670"/>
                </a:lnTo>
                <a:lnTo>
                  <a:pt x="56095" y="600919"/>
                </a:lnTo>
                <a:lnTo>
                  <a:pt x="51991" y="595904"/>
                </a:lnTo>
                <a:lnTo>
                  <a:pt x="51079" y="588609"/>
                </a:lnTo>
                <a:lnTo>
                  <a:pt x="53815" y="581314"/>
                </a:lnTo>
                <a:lnTo>
                  <a:pt x="61110" y="574019"/>
                </a:lnTo>
                <a:lnTo>
                  <a:pt x="65213" y="569915"/>
                </a:lnTo>
                <a:lnTo>
                  <a:pt x="62022" y="548031"/>
                </a:lnTo>
                <a:lnTo>
                  <a:pt x="59286" y="532073"/>
                </a:lnTo>
                <a:lnTo>
                  <a:pt x="52903" y="511556"/>
                </a:lnTo>
                <a:lnTo>
                  <a:pt x="49256" y="498334"/>
                </a:lnTo>
                <a:lnTo>
                  <a:pt x="49712" y="481464"/>
                </a:lnTo>
                <a:lnTo>
                  <a:pt x="51991" y="447725"/>
                </a:lnTo>
                <a:lnTo>
                  <a:pt x="55639" y="425841"/>
                </a:lnTo>
                <a:lnTo>
                  <a:pt x="50168" y="419458"/>
                </a:lnTo>
                <a:lnTo>
                  <a:pt x="38313" y="416266"/>
                </a:lnTo>
                <a:lnTo>
                  <a:pt x="26003" y="414442"/>
                </a:lnTo>
                <a:lnTo>
                  <a:pt x="22812" y="408515"/>
                </a:lnTo>
                <a:lnTo>
                  <a:pt x="24635" y="400308"/>
                </a:lnTo>
                <a:lnTo>
                  <a:pt x="21237" y="390633"/>
                </a:lnTo>
                <a:lnTo>
                  <a:pt x="18157" y="380884"/>
                </a:lnTo>
                <a:lnTo>
                  <a:pt x="15239" y="371044"/>
                </a:lnTo>
                <a:lnTo>
                  <a:pt x="12325" y="361098"/>
                </a:lnTo>
                <a:lnTo>
                  <a:pt x="12325" y="347876"/>
                </a:lnTo>
                <a:lnTo>
                  <a:pt x="4537" y="332927"/>
                </a:lnTo>
                <a:lnTo>
                  <a:pt x="512" y="321499"/>
                </a:lnTo>
                <a:lnTo>
                  <a:pt x="0" y="309125"/>
                </a:lnTo>
                <a:lnTo>
                  <a:pt x="2751" y="291341"/>
                </a:lnTo>
                <a:lnTo>
                  <a:pt x="8222" y="271735"/>
                </a:lnTo>
                <a:lnTo>
                  <a:pt x="12325" y="258057"/>
                </a:lnTo>
                <a:lnTo>
                  <a:pt x="10957" y="231157"/>
                </a:lnTo>
                <a:lnTo>
                  <a:pt x="14149" y="207905"/>
                </a:lnTo>
                <a:lnTo>
                  <a:pt x="21444" y="195595"/>
                </a:lnTo>
                <a:lnTo>
                  <a:pt x="33754" y="185564"/>
                </a:lnTo>
                <a:lnTo>
                  <a:pt x="45608" y="178725"/>
                </a:lnTo>
                <a:lnTo>
                  <a:pt x="59286" y="168695"/>
                </a:lnTo>
                <a:lnTo>
                  <a:pt x="59742" y="153649"/>
                </a:lnTo>
                <a:lnTo>
                  <a:pt x="61566" y="138603"/>
                </a:lnTo>
                <a:lnTo>
                  <a:pt x="67037" y="132220"/>
                </a:lnTo>
                <a:lnTo>
                  <a:pt x="75244" y="127205"/>
                </a:lnTo>
                <a:lnTo>
                  <a:pt x="72964" y="123557"/>
                </a:lnTo>
                <a:lnTo>
                  <a:pt x="71596" y="123101"/>
                </a:lnTo>
                <a:lnTo>
                  <a:pt x="71140" y="121278"/>
                </a:lnTo>
                <a:lnTo>
                  <a:pt x="68861" y="117630"/>
                </a:lnTo>
                <a:lnTo>
                  <a:pt x="61566" y="106688"/>
                </a:lnTo>
                <a:lnTo>
                  <a:pt x="57007" y="100761"/>
                </a:lnTo>
                <a:lnTo>
                  <a:pt x="52447" y="87539"/>
                </a:lnTo>
                <a:lnTo>
                  <a:pt x="54727" y="72037"/>
                </a:lnTo>
                <a:lnTo>
                  <a:pt x="62022" y="63374"/>
                </a:lnTo>
                <a:lnTo>
                  <a:pt x="62934" y="60183"/>
                </a:lnTo>
                <a:lnTo>
                  <a:pt x="68405" y="51976"/>
                </a:lnTo>
                <a:lnTo>
                  <a:pt x="98496" y="36018"/>
                </a:lnTo>
                <a:lnTo>
                  <a:pt x="114454" y="36474"/>
                </a:lnTo>
                <a:lnTo>
                  <a:pt x="122205" y="42401"/>
                </a:lnTo>
                <a:lnTo>
                  <a:pt x="124485" y="54711"/>
                </a:lnTo>
                <a:lnTo>
                  <a:pt x="123573" y="62462"/>
                </a:lnTo>
                <a:lnTo>
                  <a:pt x="129500" y="70669"/>
                </a:lnTo>
                <a:lnTo>
                  <a:pt x="131779" y="75228"/>
                </a:lnTo>
                <a:lnTo>
                  <a:pt x="132691" y="79788"/>
                </a:lnTo>
                <a:lnTo>
                  <a:pt x="131779" y="83435"/>
                </a:lnTo>
                <a:lnTo>
                  <a:pt x="130868" y="86171"/>
                </a:lnTo>
                <a:lnTo>
                  <a:pt x="131779" y="90274"/>
                </a:lnTo>
                <a:lnTo>
                  <a:pt x="134515" y="99393"/>
                </a:lnTo>
                <a:lnTo>
                  <a:pt x="135427" y="102584"/>
                </a:lnTo>
                <a:lnTo>
                  <a:pt x="135427" y="105320"/>
                </a:lnTo>
                <a:lnTo>
                  <a:pt x="134971" y="107600"/>
                </a:lnTo>
                <a:lnTo>
                  <a:pt x="134515" y="112615"/>
                </a:lnTo>
                <a:lnTo>
                  <a:pt x="143634" y="121278"/>
                </a:lnTo>
                <a:lnTo>
                  <a:pt x="152752" y="132220"/>
                </a:lnTo>
                <a:lnTo>
                  <a:pt x="158680" y="140427"/>
                </a:lnTo>
                <a:lnTo>
                  <a:pt x="177829" y="144530"/>
                </a:lnTo>
                <a:lnTo>
                  <a:pt x="196066" y="150457"/>
                </a:lnTo>
                <a:lnTo>
                  <a:pt x="198802" y="152737"/>
                </a:lnTo>
                <a:lnTo>
                  <a:pt x="205185" y="159576"/>
                </a:lnTo>
                <a:lnTo>
                  <a:pt x="214303" y="180093"/>
                </a:lnTo>
                <a:lnTo>
                  <a:pt x="222510" y="196506"/>
                </a:lnTo>
                <a:lnTo>
                  <a:pt x="226613" y="205169"/>
                </a:lnTo>
                <a:lnTo>
                  <a:pt x="232085" y="188300"/>
                </a:lnTo>
                <a:lnTo>
                  <a:pt x="236188" y="177357"/>
                </a:lnTo>
                <a:lnTo>
                  <a:pt x="240291" y="165959"/>
                </a:lnTo>
                <a:lnTo>
                  <a:pt x="243027" y="159576"/>
                </a:lnTo>
                <a:lnTo>
                  <a:pt x="247130" y="153649"/>
                </a:lnTo>
                <a:lnTo>
                  <a:pt x="250322" y="149545"/>
                </a:lnTo>
                <a:lnTo>
                  <a:pt x="249866" y="146354"/>
                </a:lnTo>
                <a:lnTo>
                  <a:pt x="249410" y="140883"/>
                </a:lnTo>
                <a:lnTo>
                  <a:pt x="251234" y="136779"/>
                </a:lnTo>
                <a:lnTo>
                  <a:pt x="252602" y="138147"/>
                </a:lnTo>
                <a:lnTo>
                  <a:pt x="253969" y="134500"/>
                </a:lnTo>
                <a:lnTo>
                  <a:pt x="263088" y="130396"/>
                </a:lnTo>
                <a:lnTo>
                  <a:pt x="273575" y="124013"/>
                </a:lnTo>
                <a:lnTo>
                  <a:pt x="287708" y="119454"/>
                </a:lnTo>
                <a:lnTo>
                  <a:pt x="295915" y="115350"/>
                </a:lnTo>
                <a:lnTo>
                  <a:pt x="303666" y="108056"/>
                </a:lnTo>
                <a:lnTo>
                  <a:pt x="310049" y="102128"/>
                </a:lnTo>
                <a:lnTo>
                  <a:pt x="305946" y="101672"/>
                </a:lnTo>
                <a:lnTo>
                  <a:pt x="302298" y="99393"/>
                </a:lnTo>
                <a:lnTo>
                  <a:pt x="301386" y="97569"/>
                </a:lnTo>
                <a:lnTo>
                  <a:pt x="300931" y="95745"/>
                </a:lnTo>
                <a:lnTo>
                  <a:pt x="301386" y="93466"/>
                </a:lnTo>
                <a:lnTo>
                  <a:pt x="302298" y="90730"/>
                </a:lnTo>
                <a:lnTo>
                  <a:pt x="303210" y="88906"/>
                </a:lnTo>
                <a:lnTo>
                  <a:pt x="303210" y="87083"/>
                </a:lnTo>
                <a:lnTo>
                  <a:pt x="302754" y="86171"/>
                </a:lnTo>
                <a:lnTo>
                  <a:pt x="301842" y="83891"/>
                </a:lnTo>
                <a:lnTo>
                  <a:pt x="301842" y="82979"/>
                </a:lnTo>
                <a:lnTo>
                  <a:pt x="302298" y="82067"/>
                </a:lnTo>
                <a:lnTo>
                  <a:pt x="302754" y="81611"/>
                </a:lnTo>
                <a:lnTo>
                  <a:pt x="303666" y="80700"/>
                </a:lnTo>
                <a:lnTo>
                  <a:pt x="302754" y="79788"/>
                </a:lnTo>
                <a:lnTo>
                  <a:pt x="302298" y="79332"/>
                </a:lnTo>
                <a:lnTo>
                  <a:pt x="301386" y="77508"/>
                </a:lnTo>
                <a:lnTo>
                  <a:pt x="302754" y="74772"/>
                </a:lnTo>
                <a:lnTo>
                  <a:pt x="302754" y="72493"/>
                </a:lnTo>
                <a:lnTo>
                  <a:pt x="300475" y="71581"/>
                </a:lnTo>
                <a:lnTo>
                  <a:pt x="298195" y="70669"/>
                </a:lnTo>
                <a:lnTo>
                  <a:pt x="296827" y="69301"/>
                </a:lnTo>
                <a:lnTo>
                  <a:pt x="296827" y="66110"/>
                </a:lnTo>
                <a:lnTo>
                  <a:pt x="297739" y="64286"/>
                </a:lnTo>
                <a:lnTo>
                  <a:pt x="299107" y="62462"/>
                </a:lnTo>
                <a:lnTo>
                  <a:pt x="300931" y="60639"/>
                </a:lnTo>
                <a:lnTo>
                  <a:pt x="301842" y="58815"/>
                </a:lnTo>
                <a:lnTo>
                  <a:pt x="299107" y="50152"/>
                </a:lnTo>
                <a:lnTo>
                  <a:pt x="299107" y="44225"/>
                </a:lnTo>
                <a:lnTo>
                  <a:pt x="299563" y="41945"/>
                </a:lnTo>
                <a:lnTo>
                  <a:pt x="302754" y="41033"/>
                </a:lnTo>
                <a:lnTo>
                  <a:pt x="305946" y="31459"/>
                </a:lnTo>
                <a:lnTo>
                  <a:pt x="309137" y="24164"/>
                </a:lnTo>
                <a:lnTo>
                  <a:pt x="312329" y="19605"/>
                </a:lnTo>
                <a:lnTo>
                  <a:pt x="310505" y="19605"/>
                </a:lnTo>
                <a:lnTo>
                  <a:pt x="309137" y="20061"/>
                </a:lnTo>
                <a:lnTo>
                  <a:pt x="310049" y="17325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97" name="object 1097"/>
          <p:cNvGrpSpPr/>
          <p:nvPr/>
        </p:nvGrpSpPr>
        <p:grpSpPr>
          <a:xfrm>
            <a:off x="10595246" y="4700934"/>
            <a:ext cx="212221" cy="768916"/>
            <a:chOff x="5760008" y="3160008"/>
            <a:chExt cx="131445" cy="476250"/>
          </a:xfrm>
        </p:grpSpPr>
        <p:sp>
          <p:nvSpPr>
            <p:cNvPr id="1098" name="object 1098"/>
            <p:cNvSpPr/>
            <p:nvPr/>
          </p:nvSpPr>
          <p:spPr>
            <a:xfrm>
              <a:off x="5760961" y="3204274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12948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5760961" y="3591816"/>
              <a:ext cx="129539" cy="0"/>
            </a:xfrm>
            <a:custGeom>
              <a:avLst/>
              <a:gdLst/>
              <a:ahLst/>
              <a:cxnLst/>
              <a:rect l="l" t="t" r="r" b="b"/>
              <a:pathLst>
                <a:path w="129539">
                  <a:moveTo>
                    <a:pt x="12948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5804274" y="3160961"/>
              <a:ext cx="0" cy="474345"/>
            </a:xfrm>
            <a:custGeom>
              <a:avLst/>
              <a:gdLst/>
              <a:ahLst/>
              <a:cxnLst/>
              <a:rect l="l" t="t" r="r" b="b"/>
              <a:pathLst>
                <a:path h="474345">
                  <a:moveTo>
                    <a:pt x="0" y="0"/>
                  </a:moveTo>
                  <a:lnTo>
                    <a:pt x="0" y="4741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5804274" y="320427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0" y="0"/>
                  </a:moveTo>
                  <a:lnTo>
                    <a:pt x="0" y="5015"/>
                  </a:lnTo>
                  <a:lnTo>
                    <a:pt x="3647" y="3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5804274" y="320427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0" y="5015"/>
                  </a:moveTo>
                  <a:lnTo>
                    <a:pt x="0" y="0"/>
                  </a:lnTo>
                  <a:lnTo>
                    <a:pt x="3647" y="3647"/>
                  </a:lnTo>
                  <a:lnTo>
                    <a:pt x="0" y="501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5804274" y="3204274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471" y="0"/>
                  </a:moveTo>
                  <a:lnTo>
                    <a:pt x="0" y="0"/>
                  </a:lnTo>
                  <a:lnTo>
                    <a:pt x="3647" y="3647"/>
                  </a:lnTo>
                  <a:lnTo>
                    <a:pt x="547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5804274" y="3204274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3647" y="3647"/>
                  </a:moveTo>
                  <a:lnTo>
                    <a:pt x="0" y="0"/>
                  </a:lnTo>
                  <a:lnTo>
                    <a:pt x="5471" y="0"/>
                  </a:lnTo>
                  <a:lnTo>
                    <a:pt x="3647" y="364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5804274" y="3200170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3647" y="0"/>
                  </a:moveTo>
                  <a:lnTo>
                    <a:pt x="0" y="4103"/>
                  </a:lnTo>
                  <a:lnTo>
                    <a:pt x="5471" y="4103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5804274" y="3200170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5471" y="4103"/>
                  </a:moveTo>
                  <a:lnTo>
                    <a:pt x="0" y="4103"/>
                  </a:lnTo>
                  <a:lnTo>
                    <a:pt x="3647" y="0"/>
                  </a:lnTo>
                  <a:lnTo>
                    <a:pt x="5471" y="410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5804274" y="319880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5471"/>
                  </a:lnTo>
                  <a:lnTo>
                    <a:pt x="3647" y="1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5804274" y="319880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47" y="1367"/>
                  </a:moveTo>
                  <a:lnTo>
                    <a:pt x="0" y="5471"/>
                  </a:lnTo>
                  <a:lnTo>
                    <a:pt x="0" y="0"/>
                  </a:lnTo>
                  <a:lnTo>
                    <a:pt x="3647" y="136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5800171" y="319880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4103" y="0"/>
                  </a:moveTo>
                  <a:lnTo>
                    <a:pt x="0" y="1367"/>
                  </a:lnTo>
                  <a:lnTo>
                    <a:pt x="4103" y="5471"/>
                  </a:lnTo>
                  <a:lnTo>
                    <a:pt x="41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5800171" y="319880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4103" y="0"/>
                  </a:moveTo>
                  <a:lnTo>
                    <a:pt x="4103" y="5471"/>
                  </a:lnTo>
                  <a:lnTo>
                    <a:pt x="0" y="1367"/>
                  </a:lnTo>
                  <a:lnTo>
                    <a:pt x="4103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5798802" y="3200170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1367" y="0"/>
                  </a:moveTo>
                  <a:lnTo>
                    <a:pt x="0" y="4103"/>
                  </a:lnTo>
                  <a:lnTo>
                    <a:pt x="5471" y="4103"/>
                  </a:lnTo>
                  <a:lnTo>
                    <a:pt x="13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5798802" y="3200170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1367" y="0"/>
                  </a:moveTo>
                  <a:lnTo>
                    <a:pt x="5471" y="4103"/>
                  </a:lnTo>
                  <a:lnTo>
                    <a:pt x="0" y="4103"/>
                  </a:lnTo>
                  <a:lnTo>
                    <a:pt x="1367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5798803" y="3204274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471" y="0"/>
                  </a:moveTo>
                  <a:lnTo>
                    <a:pt x="0" y="0"/>
                  </a:lnTo>
                  <a:lnTo>
                    <a:pt x="1367" y="3647"/>
                  </a:lnTo>
                  <a:lnTo>
                    <a:pt x="547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5798803" y="3204274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0"/>
                  </a:moveTo>
                  <a:lnTo>
                    <a:pt x="5471" y="0"/>
                  </a:lnTo>
                  <a:lnTo>
                    <a:pt x="1367" y="364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5800170" y="3204274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4103" y="0"/>
                  </a:moveTo>
                  <a:lnTo>
                    <a:pt x="0" y="3647"/>
                  </a:lnTo>
                  <a:lnTo>
                    <a:pt x="4103" y="5015"/>
                  </a:lnTo>
                  <a:lnTo>
                    <a:pt x="41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5800170" y="3204274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0" y="3647"/>
                  </a:moveTo>
                  <a:lnTo>
                    <a:pt x="4103" y="0"/>
                  </a:lnTo>
                  <a:lnTo>
                    <a:pt x="4103" y="5015"/>
                  </a:lnTo>
                  <a:lnTo>
                    <a:pt x="0" y="364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5800171" y="3586346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4103" y="0"/>
                  </a:moveTo>
                  <a:lnTo>
                    <a:pt x="0" y="1823"/>
                  </a:lnTo>
                  <a:lnTo>
                    <a:pt x="4103" y="5471"/>
                  </a:lnTo>
                  <a:lnTo>
                    <a:pt x="41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5800171" y="3586346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4103" y="0"/>
                  </a:moveTo>
                  <a:lnTo>
                    <a:pt x="4103" y="5471"/>
                  </a:lnTo>
                  <a:lnTo>
                    <a:pt x="0" y="1823"/>
                  </a:lnTo>
                  <a:lnTo>
                    <a:pt x="4103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5798802" y="358816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1367" y="0"/>
                  </a:moveTo>
                  <a:lnTo>
                    <a:pt x="0" y="3647"/>
                  </a:lnTo>
                  <a:lnTo>
                    <a:pt x="5471" y="3647"/>
                  </a:lnTo>
                  <a:lnTo>
                    <a:pt x="13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5798802" y="358816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1367" y="0"/>
                  </a:moveTo>
                  <a:lnTo>
                    <a:pt x="5471" y="3647"/>
                  </a:lnTo>
                  <a:lnTo>
                    <a:pt x="0" y="3647"/>
                  </a:lnTo>
                  <a:lnTo>
                    <a:pt x="1367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5798803" y="3591816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471" y="0"/>
                  </a:moveTo>
                  <a:lnTo>
                    <a:pt x="0" y="0"/>
                  </a:lnTo>
                  <a:lnTo>
                    <a:pt x="1367" y="3647"/>
                  </a:lnTo>
                  <a:lnTo>
                    <a:pt x="547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5798803" y="3591816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0"/>
                  </a:moveTo>
                  <a:lnTo>
                    <a:pt x="5471" y="0"/>
                  </a:lnTo>
                  <a:lnTo>
                    <a:pt x="1367" y="364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5800170" y="3591816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4103" y="0"/>
                  </a:moveTo>
                  <a:lnTo>
                    <a:pt x="0" y="3647"/>
                  </a:lnTo>
                  <a:lnTo>
                    <a:pt x="4103" y="5471"/>
                  </a:lnTo>
                  <a:lnTo>
                    <a:pt x="41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5800170" y="3591816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3647"/>
                  </a:moveTo>
                  <a:lnTo>
                    <a:pt x="4103" y="0"/>
                  </a:lnTo>
                  <a:lnTo>
                    <a:pt x="4103" y="5471"/>
                  </a:lnTo>
                  <a:lnTo>
                    <a:pt x="0" y="364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5804274" y="3591816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5471"/>
                  </a:lnTo>
                  <a:lnTo>
                    <a:pt x="3647" y="3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5804274" y="3591816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5471"/>
                  </a:moveTo>
                  <a:lnTo>
                    <a:pt x="0" y="0"/>
                  </a:lnTo>
                  <a:lnTo>
                    <a:pt x="3647" y="3647"/>
                  </a:lnTo>
                  <a:lnTo>
                    <a:pt x="0" y="547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5804274" y="3591816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471" y="0"/>
                  </a:moveTo>
                  <a:lnTo>
                    <a:pt x="0" y="0"/>
                  </a:lnTo>
                  <a:lnTo>
                    <a:pt x="3647" y="3647"/>
                  </a:lnTo>
                  <a:lnTo>
                    <a:pt x="547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5804274" y="3591816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3647" y="3647"/>
                  </a:moveTo>
                  <a:lnTo>
                    <a:pt x="0" y="0"/>
                  </a:lnTo>
                  <a:lnTo>
                    <a:pt x="5471" y="0"/>
                  </a:lnTo>
                  <a:lnTo>
                    <a:pt x="3647" y="364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5804274" y="358816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3647" y="0"/>
                  </a:moveTo>
                  <a:lnTo>
                    <a:pt x="0" y="3647"/>
                  </a:lnTo>
                  <a:lnTo>
                    <a:pt x="5471" y="3647"/>
                  </a:lnTo>
                  <a:lnTo>
                    <a:pt x="36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5804274" y="358816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471" y="3647"/>
                  </a:moveTo>
                  <a:lnTo>
                    <a:pt x="0" y="3647"/>
                  </a:lnTo>
                  <a:lnTo>
                    <a:pt x="3647" y="0"/>
                  </a:lnTo>
                  <a:lnTo>
                    <a:pt x="5471" y="364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5804274" y="358634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5471"/>
                  </a:lnTo>
                  <a:lnTo>
                    <a:pt x="3647" y="1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5804274" y="358634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47" y="1823"/>
                  </a:moveTo>
                  <a:lnTo>
                    <a:pt x="0" y="5471"/>
                  </a:lnTo>
                  <a:lnTo>
                    <a:pt x="0" y="0"/>
                  </a:lnTo>
                  <a:lnTo>
                    <a:pt x="3647" y="182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33" name="object 1133"/>
          <p:cNvSpPr txBox="1"/>
          <p:nvPr/>
        </p:nvSpPr>
        <p:spPr>
          <a:xfrm>
            <a:off x="10498660" y="4987473"/>
            <a:ext cx="153888" cy="27763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900</a:t>
            </a:r>
            <a:endParaRPr sz="450" dirty="0">
              <a:latin typeface="Tahoma"/>
              <a:cs typeface="Tahoma"/>
            </a:endParaRPr>
          </a:p>
        </p:txBody>
      </p:sp>
      <p:grpSp>
        <p:nvGrpSpPr>
          <p:cNvPr id="1136" name="object 1136"/>
          <p:cNvGrpSpPr/>
          <p:nvPr/>
        </p:nvGrpSpPr>
        <p:grpSpPr>
          <a:xfrm>
            <a:off x="13541972" y="4366803"/>
            <a:ext cx="20504" cy="570023"/>
            <a:chOff x="7585147" y="2953055"/>
            <a:chExt cx="12700" cy="353060"/>
          </a:xfrm>
        </p:grpSpPr>
        <p:sp>
          <p:nvSpPr>
            <p:cNvPr id="1137" name="object 1137"/>
            <p:cNvSpPr/>
            <p:nvPr/>
          </p:nvSpPr>
          <p:spPr>
            <a:xfrm>
              <a:off x="7596546" y="2956703"/>
              <a:ext cx="0" cy="319405"/>
            </a:xfrm>
            <a:custGeom>
              <a:avLst/>
              <a:gdLst/>
              <a:ahLst/>
              <a:cxnLst/>
              <a:rect l="l" t="t" r="r" b="b"/>
              <a:pathLst>
                <a:path h="319404">
                  <a:moveTo>
                    <a:pt x="0" y="0"/>
                  </a:moveTo>
                  <a:lnTo>
                    <a:pt x="0" y="31915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7586059" y="2953055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43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57" name="object 1157"/>
          <p:cNvSpPr/>
          <p:nvPr/>
        </p:nvSpPr>
        <p:spPr>
          <a:xfrm>
            <a:off x="10889756" y="4909319"/>
            <a:ext cx="20504" cy="19479"/>
          </a:xfrm>
          <a:custGeom>
            <a:avLst/>
            <a:gdLst/>
            <a:ahLst/>
            <a:cxnLst/>
            <a:rect l="l" t="t" r="r" b="b"/>
            <a:pathLst>
              <a:path w="12700" h="12064">
                <a:moveTo>
                  <a:pt x="0" y="5471"/>
                </a:moveTo>
                <a:lnTo>
                  <a:pt x="911" y="8662"/>
                </a:lnTo>
                <a:lnTo>
                  <a:pt x="8465" y="11720"/>
                </a:lnTo>
                <a:lnTo>
                  <a:pt x="12588" y="7051"/>
                </a:lnTo>
                <a:lnTo>
                  <a:pt x="11443" y="1022"/>
                </a:lnTo>
                <a:lnTo>
                  <a:pt x="3191" y="0"/>
                </a:lnTo>
                <a:lnTo>
                  <a:pt x="911" y="2279"/>
                </a:lnTo>
                <a:lnTo>
                  <a:pt x="0" y="5471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10889756" y="5278113"/>
            <a:ext cx="20504" cy="19479"/>
          </a:xfrm>
          <a:custGeom>
            <a:avLst/>
            <a:gdLst/>
            <a:ahLst/>
            <a:cxnLst/>
            <a:rect l="l" t="t" r="r" b="b"/>
            <a:pathLst>
              <a:path w="12700" h="12064">
                <a:moveTo>
                  <a:pt x="0" y="5471"/>
                </a:moveTo>
                <a:lnTo>
                  <a:pt x="911" y="8662"/>
                </a:lnTo>
                <a:lnTo>
                  <a:pt x="8465" y="11720"/>
                </a:lnTo>
                <a:lnTo>
                  <a:pt x="12588" y="7051"/>
                </a:lnTo>
                <a:lnTo>
                  <a:pt x="11443" y="1022"/>
                </a:lnTo>
                <a:lnTo>
                  <a:pt x="3191" y="0"/>
                </a:lnTo>
                <a:lnTo>
                  <a:pt x="911" y="2279"/>
                </a:lnTo>
                <a:lnTo>
                  <a:pt x="0" y="5471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10868409" y="4772404"/>
            <a:ext cx="69715" cy="344475"/>
          </a:xfrm>
          <a:custGeom>
            <a:avLst/>
            <a:gdLst/>
            <a:ahLst/>
            <a:cxnLst/>
            <a:rect l="l" t="t" r="r" b="b"/>
            <a:pathLst>
              <a:path w="43179" h="213360">
                <a:moveTo>
                  <a:pt x="13222" y="206537"/>
                </a:moveTo>
                <a:lnTo>
                  <a:pt x="14133" y="209729"/>
                </a:lnTo>
                <a:lnTo>
                  <a:pt x="21397" y="213331"/>
                </a:lnTo>
                <a:lnTo>
                  <a:pt x="25677" y="208519"/>
                </a:lnTo>
                <a:lnTo>
                  <a:pt x="24755" y="202146"/>
                </a:lnTo>
                <a:lnTo>
                  <a:pt x="16413" y="201066"/>
                </a:lnTo>
                <a:lnTo>
                  <a:pt x="14133" y="203345"/>
                </a:lnTo>
                <a:lnTo>
                  <a:pt x="13222" y="206537"/>
                </a:lnTo>
                <a:close/>
              </a:path>
              <a:path w="43179" h="213360">
                <a:moveTo>
                  <a:pt x="0" y="12766"/>
                </a:moveTo>
                <a:lnTo>
                  <a:pt x="0" y="0"/>
                </a:lnTo>
                <a:lnTo>
                  <a:pt x="42857" y="0"/>
                </a:lnTo>
                <a:lnTo>
                  <a:pt x="42857" y="12766"/>
                </a:lnTo>
                <a:lnTo>
                  <a:pt x="0" y="12766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11153283" y="5220694"/>
            <a:ext cx="2325203" cy="178387"/>
          </a:xfrm>
          <a:custGeom>
            <a:avLst/>
            <a:gdLst/>
            <a:ahLst/>
            <a:cxnLst/>
            <a:rect l="l" t="t" r="r" b="b"/>
            <a:pathLst>
              <a:path w="1440179" h="110489">
                <a:moveTo>
                  <a:pt x="0" y="109879"/>
                </a:moveTo>
                <a:lnTo>
                  <a:pt x="1439835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13477931" y="5189777"/>
            <a:ext cx="31782" cy="31782"/>
          </a:xfrm>
          <a:custGeom>
            <a:avLst/>
            <a:gdLst/>
            <a:ahLst/>
            <a:cxnLst/>
            <a:rect l="l" t="t" r="r" b="b"/>
            <a:pathLst>
              <a:path w="19684" h="19685">
                <a:moveTo>
                  <a:pt x="19149" y="0"/>
                </a:moveTo>
                <a:lnTo>
                  <a:pt x="0" y="19149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13473514" y="5084515"/>
            <a:ext cx="0" cy="14353"/>
          </a:xfrm>
          <a:custGeom>
            <a:avLst/>
            <a:gdLst/>
            <a:ahLst/>
            <a:cxnLst/>
            <a:rect l="l" t="t" r="r" b="b"/>
            <a:pathLst>
              <a:path h="8889">
                <a:moveTo>
                  <a:pt x="-2735" y="4331"/>
                </a:moveTo>
                <a:lnTo>
                  <a:pt x="2735" y="4331"/>
                </a:lnTo>
              </a:path>
            </a:pathLst>
          </a:custGeom>
          <a:ln w="866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2782202" y="1112925"/>
            <a:ext cx="10726898" cy="3242777"/>
          </a:xfrm>
          <a:custGeom>
            <a:avLst/>
            <a:gdLst/>
            <a:ahLst/>
            <a:cxnLst/>
            <a:rect l="l" t="t" r="r" b="b"/>
            <a:pathLst>
              <a:path w="6644005" h="2008505">
                <a:moveTo>
                  <a:pt x="6643848" y="2008086"/>
                </a:moveTo>
                <a:lnTo>
                  <a:pt x="6493390" y="1956110"/>
                </a:lnTo>
                <a:lnTo>
                  <a:pt x="6418617" y="1929666"/>
                </a:lnTo>
                <a:lnTo>
                  <a:pt x="6370642" y="1913058"/>
                </a:lnTo>
                <a:lnTo>
                  <a:pt x="6322667" y="1896450"/>
                </a:lnTo>
                <a:lnTo>
                  <a:pt x="6274693" y="1879839"/>
                </a:lnTo>
                <a:lnTo>
                  <a:pt x="6226719" y="1863227"/>
                </a:lnTo>
                <a:lnTo>
                  <a:pt x="6178746" y="1846614"/>
                </a:lnTo>
                <a:lnTo>
                  <a:pt x="6130773" y="1829999"/>
                </a:lnTo>
                <a:lnTo>
                  <a:pt x="6082801" y="1813383"/>
                </a:lnTo>
                <a:lnTo>
                  <a:pt x="6034829" y="1796765"/>
                </a:lnTo>
                <a:lnTo>
                  <a:pt x="5986858" y="1780146"/>
                </a:lnTo>
                <a:lnTo>
                  <a:pt x="5938887" y="1763526"/>
                </a:lnTo>
                <a:lnTo>
                  <a:pt x="5890916" y="1746905"/>
                </a:lnTo>
                <a:lnTo>
                  <a:pt x="5842946" y="1730282"/>
                </a:lnTo>
                <a:lnTo>
                  <a:pt x="5794976" y="1713658"/>
                </a:lnTo>
                <a:lnTo>
                  <a:pt x="5747007" y="1697033"/>
                </a:lnTo>
                <a:lnTo>
                  <a:pt x="5699038" y="1680407"/>
                </a:lnTo>
                <a:lnTo>
                  <a:pt x="5651069" y="1663781"/>
                </a:lnTo>
                <a:lnTo>
                  <a:pt x="5603101" y="1647153"/>
                </a:lnTo>
                <a:lnTo>
                  <a:pt x="5555133" y="1630524"/>
                </a:lnTo>
                <a:lnTo>
                  <a:pt x="5507165" y="1613894"/>
                </a:lnTo>
                <a:lnTo>
                  <a:pt x="5459198" y="1597264"/>
                </a:lnTo>
                <a:lnTo>
                  <a:pt x="5411231" y="1580632"/>
                </a:lnTo>
                <a:lnTo>
                  <a:pt x="5363264" y="1564000"/>
                </a:lnTo>
                <a:lnTo>
                  <a:pt x="5315297" y="1547367"/>
                </a:lnTo>
                <a:lnTo>
                  <a:pt x="5267331" y="1530734"/>
                </a:lnTo>
                <a:lnTo>
                  <a:pt x="5219365" y="1514100"/>
                </a:lnTo>
                <a:lnTo>
                  <a:pt x="5171399" y="1497465"/>
                </a:lnTo>
                <a:lnTo>
                  <a:pt x="5123433" y="1480830"/>
                </a:lnTo>
                <a:lnTo>
                  <a:pt x="5075467" y="1464194"/>
                </a:lnTo>
                <a:lnTo>
                  <a:pt x="5027502" y="1447558"/>
                </a:lnTo>
                <a:lnTo>
                  <a:pt x="4979537" y="1430921"/>
                </a:lnTo>
                <a:lnTo>
                  <a:pt x="4931572" y="1414284"/>
                </a:lnTo>
                <a:lnTo>
                  <a:pt x="4883606" y="1397647"/>
                </a:lnTo>
                <a:lnTo>
                  <a:pt x="4835641" y="1381009"/>
                </a:lnTo>
                <a:lnTo>
                  <a:pt x="4787677" y="1364372"/>
                </a:lnTo>
                <a:lnTo>
                  <a:pt x="4739712" y="1347734"/>
                </a:lnTo>
                <a:lnTo>
                  <a:pt x="4691747" y="1331096"/>
                </a:lnTo>
                <a:lnTo>
                  <a:pt x="4643782" y="1314457"/>
                </a:lnTo>
                <a:lnTo>
                  <a:pt x="4595818" y="1297819"/>
                </a:lnTo>
                <a:lnTo>
                  <a:pt x="4547853" y="1281181"/>
                </a:lnTo>
                <a:lnTo>
                  <a:pt x="4499888" y="1264542"/>
                </a:lnTo>
                <a:lnTo>
                  <a:pt x="4451923" y="1247904"/>
                </a:lnTo>
                <a:lnTo>
                  <a:pt x="4403959" y="1231266"/>
                </a:lnTo>
                <a:lnTo>
                  <a:pt x="4355994" y="1214628"/>
                </a:lnTo>
                <a:lnTo>
                  <a:pt x="4308029" y="1197990"/>
                </a:lnTo>
                <a:lnTo>
                  <a:pt x="4260064" y="1181353"/>
                </a:lnTo>
                <a:lnTo>
                  <a:pt x="4212099" y="1164715"/>
                </a:lnTo>
                <a:lnTo>
                  <a:pt x="4164134" y="1148078"/>
                </a:lnTo>
                <a:lnTo>
                  <a:pt x="4116168" y="1131442"/>
                </a:lnTo>
                <a:lnTo>
                  <a:pt x="4068203" y="1114806"/>
                </a:lnTo>
                <a:lnTo>
                  <a:pt x="4020238" y="1098170"/>
                </a:lnTo>
                <a:lnTo>
                  <a:pt x="3972272" y="1081535"/>
                </a:lnTo>
                <a:lnTo>
                  <a:pt x="3924306" y="1064900"/>
                </a:lnTo>
                <a:lnTo>
                  <a:pt x="3876340" y="1048266"/>
                </a:lnTo>
                <a:lnTo>
                  <a:pt x="3828373" y="1031632"/>
                </a:lnTo>
                <a:lnTo>
                  <a:pt x="3780407" y="1015000"/>
                </a:lnTo>
                <a:lnTo>
                  <a:pt x="3732440" y="998368"/>
                </a:lnTo>
                <a:lnTo>
                  <a:pt x="3684473" y="981736"/>
                </a:lnTo>
                <a:lnTo>
                  <a:pt x="3636506" y="965106"/>
                </a:lnTo>
                <a:lnTo>
                  <a:pt x="3588538" y="948476"/>
                </a:lnTo>
                <a:lnTo>
                  <a:pt x="3540570" y="931847"/>
                </a:lnTo>
                <a:lnTo>
                  <a:pt x="3492602" y="915219"/>
                </a:lnTo>
                <a:lnTo>
                  <a:pt x="3444634" y="898592"/>
                </a:lnTo>
                <a:lnTo>
                  <a:pt x="3396665" y="881966"/>
                </a:lnTo>
                <a:lnTo>
                  <a:pt x="3348696" y="865342"/>
                </a:lnTo>
                <a:lnTo>
                  <a:pt x="3300726" y="848718"/>
                </a:lnTo>
                <a:lnTo>
                  <a:pt x="3252756" y="832095"/>
                </a:lnTo>
                <a:lnTo>
                  <a:pt x="3204786" y="815474"/>
                </a:lnTo>
                <a:lnTo>
                  <a:pt x="3156815" y="798854"/>
                </a:lnTo>
                <a:lnTo>
                  <a:pt x="3108844" y="782235"/>
                </a:lnTo>
                <a:lnTo>
                  <a:pt x="3060872" y="765617"/>
                </a:lnTo>
                <a:lnTo>
                  <a:pt x="3012900" y="749001"/>
                </a:lnTo>
                <a:lnTo>
                  <a:pt x="2964927" y="732386"/>
                </a:lnTo>
                <a:lnTo>
                  <a:pt x="2890154" y="706398"/>
                </a:lnTo>
                <a:lnTo>
                  <a:pt x="2739696" y="654422"/>
                </a:lnTo>
                <a:lnTo>
                  <a:pt x="2664923" y="627978"/>
                </a:lnTo>
                <a:lnTo>
                  <a:pt x="2618693" y="612053"/>
                </a:lnTo>
                <a:lnTo>
                  <a:pt x="2572474" y="596088"/>
                </a:lnTo>
                <a:lnTo>
                  <a:pt x="2526262" y="580092"/>
                </a:lnTo>
                <a:lnTo>
                  <a:pt x="2480056" y="564074"/>
                </a:lnTo>
                <a:lnTo>
                  <a:pt x="2433852" y="548045"/>
                </a:lnTo>
                <a:lnTo>
                  <a:pt x="2387649" y="532013"/>
                </a:lnTo>
                <a:lnTo>
                  <a:pt x="2341443" y="515989"/>
                </a:lnTo>
                <a:lnTo>
                  <a:pt x="2295231" y="499981"/>
                </a:lnTo>
                <a:lnTo>
                  <a:pt x="2249012" y="484000"/>
                </a:lnTo>
                <a:lnTo>
                  <a:pt x="2202782" y="468054"/>
                </a:lnTo>
                <a:lnTo>
                  <a:pt x="2156539" y="452154"/>
                </a:lnTo>
                <a:lnTo>
                  <a:pt x="2110281" y="436309"/>
                </a:lnTo>
                <a:lnTo>
                  <a:pt x="2064004" y="420528"/>
                </a:lnTo>
                <a:lnTo>
                  <a:pt x="1988775" y="395452"/>
                </a:lnTo>
                <a:lnTo>
                  <a:pt x="1913090" y="371288"/>
                </a:lnTo>
                <a:lnTo>
                  <a:pt x="1864396" y="356101"/>
                </a:lnTo>
                <a:lnTo>
                  <a:pt x="1815575" y="341198"/>
                </a:lnTo>
                <a:lnTo>
                  <a:pt x="1766636" y="326579"/>
                </a:lnTo>
                <a:lnTo>
                  <a:pt x="1717588" y="312245"/>
                </a:lnTo>
                <a:lnTo>
                  <a:pt x="1668437" y="298198"/>
                </a:lnTo>
                <a:lnTo>
                  <a:pt x="1619192" y="284438"/>
                </a:lnTo>
                <a:lnTo>
                  <a:pt x="1569862" y="270966"/>
                </a:lnTo>
                <a:lnTo>
                  <a:pt x="1520453" y="257784"/>
                </a:lnTo>
                <a:lnTo>
                  <a:pt x="1470974" y="244891"/>
                </a:lnTo>
                <a:lnTo>
                  <a:pt x="1421433" y="232289"/>
                </a:lnTo>
                <a:lnTo>
                  <a:pt x="1371838" y="219980"/>
                </a:lnTo>
                <a:lnTo>
                  <a:pt x="1322197" y="207963"/>
                </a:lnTo>
                <a:lnTo>
                  <a:pt x="1272518" y="196239"/>
                </a:lnTo>
                <a:lnTo>
                  <a:pt x="1222808" y="184811"/>
                </a:lnTo>
                <a:lnTo>
                  <a:pt x="1145300" y="167942"/>
                </a:lnTo>
                <a:lnTo>
                  <a:pt x="1067335" y="151528"/>
                </a:lnTo>
                <a:lnTo>
                  <a:pt x="989371" y="135570"/>
                </a:lnTo>
                <a:lnTo>
                  <a:pt x="911406" y="120525"/>
                </a:lnTo>
                <a:lnTo>
                  <a:pt x="863339" y="111659"/>
                </a:lnTo>
                <a:lnTo>
                  <a:pt x="815220" y="103085"/>
                </a:lnTo>
                <a:lnTo>
                  <a:pt x="767052" y="94798"/>
                </a:lnTo>
                <a:lnTo>
                  <a:pt x="718836" y="86793"/>
                </a:lnTo>
                <a:lnTo>
                  <a:pt x="670575" y="79065"/>
                </a:lnTo>
                <a:lnTo>
                  <a:pt x="622272" y="71609"/>
                </a:lnTo>
                <a:lnTo>
                  <a:pt x="573927" y="64420"/>
                </a:lnTo>
                <a:lnTo>
                  <a:pt x="525545" y="57492"/>
                </a:lnTo>
                <a:lnTo>
                  <a:pt x="477125" y="50821"/>
                </a:lnTo>
                <a:lnTo>
                  <a:pt x="428672" y="44402"/>
                </a:lnTo>
                <a:lnTo>
                  <a:pt x="380187" y="38229"/>
                </a:lnTo>
                <a:lnTo>
                  <a:pt x="331673" y="32297"/>
                </a:lnTo>
                <a:lnTo>
                  <a:pt x="283131" y="26602"/>
                </a:lnTo>
                <a:lnTo>
                  <a:pt x="203799" y="18396"/>
                </a:lnTo>
                <a:lnTo>
                  <a:pt x="124922" y="10645"/>
                </a:lnTo>
                <a:lnTo>
                  <a:pt x="74147" y="6072"/>
                </a:lnTo>
                <a:lnTo>
                  <a:pt x="23304" y="1818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2782202" y="1091854"/>
            <a:ext cx="10734074" cy="3243800"/>
          </a:xfrm>
          <a:custGeom>
            <a:avLst/>
            <a:gdLst/>
            <a:ahLst/>
            <a:cxnLst/>
            <a:rect l="l" t="t" r="r" b="b"/>
            <a:pathLst>
              <a:path w="6648450" h="2009139">
                <a:moveTo>
                  <a:pt x="6647951" y="2008827"/>
                </a:moveTo>
                <a:lnTo>
                  <a:pt x="6572722" y="1982839"/>
                </a:lnTo>
                <a:lnTo>
                  <a:pt x="6497949" y="1956851"/>
                </a:lnTo>
                <a:lnTo>
                  <a:pt x="6422720" y="1930862"/>
                </a:lnTo>
                <a:lnTo>
                  <a:pt x="6374764" y="1914214"/>
                </a:lnTo>
                <a:lnTo>
                  <a:pt x="6326806" y="1897566"/>
                </a:lnTo>
                <a:lnTo>
                  <a:pt x="6278849" y="1880919"/>
                </a:lnTo>
                <a:lnTo>
                  <a:pt x="6230891" y="1864274"/>
                </a:lnTo>
                <a:lnTo>
                  <a:pt x="6182933" y="1847629"/>
                </a:lnTo>
                <a:lnTo>
                  <a:pt x="6134974" y="1830985"/>
                </a:lnTo>
                <a:lnTo>
                  <a:pt x="6087015" y="1814342"/>
                </a:lnTo>
                <a:lnTo>
                  <a:pt x="6039056" y="1797700"/>
                </a:lnTo>
                <a:lnTo>
                  <a:pt x="5991096" y="1781059"/>
                </a:lnTo>
                <a:lnTo>
                  <a:pt x="5943136" y="1764419"/>
                </a:lnTo>
                <a:lnTo>
                  <a:pt x="5895176" y="1747779"/>
                </a:lnTo>
                <a:lnTo>
                  <a:pt x="5847216" y="1731141"/>
                </a:lnTo>
                <a:lnTo>
                  <a:pt x="5799255" y="1714503"/>
                </a:lnTo>
                <a:lnTo>
                  <a:pt x="5751294" y="1697865"/>
                </a:lnTo>
                <a:lnTo>
                  <a:pt x="5703333" y="1681229"/>
                </a:lnTo>
                <a:lnTo>
                  <a:pt x="5655372" y="1664593"/>
                </a:lnTo>
                <a:lnTo>
                  <a:pt x="5607410" y="1647958"/>
                </a:lnTo>
                <a:lnTo>
                  <a:pt x="5559449" y="1631323"/>
                </a:lnTo>
                <a:lnTo>
                  <a:pt x="5511487" y="1614689"/>
                </a:lnTo>
                <a:lnTo>
                  <a:pt x="5463524" y="1598055"/>
                </a:lnTo>
                <a:lnTo>
                  <a:pt x="5415562" y="1581422"/>
                </a:lnTo>
                <a:lnTo>
                  <a:pt x="5367600" y="1564789"/>
                </a:lnTo>
                <a:lnTo>
                  <a:pt x="5319637" y="1548157"/>
                </a:lnTo>
                <a:lnTo>
                  <a:pt x="5271674" y="1531525"/>
                </a:lnTo>
                <a:lnTo>
                  <a:pt x="5223711" y="1514894"/>
                </a:lnTo>
                <a:lnTo>
                  <a:pt x="5175748" y="1498263"/>
                </a:lnTo>
                <a:lnTo>
                  <a:pt x="5127785" y="1481632"/>
                </a:lnTo>
                <a:lnTo>
                  <a:pt x="5079822" y="1465002"/>
                </a:lnTo>
                <a:lnTo>
                  <a:pt x="5031858" y="1448372"/>
                </a:lnTo>
                <a:lnTo>
                  <a:pt x="4983895" y="1431742"/>
                </a:lnTo>
                <a:lnTo>
                  <a:pt x="4935931" y="1415112"/>
                </a:lnTo>
                <a:lnTo>
                  <a:pt x="4887968" y="1398483"/>
                </a:lnTo>
                <a:lnTo>
                  <a:pt x="4840004" y="1381853"/>
                </a:lnTo>
                <a:lnTo>
                  <a:pt x="4792040" y="1365224"/>
                </a:lnTo>
                <a:lnTo>
                  <a:pt x="4744077" y="1348595"/>
                </a:lnTo>
                <a:lnTo>
                  <a:pt x="4696113" y="1331966"/>
                </a:lnTo>
                <a:lnTo>
                  <a:pt x="4648149" y="1315337"/>
                </a:lnTo>
                <a:lnTo>
                  <a:pt x="4600185" y="1298708"/>
                </a:lnTo>
                <a:lnTo>
                  <a:pt x="4552221" y="1282079"/>
                </a:lnTo>
                <a:lnTo>
                  <a:pt x="4504258" y="1265450"/>
                </a:lnTo>
                <a:lnTo>
                  <a:pt x="4456294" y="1248821"/>
                </a:lnTo>
                <a:lnTo>
                  <a:pt x="4408330" y="1232192"/>
                </a:lnTo>
                <a:lnTo>
                  <a:pt x="4360366" y="1215563"/>
                </a:lnTo>
                <a:lnTo>
                  <a:pt x="4312403" y="1198933"/>
                </a:lnTo>
                <a:lnTo>
                  <a:pt x="4264439" y="1182304"/>
                </a:lnTo>
                <a:lnTo>
                  <a:pt x="4216476" y="1165674"/>
                </a:lnTo>
                <a:lnTo>
                  <a:pt x="4168512" y="1149044"/>
                </a:lnTo>
                <a:lnTo>
                  <a:pt x="4120549" y="1132413"/>
                </a:lnTo>
                <a:lnTo>
                  <a:pt x="4072586" y="1115783"/>
                </a:lnTo>
                <a:lnTo>
                  <a:pt x="4024623" y="1099152"/>
                </a:lnTo>
                <a:lnTo>
                  <a:pt x="3976660" y="1082520"/>
                </a:lnTo>
                <a:lnTo>
                  <a:pt x="3928697" y="1065889"/>
                </a:lnTo>
                <a:lnTo>
                  <a:pt x="3880735" y="1049257"/>
                </a:lnTo>
                <a:lnTo>
                  <a:pt x="3832772" y="1032624"/>
                </a:lnTo>
                <a:lnTo>
                  <a:pt x="3784810" y="1015991"/>
                </a:lnTo>
                <a:lnTo>
                  <a:pt x="3736848" y="999357"/>
                </a:lnTo>
                <a:lnTo>
                  <a:pt x="3688886" y="982723"/>
                </a:lnTo>
                <a:lnTo>
                  <a:pt x="3640924" y="966088"/>
                </a:lnTo>
                <a:lnTo>
                  <a:pt x="3592962" y="949453"/>
                </a:lnTo>
                <a:lnTo>
                  <a:pt x="3545001" y="932817"/>
                </a:lnTo>
                <a:lnTo>
                  <a:pt x="3497040" y="916181"/>
                </a:lnTo>
                <a:lnTo>
                  <a:pt x="3449079" y="899543"/>
                </a:lnTo>
                <a:lnTo>
                  <a:pt x="3401119" y="882905"/>
                </a:lnTo>
                <a:lnTo>
                  <a:pt x="3353158" y="866267"/>
                </a:lnTo>
                <a:lnTo>
                  <a:pt x="3305198" y="849627"/>
                </a:lnTo>
                <a:lnTo>
                  <a:pt x="3257238" y="832987"/>
                </a:lnTo>
                <a:lnTo>
                  <a:pt x="3209279" y="816346"/>
                </a:lnTo>
                <a:lnTo>
                  <a:pt x="3161320" y="799704"/>
                </a:lnTo>
                <a:lnTo>
                  <a:pt x="3113361" y="783061"/>
                </a:lnTo>
                <a:lnTo>
                  <a:pt x="3065402" y="766417"/>
                </a:lnTo>
                <a:lnTo>
                  <a:pt x="3017444" y="749773"/>
                </a:lnTo>
                <a:lnTo>
                  <a:pt x="2969486" y="733127"/>
                </a:lnTo>
                <a:lnTo>
                  <a:pt x="2819028" y="681151"/>
                </a:lnTo>
                <a:lnTo>
                  <a:pt x="2744255" y="655163"/>
                </a:lnTo>
                <a:lnTo>
                  <a:pt x="2669026" y="629174"/>
                </a:lnTo>
                <a:lnTo>
                  <a:pt x="2622801" y="613185"/>
                </a:lnTo>
                <a:lnTo>
                  <a:pt x="2576590" y="597152"/>
                </a:lnTo>
                <a:lnTo>
                  <a:pt x="2530390" y="581087"/>
                </a:lnTo>
                <a:lnTo>
                  <a:pt x="2484197" y="565002"/>
                </a:lnTo>
                <a:lnTo>
                  <a:pt x="2438007" y="548909"/>
                </a:lnTo>
                <a:lnTo>
                  <a:pt x="2391816" y="532819"/>
                </a:lnTo>
                <a:lnTo>
                  <a:pt x="2345620" y="516744"/>
                </a:lnTo>
                <a:lnTo>
                  <a:pt x="2299414" y="500695"/>
                </a:lnTo>
                <a:lnTo>
                  <a:pt x="2253195" y="484686"/>
                </a:lnTo>
                <a:lnTo>
                  <a:pt x="2206959" y="468727"/>
                </a:lnTo>
                <a:lnTo>
                  <a:pt x="2160702" y="452830"/>
                </a:lnTo>
                <a:lnTo>
                  <a:pt x="2114419" y="437007"/>
                </a:lnTo>
                <a:lnTo>
                  <a:pt x="2068107" y="421269"/>
                </a:lnTo>
                <a:lnTo>
                  <a:pt x="1992422" y="396193"/>
                </a:lnTo>
                <a:lnTo>
                  <a:pt x="1916737" y="372028"/>
                </a:lnTo>
                <a:lnTo>
                  <a:pt x="1867936" y="356696"/>
                </a:lnTo>
                <a:lnTo>
                  <a:pt x="1819035" y="341688"/>
                </a:lnTo>
                <a:lnTo>
                  <a:pt x="1770038" y="327001"/>
                </a:lnTo>
                <a:lnTo>
                  <a:pt x="1720947" y="312631"/>
                </a:lnTo>
                <a:lnTo>
                  <a:pt x="1671765" y="298575"/>
                </a:lnTo>
                <a:lnTo>
                  <a:pt x="1622496" y="284828"/>
                </a:lnTo>
                <a:lnTo>
                  <a:pt x="1573141" y="271388"/>
                </a:lnTo>
                <a:lnTo>
                  <a:pt x="1523706" y="258249"/>
                </a:lnTo>
                <a:lnTo>
                  <a:pt x="1474191" y="245409"/>
                </a:lnTo>
                <a:lnTo>
                  <a:pt x="1424601" y="232863"/>
                </a:lnTo>
                <a:lnTo>
                  <a:pt x="1374938" y="220609"/>
                </a:lnTo>
                <a:lnTo>
                  <a:pt x="1325206" y="208641"/>
                </a:lnTo>
                <a:lnTo>
                  <a:pt x="1275406" y="196957"/>
                </a:lnTo>
                <a:lnTo>
                  <a:pt x="1225543" y="185552"/>
                </a:lnTo>
                <a:lnTo>
                  <a:pt x="1148035" y="168227"/>
                </a:lnTo>
                <a:lnTo>
                  <a:pt x="1070070" y="151813"/>
                </a:lnTo>
                <a:lnTo>
                  <a:pt x="992106" y="135855"/>
                </a:lnTo>
                <a:lnTo>
                  <a:pt x="913685" y="120810"/>
                </a:lnTo>
                <a:lnTo>
                  <a:pt x="865641" y="111992"/>
                </a:lnTo>
                <a:lnTo>
                  <a:pt x="817500" y="103438"/>
                </a:lnTo>
                <a:lnTo>
                  <a:pt x="769270" y="95148"/>
                </a:lnTo>
                <a:lnTo>
                  <a:pt x="720965" y="87122"/>
                </a:lnTo>
                <a:lnTo>
                  <a:pt x="672593" y="79361"/>
                </a:lnTo>
                <a:lnTo>
                  <a:pt x="624165" y="71867"/>
                </a:lnTo>
                <a:lnTo>
                  <a:pt x="575693" y="64638"/>
                </a:lnTo>
                <a:lnTo>
                  <a:pt x="527186" y="57676"/>
                </a:lnTo>
                <a:lnTo>
                  <a:pt x="478654" y="50981"/>
                </a:lnTo>
                <a:lnTo>
                  <a:pt x="430109" y="44555"/>
                </a:lnTo>
                <a:lnTo>
                  <a:pt x="381561" y="38396"/>
                </a:lnTo>
                <a:lnTo>
                  <a:pt x="333021" y="32507"/>
                </a:lnTo>
                <a:lnTo>
                  <a:pt x="284498" y="26887"/>
                </a:lnTo>
                <a:lnTo>
                  <a:pt x="205166" y="18681"/>
                </a:lnTo>
                <a:lnTo>
                  <a:pt x="125834" y="10930"/>
                </a:lnTo>
                <a:lnTo>
                  <a:pt x="75068" y="6239"/>
                </a:lnTo>
                <a:lnTo>
                  <a:pt x="24233" y="1909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10541574" y="3322995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10369323" y="3263369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10024086" y="3143383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9937959" y="3113937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10196335" y="3203742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10110209" y="3173563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9851836" y="3083757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9506598" y="2964508"/>
            <a:ext cx="0" cy="789421"/>
          </a:xfrm>
          <a:custGeom>
            <a:avLst/>
            <a:gdLst/>
            <a:ahLst/>
            <a:cxnLst/>
            <a:rect l="l" t="t" r="r" b="b"/>
            <a:pathLst>
              <a:path h="488950">
                <a:moveTo>
                  <a:pt x="0" y="0"/>
                </a:moveTo>
                <a:lnTo>
                  <a:pt x="0" y="48875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10886809" y="3442982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12525400" y="4011261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9420472" y="2934326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9247484" y="2874700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8816857" y="2724534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12611525" y="4040705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8902986" y="2754715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9075234" y="2814340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12094038" y="3861095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11231312" y="3562230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11921052" y="3801469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11490425" y="3652037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11145186" y="3532050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11059061" y="3502606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10972936" y="3472424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10799950" y="3412800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10713825" y="3382620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10627698" y="3353175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10455448" y="3292813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10282463" y="3233186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13301265" y="4279941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12697650" y="4070882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12180163" y="3891272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12352412" y="3950896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12783775" y="4100328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13473514" y="4339565"/>
            <a:ext cx="0" cy="760715"/>
          </a:xfrm>
          <a:custGeom>
            <a:avLst/>
            <a:gdLst/>
            <a:ahLst/>
            <a:cxnLst/>
            <a:rect l="l" t="t" r="r" b="b"/>
            <a:pathLst>
              <a:path h="471170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13387389" y="4310121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12438539" y="3981079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12266287" y="3921452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12007912" y="3831649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11748800" y="3741843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11576548" y="3682218"/>
            <a:ext cx="0" cy="789421"/>
          </a:xfrm>
          <a:custGeom>
            <a:avLst/>
            <a:gdLst/>
            <a:ahLst/>
            <a:cxnLst/>
            <a:rect l="l" t="t" r="r" b="b"/>
            <a:pathLst>
              <a:path h="488950">
                <a:moveTo>
                  <a:pt x="0" y="0"/>
                </a:moveTo>
                <a:lnTo>
                  <a:pt x="0" y="48875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13215139" y="4250496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13042888" y="4190136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13129014" y="4220316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12956027" y="4160690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11662675" y="3711662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11834927" y="3771285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11404300" y="3621855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11317438" y="3592411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6660783" y="1977376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6487795" y="1917014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7868009" y="2396225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7781884" y="2366045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7954132" y="2425669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7695757" y="2335865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7350520" y="2216614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7264395" y="2186434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8989109" y="2784896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9161359" y="2844522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8729997" y="2695088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8212511" y="2515477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9764973" y="3053575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9678848" y="3024131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9334346" y="2904144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9592723" y="2993949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7522770" y="2276239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7436645" y="2246059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6833032" y="2037000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6573920" y="1947196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7091407" y="2126808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7178268" y="2156989"/>
            <a:ext cx="0" cy="789421"/>
          </a:xfrm>
          <a:custGeom>
            <a:avLst/>
            <a:gdLst/>
            <a:ahLst/>
            <a:cxnLst/>
            <a:rect l="l" t="t" r="r" b="b"/>
            <a:pathLst>
              <a:path h="488950">
                <a:moveTo>
                  <a:pt x="0" y="0"/>
                </a:moveTo>
                <a:lnTo>
                  <a:pt x="0" y="48875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7005282" y="2096625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6919157" y="2067181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6557725" y="1947194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6298613" y="1857390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6471600" y="1917014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6384738" y="1887570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5436624" y="1585764"/>
            <a:ext cx="0" cy="823253"/>
          </a:xfrm>
          <a:custGeom>
            <a:avLst/>
            <a:gdLst/>
            <a:ahLst/>
            <a:cxnLst/>
            <a:rect l="l" t="t" r="r" b="b"/>
            <a:pathLst>
              <a:path h="509905">
                <a:moveTo>
                  <a:pt x="0" y="0"/>
                </a:moveTo>
                <a:lnTo>
                  <a:pt x="0" y="509276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5349763" y="1561472"/>
            <a:ext cx="0" cy="757639"/>
          </a:xfrm>
          <a:custGeom>
            <a:avLst/>
            <a:gdLst/>
            <a:ahLst/>
            <a:cxnLst/>
            <a:rect l="l" t="t" r="r" b="b"/>
            <a:pathLst>
              <a:path h="469264">
                <a:moveTo>
                  <a:pt x="0" y="0"/>
                </a:moveTo>
                <a:lnTo>
                  <a:pt x="0" y="46869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5091386" y="1493749"/>
            <a:ext cx="0" cy="825304"/>
          </a:xfrm>
          <a:custGeom>
            <a:avLst/>
            <a:gdLst/>
            <a:ahLst/>
            <a:cxnLst/>
            <a:rect l="l" t="t" r="r" b="b"/>
            <a:pathLst>
              <a:path h="511175">
                <a:moveTo>
                  <a:pt x="0" y="0"/>
                </a:moveTo>
                <a:lnTo>
                  <a:pt x="0" y="510644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5263636" y="1538652"/>
            <a:ext cx="0" cy="780192"/>
          </a:xfrm>
          <a:custGeom>
            <a:avLst/>
            <a:gdLst/>
            <a:ahLst/>
            <a:cxnLst/>
            <a:rect l="l" t="t" r="r" b="b"/>
            <a:pathLst>
              <a:path h="483235">
                <a:moveTo>
                  <a:pt x="0" y="0"/>
                </a:moveTo>
                <a:lnTo>
                  <a:pt x="0" y="48283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4487773" y="1355360"/>
            <a:ext cx="0" cy="783270"/>
          </a:xfrm>
          <a:custGeom>
            <a:avLst/>
            <a:gdLst/>
            <a:ahLst/>
            <a:cxnLst/>
            <a:rect l="l" t="t" r="r" b="b"/>
            <a:pathLst>
              <a:path h="485140">
                <a:moveTo>
                  <a:pt x="0" y="0"/>
                </a:moveTo>
                <a:lnTo>
                  <a:pt x="0" y="48511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4573899" y="1373763"/>
            <a:ext cx="0" cy="764814"/>
          </a:xfrm>
          <a:custGeom>
            <a:avLst/>
            <a:gdLst/>
            <a:ahLst/>
            <a:cxnLst/>
            <a:rect l="l" t="t" r="r" b="b"/>
            <a:pathLst>
              <a:path h="473709">
                <a:moveTo>
                  <a:pt x="0" y="0"/>
                </a:moveTo>
                <a:lnTo>
                  <a:pt x="0" y="473714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4746150" y="1411307"/>
            <a:ext cx="0" cy="817102"/>
          </a:xfrm>
          <a:custGeom>
            <a:avLst/>
            <a:gdLst/>
            <a:ahLst/>
            <a:cxnLst/>
            <a:rect l="l" t="t" r="r" b="b"/>
            <a:pathLst>
              <a:path h="506094">
                <a:moveTo>
                  <a:pt x="0" y="0"/>
                </a:moveTo>
                <a:lnTo>
                  <a:pt x="0" y="50608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4832275" y="1431180"/>
            <a:ext cx="0" cy="797623"/>
          </a:xfrm>
          <a:custGeom>
            <a:avLst/>
            <a:gdLst/>
            <a:ahLst/>
            <a:cxnLst/>
            <a:rect l="l" t="t" r="r" b="b"/>
            <a:pathLst>
              <a:path h="494030">
                <a:moveTo>
                  <a:pt x="0" y="0"/>
                </a:moveTo>
                <a:lnTo>
                  <a:pt x="0" y="49377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4315522" y="1320764"/>
            <a:ext cx="0" cy="818127"/>
          </a:xfrm>
          <a:custGeom>
            <a:avLst/>
            <a:gdLst/>
            <a:ahLst/>
            <a:cxnLst/>
            <a:rect l="l" t="t" r="r" b="b"/>
            <a:pathLst>
              <a:path h="506730">
                <a:moveTo>
                  <a:pt x="0" y="0"/>
                </a:moveTo>
                <a:lnTo>
                  <a:pt x="0" y="506541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4056411" y="1273652"/>
            <a:ext cx="0" cy="776093"/>
          </a:xfrm>
          <a:custGeom>
            <a:avLst/>
            <a:gdLst/>
            <a:ahLst/>
            <a:cxnLst/>
            <a:rect l="l" t="t" r="r" b="b"/>
            <a:pathLst>
              <a:path h="480694">
                <a:moveTo>
                  <a:pt x="0" y="0"/>
                </a:moveTo>
                <a:lnTo>
                  <a:pt x="0" y="4805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4401647" y="1337696"/>
            <a:ext cx="0" cy="801724"/>
          </a:xfrm>
          <a:custGeom>
            <a:avLst/>
            <a:gdLst/>
            <a:ahLst/>
            <a:cxnLst/>
            <a:rect l="l" t="t" r="r" b="b"/>
            <a:pathLst>
              <a:path h="496569">
                <a:moveTo>
                  <a:pt x="0" y="0"/>
                </a:moveTo>
                <a:lnTo>
                  <a:pt x="0" y="496054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3884161" y="1244943"/>
            <a:ext cx="0" cy="804799"/>
          </a:xfrm>
          <a:custGeom>
            <a:avLst/>
            <a:gdLst/>
            <a:ahLst/>
            <a:cxnLst/>
            <a:rect l="l" t="t" r="r" b="b"/>
            <a:pathLst>
              <a:path h="498475">
                <a:moveTo>
                  <a:pt x="0" y="0"/>
                </a:moveTo>
                <a:lnTo>
                  <a:pt x="0" y="498334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9662652" y="3024131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9489666" y="2964507"/>
            <a:ext cx="0" cy="789421"/>
          </a:xfrm>
          <a:custGeom>
            <a:avLst/>
            <a:gdLst/>
            <a:ahLst/>
            <a:cxnLst/>
            <a:rect l="l" t="t" r="r" b="b"/>
            <a:pathLst>
              <a:path h="488950">
                <a:moveTo>
                  <a:pt x="0" y="0"/>
                </a:moveTo>
                <a:lnTo>
                  <a:pt x="0" y="48875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9575793" y="2993951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9231291" y="2874700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8972178" y="2784896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8713802" y="2695090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8282440" y="2545657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8368566" y="2575103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8886054" y="2754715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8196315" y="2515477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8799929" y="2724535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8454692" y="2605285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8110190" y="2485298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7937204" y="2425674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7678829" y="2335866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7764954" y="2366047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6989090" y="2096631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7419715" y="2246062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7075217" y="2126813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7161340" y="2156992"/>
            <a:ext cx="0" cy="789421"/>
          </a:xfrm>
          <a:custGeom>
            <a:avLst/>
            <a:gdLst/>
            <a:ahLst/>
            <a:cxnLst/>
            <a:rect l="l" t="t" r="r" b="b"/>
            <a:pathLst>
              <a:path h="488950">
                <a:moveTo>
                  <a:pt x="0" y="0"/>
                </a:moveTo>
                <a:lnTo>
                  <a:pt x="0" y="48875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6212490" y="1827950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6126363" y="1798505"/>
            <a:ext cx="0" cy="789421"/>
          </a:xfrm>
          <a:custGeom>
            <a:avLst/>
            <a:gdLst/>
            <a:ahLst/>
            <a:cxnLst/>
            <a:rect l="l" t="t" r="r" b="b"/>
            <a:pathLst>
              <a:path h="488950">
                <a:moveTo>
                  <a:pt x="0" y="0"/>
                </a:moveTo>
                <a:lnTo>
                  <a:pt x="0" y="48875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6816103" y="2037005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6729978" y="2006825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4919139" y="1451059"/>
            <a:ext cx="0" cy="778143"/>
          </a:xfrm>
          <a:custGeom>
            <a:avLst/>
            <a:gdLst/>
            <a:ahLst/>
            <a:cxnLst/>
            <a:rect l="l" t="t" r="r" b="b"/>
            <a:pathLst>
              <a:path h="481964">
                <a:moveTo>
                  <a:pt x="0" y="0"/>
                </a:moveTo>
                <a:lnTo>
                  <a:pt x="0" y="481464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5005263" y="1472407"/>
            <a:ext cx="0" cy="756614"/>
          </a:xfrm>
          <a:custGeom>
            <a:avLst/>
            <a:gdLst/>
            <a:ahLst/>
            <a:cxnLst/>
            <a:rect l="l" t="t" r="r" b="b"/>
            <a:pathLst>
              <a:path h="468630">
                <a:moveTo>
                  <a:pt x="0" y="0"/>
                </a:moveTo>
                <a:lnTo>
                  <a:pt x="0" y="46824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4228663" y="1304571"/>
            <a:ext cx="0" cy="834531"/>
          </a:xfrm>
          <a:custGeom>
            <a:avLst/>
            <a:gdLst/>
            <a:ahLst/>
            <a:cxnLst/>
            <a:rect l="l" t="t" r="r" b="b"/>
            <a:pathLst>
              <a:path h="516890">
                <a:moveTo>
                  <a:pt x="0" y="0"/>
                </a:moveTo>
                <a:lnTo>
                  <a:pt x="0" y="516571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4660024" y="1392168"/>
            <a:ext cx="0" cy="747387"/>
          </a:xfrm>
          <a:custGeom>
            <a:avLst/>
            <a:gdLst/>
            <a:ahLst/>
            <a:cxnLst/>
            <a:rect l="l" t="t" r="r" b="b"/>
            <a:pathLst>
              <a:path h="462915">
                <a:moveTo>
                  <a:pt x="0" y="0"/>
                </a:moveTo>
                <a:lnTo>
                  <a:pt x="0" y="4623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4142538" y="1289115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3970287" y="1258933"/>
            <a:ext cx="0" cy="791471"/>
          </a:xfrm>
          <a:custGeom>
            <a:avLst/>
            <a:gdLst/>
            <a:ahLst/>
            <a:cxnLst/>
            <a:rect l="l" t="t" r="r" b="b"/>
            <a:pathLst>
              <a:path h="490219">
                <a:moveTo>
                  <a:pt x="0" y="0"/>
                </a:moveTo>
                <a:lnTo>
                  <a:pt x="0" y="489671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10007156" y="3143384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9748779" y="3053578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5954115" y="1741087"/>
            <a:ext cx="0" cy="757639"/>
          </a:xfrm>
          <a:custGeom>
            <a:avLst/>
            <a:gdLst/>
            <a:ahLst/>
            <a:cxnLst/>
            <a:rect l="l" t="t" r="r" b="b"/>
            <a:pathLst>
              <a:path h="469264">
                <a:moveTo>
                  <a:pt x="0" y="0"/>
                </a:moveTo>
                <a:lnTo>
                  <a:pt x="0" y="46869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6040238" y="1769795"/>
            <a:ext cx="0" cy="818127"/>
          </a:xfrm>
          <a:custGeom>
            <a:avLst/>
            <a:gdLst/>
            <a:ahLst/>
            <a:cxnLst/>
            <a:rect l="l" t="t" r="r" b="b"/>
            <a:pathLst>
              <a:path h="506730">
                <a:moveTo>
                  <a:pt x="0" y="0"/>
                </a:moveTo>
                <a:lnTo>
                  <a:pt x="0" y="506541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5867252" y="1713850"/>
            <a:ext cx="0" cy="784295"/>
          </a:xfrm>
          <a:custGeom>
            <a:avLst/>
            <a:gdLst/>
            <a:ahLst/>
            <a:cxnLst/>
            <a:rect l="l" t="t" r="r" b="b"/>
            <a:pathLst>
              <a:path h="485775">
                <a:moveTo>
                  <a:pt x="0" y="0"/>
                </a:moveTo>
                <a:lnTo>
                  <a:pt x="0" y="48556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5781126" y="1687350"/>
            <a:ext cx="0" cy="810949"/>
          </a:xfrm>
          <a:custGeom>
            <a:avLst/>
            <a:gdLst/>
            <a:ahLst/>
            <a:cxnLst/>
            <a:rect l="l" t="t" r="r" b="b"/>
            <a:pathLst>
              <a:path h="502285">
                <a:moveTo>
                  <a:pt x="0" y="0"/>
                </a:moveTo>
                <a:lnTo>
                  <a:pt x="0" y="501981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5695003" y="1660851"/>
            <a:ext cx="0" cy="747387"/>
          </a:xfrm>
          <a:custGeom>
            <a:avLst/>
            <a:gdLst/>
            <a:ahLst/>
            <a:cxnLst/>
            <a:rect l="l" t="t" r="r" b="b"/>
            <a:pathLst>
              <a:path h="462914">
                <a:moveTo>
                  <a:pt x="0" y="0"/>
                </a:moveTo>
                <a:lnTo>
                  <a:pt x="0" y="462771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5608878" y="1635086"/>
            <a:ext cx="0" cy="773017"/>
          </a:xfrm>
          <a:custGeom>
            <a:avLst/>
            <a:gdLst/>
            <a:ahLst/>
            <a:cxnLst/>
            <a:rect l="l" t="t" r="r" b="b"/>
            <a:pathLst>
              <a:path h="478789">
                <a:moveTo>
                  <a:pt x="0" y="0"/>
                </a:moveTo>
                <a:lnTo>
                  <a:pt x="0" y="47872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5522751" y="1610058"/>
            <a:ext cx="0" cy="798648"/>
          </a:xfrm>
          <a:custGeom>
            <a:avLst/>
            <a:gdLst/>
            <a:ahLst/>
            <a:cxnLst/>
            <a:rect l="l" t="t" r="r" b="b"/>
            <a:pathLst>
              <a:path h="494664">
                <a:moveTo>
                  <a:pt x="0" y="0"/>
                </a:moveTo>
                <a:lnTo>
                  <a:pt x="0" y="494231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5177515" y="1515834"/>
            <a:ext cx="0" cy="802749"/>
          </a:xfrm>
          <a:custGeom>
            <a:avLst/>
            <a:gdLst/>
            <a:ahLst/>
            <a:cxnLst/>
            <a:rect l="l" t="t" r="r" b="b"/>
            <a:pathLst>
              <a:path h="497205">
                <a:moveTo>
                  <a:pt x="0" y="0"/>
                </a:moveTo>
                <a:lnTo>
                  <a:pt x="0" y="496966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7247465" y="2186434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6902229" y="2067186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7333592" y="2216616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7506578" y="2276242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8023331" y="2455853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7851080" y="2396228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6643853" y="1977381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7592703" y="2306422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8299374" y="2545657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8126386" y="2485297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8040260" y="2455851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7608899" y="2306421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8557749" y="2635462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8385499" y="2575100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8643874" y="2664904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8471624" y="2605280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5711933" y="1660846"/>
            <a:ext cx="0" cy="747387"/>
          </a:xfrm>
          <a:custGeom>
            <a:avLst/>
            <a:gdLst/>
            <a:ahLst/>
            <a:cxnLst/>
            <a:rect l="l" t="t" r="r" b="b"/>
            <a:pathLst>
              <a:path h="462914">
                <a:moveTo>
                  <a:pt x="0" y="0"/>
                </a:moveTo>
                <a:lnTo>
                  <a:pt x="0" y="462771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5625808" y="1635083"/>
            <a:ext cx="0" cy="773017"/>
          </a:xfrm>
          <a:custGeom>
            <a:avLst/>
            <a:gdLst/>
            <a:ahLst/>
            <a:cxnLst/>
            <a:rect l="l" t="t" r="r" b="b"/>
            <a:pathLst>
              <a:path h="478789">
                <a:moveTo>
                  <a:pt x="0" y="0"/>
                </a:moveTo>
                <a:lnTo>
                  <a:pt x="0" y="47872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5366696" y="1561472"/>
            <a:ext cx="0" cy="757639"/>
          </a:xfrm>
          <a:custGeom>
            <a:avLst/>
            <a:gdLst/>
            <a:ahLst/>
            <a:cxnLst/>
            <a:rect l="l" t="t" r="r" b="b"/>
            <a:pathLst>
              <a:path h="469264">
                <a:moveTo>
                  <a:pt x="0" y="0"/>
                </a:moveTo>
                <a:lnTo>
                  <a:pt x="0" y="46869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5452821" y="1585764"/>
            <a:ext cx="0" cy="823253"/>
          </a:xfrm>
          <a:custGeom>
            <a:avLst/>
            <a:gdLst/>
            <a:ahLst/>
            <a:cxnLst/>
            <a:rect l="l" t="t" r="r" b="b"/>
            <a:pathLst>
              <a:path h="509905">
                <a:moveTo>
                  <a:pt x="0" y="0"/>
                </a:moveTo>
                <a:lnTo>
                  <a:pt x="0" y="509276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5884183" y="1713846"/>
            <a:ext cx="0" cy="784295"/>
          </a:xfrm>
          <a:custGeom>
            <a:avLst/>
            <a:gdLst/>
            <a:ahLst/>
            <a:cxnLst/>
            <a:rect l="l" t="t" r="r" b="b"/>
            <a:pathLst>
              <a:path h="485775">
                <a:moveTo>
                  <a:pt x="0" y="0"/>
                </a:moveTo>
                <a:lnTo>
                  <a:pt x="0" y="48556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5538946" y="1610056"/>
            <a:ext cx="0" cy="798648"/>
          </a:xfrm>
          <a:custGeom>
            <a:avLst/>
            <a:gdLst/>
            <a:ahLst/>
            <a:cxnLst/>
            <a:rect l="l" t="t" r="r" b="b"/>
            <a:pathLst>
              <a:path h="494664">
                <a:moveTo>
                  <a:pt x="0" y="0"/>
                </a:moveTo>
                <a:lnTo>
                  <a:pt x="0" y="494231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5194444" y="1515832"/>
            <a:ext cx="0" cy="802749"/>
          </a:xfrm>
          <a:custGeom>
            <a:avLst/>
            <a:gdLst/>
            <a:ahLst/>
            <a:cxnLst/>
            <a:rect l="l" t="t" r="r" b="b"/>
            <a:pathLst>
              <a:path h="497205">
                <a:moveTo>
                  <a:pt x="0" y="0"/>
                </a:moveTo>
                <a:lnTo>
                  <a:pt x="0" y="496966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5280571" y="1538651"/>
            <a:ext cx="0" cy="780192"/>
          </a:xfrm>
          <a:custGeom>
            <a:avLst/>
            <a:gdLst/>
            <a:ahLst/>
            <a:cxnLst/>
            <a:rect l="l" t="t" r="r" b="b"/>
            <a:pathLst>
              <a:path h="483235">
                <a:moveTo>
                  <a:pt x="0" y="0"/>
                </a:moveTo>
                <a:lnTo>
                  <a:pt x="0" y="48283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6229421" y="1827944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6056435" y="1769790"/>
            <a:ext cx="0" cy="818127"/>
          </a:xfrm>
          <a:custGeom>
            <a:avLst/>
            <a:gdLst/>
            <a:ahLst/>
            <a:cxnLst/>
            <a:rect l="l" t="t" r="r" b="b"/>
            <a:pathLst>
              <a:path h="506730">
                <a:moveTo>
                  <a:pt x="0" y="0"/>
                </a:moveTo>
                <a:lnTo>
                  <a:pt x="0" y="506541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5970310" y="1741083"/>
            <a:ext cx="0" cy="757639"/>
          </a:xfrm>
          <a:custGeom>
            <a:avLst/>
            <a:gdLst/>
            <a:ahLst/>
            <a:cxnLst/>
            <a:rect l="l" t="t" r="r" b="b"/>
            <a:pathLst>
              <a:path h="469264">
                <a:moveTo>
                  <a:pt x="0" y="0"/>
                </a:moveTo>
                <a:lnTo>
                  <a:pt x="0" y="46869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5798058" y="1687346"/>
            <a:ext cx="0" cy="810949"/>
          </a:xfrm>
          <a:custGeom>
            <a:avLst/>
            <a:gdLst/>
            <a:ahLst/>
            <a:cxnLst/>
            <a:rect l="l" t="t" r="r" b="b"/>
            <a:pathLst>
              <a:path h="502285">
                <a:moveTo>
                  <a:pt x="0" y="0"/>
                </a:moveTo>
                <a:lnTo>
                  <a:pt x="0" y="501981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4504707" y="1355357"/>
            <a:ext cx="0" cy="783270"/>
          </a:xfrm>
          <a:custGeom>
            <a:avLst/>
            <a:gdLst/>
            <a:ahLst/>
            <a:cxnLst/>
            <a:rect l="l" t="t" r="r" b="b"/>
            <a:pathLst>
              <a:path h="485140">
                <a:moveTo>
                  <a:pt x="0" y="0"/>
                </a:moveTo>
                <a:lnTo>
                  <a:pt x="0" y="48511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4417844" y="1337693"/>
            <a:ext cx="0" cy="801724"/>
          </a:xfrm>
          <a:custGeom>
            <a:avLst/>
            <a:gdLst/>
            <a:ahLst/>
            <a:cxnLst/>
            <a:rect l="l" t="t" r="r" b="b"/>
            <a:pathLst>
              <a:path h="496569">
                <a:moveTo>
                  <a:pt x="0" y="0"/>
                </a:moveTo>
                <a:lnTo>
                  <a:pt x="0" y="496054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4331719" y="1320761"/>
            <a:ext cx="0" cy="818127"/>
          </a:xfrm>
          <a:custGeom>
            <a:avLst/>
            <a:gdLst/>
            <a:ahLst/>
            <a:cxnLst/>
            <a:rect l="l" t="t" r="r" b="b"/>
            <a:pathLst>
              <a:path h="506730">
                <a:moveTo>
                  <a:pt x="0" y="0"/>
                </a:moveTo>
                <a:lnTo>
                  <a:pt x="0" y="506541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4245594" y="1304567"/>
            <a:ext cx="0" cy="834531"/>
          </a:xfrm>
          <a:custGeom>
            <a:avLst/>
            <a:gdLst/>
            <a:ahLst/>
            <a:cxnLst/>
            <a:rect l="l" t="t" r="r" b="b"/>
            <a:pathLst>
              <a:path h="516890">
                <a:moveTo>
                  <a:pt x="0" y="0"/>
                </a:moveTo>
                <a:lnTo>
                  <a:pt x="0" y="516571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4763083" y="1411303"/>
            <a:ext cx="0" cy="817102"/>
          </a:xfrm>
          <a:custGeom>
            <a:avLst/>
            <a:gdLst/>
            <a:ahLst/>
            <a:cxnLst/>
            <a:rect l="l" t="t" r="r" b="b"/>
            <a:pathLst>
              <a:path h="506094">
                <a:moveTo>
                  <a:pt x="0" y="0"/>
                </a:moveTo>
                <a:lnTo>
                  <a:pt x="0" y="50608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4590832" y="1373763"/>
            <a:ext cx="0" cy="764814"/>
          </a:xfrm>
          <a:custGeom>
            <a:avLst/>
            <a:gdLst/>
            <a:ahLst/>
            <a:cxnLst/>
            <a:rect l="l" t="t" r="r" b="b"/>
            <a:pathLst>
              <a:path h="473709">
                <a:moveTo>
                  <a:pt x="0" y="0"/>
                </a:moveTo>
                <a:lnTo>
                  <a:pt x="0" y="473714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4159469" y="1289107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3900358" y="1244941"/>
            <a:ext cx="0" cy="804799"/>
          </a:xfrm>
          <a:custGeom>
            <a:avLst/>
            <a:gdLst/>
            <a:ahLst/>
            <a:cxnLst/>
            <a:rect l="l" t="t" r="r" b="b"/>
            <a:pathLst>
              <a:path h="498475">
                <a:moveTo>
                  <a:pt x="0" y="0"/>
                </a:moveTo>
                <a:lnTo>
                  <a:pt x="0" y="498334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3814232" y="1231693"/>
            <a:ext cx="0" cy="818127"/>
          </a:xfrm>
          <a:custGeom>
            <a:avLst/>
            <a:gdLst/>
            <a:ahLst/>
            <a:cxnLst/>
            <a:rect l="l" t="t" r="r" b="b"/>
            <a:pathLst>
              <a:path h="506730">
                <a:moveTo>
                  <a:pt x="0" y="0"/>
                </a:moveTo>
                <a:lnTo>
                  <a:pt x="0" y="506541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3728107" y="1218442"/>
            <a:ext cx="0" cy="831453"/>
          </a:xfrm>
          <a:custGeom>
            <a:avLst/>
            <a:gdLst/>
            <a:ahLst/>
            <a:cxnLst/>
            <a:rect l="l" t="t" r="r" b="b"/>
            <a:pathLst>
              <a:path h="514984">
                <a:moveTo>
                  <a:pt x="0" y="0"/>
                </a:moveTo>
                <a:lnTo>
                  <a:pt x="0" y="51474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3382869" y="1172065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3296744" y="1161761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3366675" y="1172065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3280549" y="1161761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2935312" y="1126427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3711176" y="1218442"/>
            <a:ext cx="0" cy="831453"/>
          </a:xfrm>
          <a:custGeom>
            <a:avLst/>
            <a:gdLst/>
            <a:ahLst/>
            <a:cxnLst/>
            <a:rect l="l" t="t" r="r" b="b"/>
            <a:pathLst>
              <a:path h="514984">
                <a:moveTo>
                  <a:pt x="0" y="0"/>
                </a:moveTo>
                <a:lnTo>
                  <a:pt x="0" y="51474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3625051" y="1205928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3452801" y="1183108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027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3798037" y="1231693"/>
            <a:ext cx="0" cy="818127"/>
          </a:xfrm>
          <a:custGeom>
            <a:avLst/>
            <a:gdLst/>
            <a:ahLst/>
            <a:cxnLst/>
            <a:rect l="l" t="t" r="r" b="b"/>
            <a:pathLst>
              <a:path h="506730">
                <a:moveTo>
                  <a:pt x="0" y="0"/>
                </a:moveTo>
                <a:lnTo>
                  <a:pt x="0" y="506541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3538926" y="1194149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3193687" y="1152189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3021437" y="1134524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3107562" y="1142621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2849187" y="1119065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4073344" y="1273649"/>
            <a:ext cx="0" cy="776093"/>
          </a:xfrm>
          <a:custGeom>
            <a:avLst/>
            <a:gdLst/>
            <a:ahLst/>
            <a:cxnLst/>
            <a:rect l="l" t="t" r="r" b="b"/>
            <a:pathLst>
              <a:path h="480694">
                <a:moveTo>
                  <a:pt x="0" y="0"/>
                </a:moveTo>
                <a:lnTo>
                  <a:pt x="0" y="4805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3987219" y="1258926"/>
            <a:ext cx="0" cy="791471"/>
          </a:xfrm>
          <a:custGeom>
            <a:avLst/>
            <a:gdLst/>
            <a:ahLst/>
            <a:cxnLst/>
            <a:rect l="l" t="t" r="r" b="b"/>
            <a:pathLst>
              <a:path h="490219">
                <a:moveTo>
                  <a:pt x="0" y="0"/>
                </a:moveTo>
                <a:lnTo>
                  <a:pt x="0" y="489671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3469730" y="1183107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027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3555856" y="1194149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3641981" y="1205925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3210619" y="1152189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4676958" y="1392163"/>
            <a:ext cx="0" cy="747387"/>
          </a:xfrm>
          <a:custGeom>
            <a:avLst/>
            <a:gdLst/>
            <a:ahLst/>
            <a:cxnLst/>
            <a:rect l="l" t="t" r="r" b="b"/>
            <a:pathLst>
              <a:path h="462915">
                <a:moveTo>
                  <a:pt x="0" y="0"/>
                </a:moveTo>
                <a:lnTo>
                  <a:pt x="0" y="4623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2865381" y="1119065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3124494" y="1142621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2952242" y="1126427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3038369" y="1134524"/>
            <a:ext cx="0" cy="835556"/>
          </a:xfrm>
          <a:custGeom>
            <a:avLst/>
            <a:gdLst/>
            <a:ahLst/>
            <a:cxnLst/>
            <a:rect l="l" t="t" r="r" b="b"/>
            <a:pathLst>
              <a:path h="517525">
                <a:moveTo>
                  <a:pt x="0" y="0"/>
                </a:moveTo>
                <a:lnTo>
                  <a:pt x="0" y="51748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6746910" y="2006820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6315546" y="1857388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6401672" y="1887568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6143296" y="1798498"/>
            <a:ext cx="0" cy="789421"/>
          </a:xfrm>
          <a:custGeom>
            <a:avLst/>
            <a:gdLst/>
            <a:ahLst/>
            <a:cxnLst/>
            <a:rect l="l" t="t" r="r" b="b"/>
            <a:pathLst>
              <a:path h="488950">
                <a:moveTo>
                  <a:pt x="0" y="0"/>
                </a:moveTo>
                <a:lnTo>
                  <a:pt x="0" y="48875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5108319" y="1493749"/>
            <a:ext cx="0" cy="825304"/>
          </a:xfrm>
          <a:custGeom>
            <a:avLst/>
            <a:gdLst/>
            <a:ahLst/>
            <a:cxnLst/>
            <a:rect l="l" t="t" r="r" b="b"/>
            <a:pathLst>
              <a:path h="511175">
                <a:moveTo>
                  <a:pt x="0" y="0"/>
                </a:moveTo>
                <a:lnTo>
                  <a:pt x="0" y="510644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5021458" y="1472400"/>
            <a:ext cx="0" cy="756614"/>
          </a:xfrm>
          <a:custGeom>
            <a:avLst/>
            <a:gdLst/>
            <a:ahLst/>
            <a:cxnLst/>
            <a:rect l="l" t="t" r="r" b="b"/>
            <a:pathLst>
              <a:path h="468630">
                <a:moveTo>
                  <a:pt x="0" y="0"/>
                </a:moveTo>
                <a:lnTo>
                  <a:pt x="0" y="46824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4935333" y="1451055"/>
            <a:ext cx="0" cy="778143"/>
          </a:xfrm>
          <a:custGeom>
            <a:avLst/>
            <a:gdLst/>
            <a:ahLst/>
            <a:cxnLst/>
            <a:rect l="l" t="t" r="r" b="b"/>
            <a:pathLst>
              <a:path h="481964">
                <a:moveTo>
                  <a:pt x="0" y="0"/>
                </a:moveTo>
                <a:lnTo>
                  <a:pt x="0" y="481464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4849208" y="1431178"/>
            <a:ext cx="0" cy="797623"/>
          </a:xfrm>
          <a:custGeom>
            <a:avLst/>
            <a:gdLst/>
            <a:ahLst/>
            <a:cxnLst/>
            <a:rect l="l" t="t" r="r" b="b"/>
            <a:pathLst>
              <a:path h="494030">
                <a:moveTo>
                  <a:pt x="0" y="0"/>
                </a:moveTo>
                <a:lnTo>
                  <a:pt x="0" y="49377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12869905" y="4130508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11301243" y="3592412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11387368" y="3621858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11042130" y="3502608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10869881" y="3442983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10610768" y="3353177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10783756" y="3412803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11645745" y="3711664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11731870" y="3741846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10438518" y="3292817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10956006" y="3472427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10697631" y="3382621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10524643" y="3322998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9403543" y="2934328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9317417" y="2904148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9834906" y="3083760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9921031" y="3113942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13198209" y="4250500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12853707" y="4130513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13112084" y="4220318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12939833" y="4160694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13371195" y="4310126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13025959" y="4190139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12594595" y="4040705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12422345" y="3981081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12766845" y="4100331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12680720" y="4070886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11818731" y="3771288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12508468" y="4011263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12077107" y="3861096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11904857" y="3801470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13457320" y="4339570"/>
            <a:ext cx="0" cy="760715"/>
          </a:xfrm>
          <a:custGeom>
            <a:avLst/>
            <a:gdLst/>
            <a:ahLst/>
            <a:cxnLst/>
            <a:rect l="l" t="t" r="r" b="b"/>
            <a:pathLst>
              <a:path h="471170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13284334" y="4279944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12336220" y="3950901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12249359" y="3921457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12163233" y="3891276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11990982" y="3831652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11473496" y="3652040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11559620" y="3682218"/>
            <a:ext cx="0" cy="789421"/>
          </a:xfrm>
          <a:custGeom>
            <a:avLst/>
            <a:gdLst/>
            <a:ahLst/>
            <a:cxnLst/>
            <a:rect l="l" t="t" r="r" b="b"/>
            <a:pathLst>
              <a:path h="488950">
                <a:moveTo>
                  <a:pt x="0" y="0"/>
                </a:moveTo>
                <a:lnTo>
                  <a:pt x="0" y="48875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11215118" y="3562232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11128257" y="3532052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object 1405"/>
          <p:cNvSpPr/>
          <p:nvPr/>
        </p:nvSpPr>
        <p:spPr>
          <a:xfrm>
            <a:off x="10093283" y="3173565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10180144" y="3203747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453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10266269" y="3233191"/>
            <a:ext cx="0" cy="79044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0"/>
                </a:moveTo>
                <a:lnTo>
                  <a:pt x="0" y="48921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10352394" y="3263371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9058306" y="2814341"/>
            <a:ext cx="0" cy="760715"/>
          </a:xfrm>
          <a:custGeom>
            <a:avLst/>
            <a:gdLst/>
            <a:ahLst/>
            <a:cxnLst/>
            <a:rect l="l" t="t" r="r" b="b"/>
            <a:pathLst>
              <a:path h="471169">
                <a:moveTo>
                  <a:pt x="0" y="0"/>
                </a:moveTo>
                <a:lnTo>
                  <a:pt x="0" y="470978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9145167" y="2844522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8627680" y="2664911"/>
            <a:ext cx="0" cy="820178"/>
          </a:xfrm>
          <a:custGeom>
            <a:avLst/>
            <a:gdLst/>
            <a:ahLst/>
            <a:cxnLst/>
            <a:rect l="l" t="t" r="r" b="b"/>
            <a:pathLst>
              <a:path h="508000">
                <a:moveTo>
                  <a:pt x="0" y="0"/>
                </a:moveTo>
                <a:lnTo>
                  <a:pt x="0" y="50790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8540819" y="2635467"/>
            <a:ext cx="0" cy="759688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522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5040598" y="2318205"/>
            <a:ext cx="4846224" cy="1553211"/>
          </a:xfrm>
          <a:custGeom>
            <a:avLst/>
            <a:gdLst/>
            <a:ahLst/>
            <a:cxnLst/>
            <a:rect l="l" t="t" r="r" b="b"/>
            <a:pathLst>
              <a:path w="3001645" h="962025">
                <a:moveTo>
                  <a:pt x="403500" y="111247"/>
                </a:moveTo>
                <a:lnTo>
                  <a:pt x="592712" y="111247"/>
                </a:lnTo>
                <a:lnTo>
                  <a:pt x="592712" y="128573"/>
                </a:lnTo>
                <a:lnTo>
                  <a:pt x="403500" y="128573"/>
                </a:lnTo>
                <a:lnTo>
                  <a:pt x="403500" y="111247"/>
                </a:lnTo>
                <a:close/>
              </a:path>
              <a:path w="3001645" h="962025">
                <a:moveTo>
                  <a:pt x="1066426" y="333742"/>
                </a:moveTo>
                <a:lnTo>
                  <a:pt x="1238313" y="333742"/>
                </a:lnTo>
                <a:lnTo>
                  <a:pt x="1238313" y="350612"/>
                </a:lnTo>
                <a:lnTo>
                  <a:pt x="1066426" y="350612"/>
                </a:lnTo>
                <a:lnTo>
                  <a:pt x="1066426" y="333742"/>
                </a:lnTo>
                <a:close/>
              </a:path>
              <a:path w="3001645" h="962025">
                <a:moveTo>
                  <a:pt x="905938" y="278118"/>
                </a:moveTo>
                <a:lnTo>
                  <a:pt x="1078280" y="278118"/>
                </a:lnTo>
                <a:lnTo>
                  <a:pt x="1078280" y="294988"/>
                </a:lnTo>
                <a:lnTo>
                  <a:pt x="905938" y="294988"/>
                </a:lnTo>
                <a:lnTo>
                  <a:pt x="905938" y="278118"/>
                </a:lnTo>
                <a:close/>
              </a:path>
              <a:path w="3001645" h="962025">
                <a:moveTo>
                  <a:pt x="211096" y="55623"/>
                </a:moveTo>
                <a:lnTo>
                  <a:pt x="415354" y="55623"/>
                </a:lnTo>
                <a:lnTo>
                  <a:pt x="415354" y="72949"/>
                </a:lnTo>
                <a:lnTo>
                  <a:pt x="211096" y="72949"/>
                </a:lnTo>
                <a:lnTo>
                  <a:pt x="211096" y="55623"/>
                </a:lnTo>
                <a:close/>
              </a:path>
              <a:path w="3001645" h="962025">
                <a:moveTo>
                  <a:pt x="2668574" y="889068"/>
                </a:moveTo>
                <a:lnTo>
                  <a:pt x="2840916" y="889068"/>
                </a:lnTo>
                <a:lnTo>
                  <a:pt x="2840916" y="906394"/>
                </a:lnTo>
                <a:lnTo>
                  <a:pt x="2668574" y="906394"/>
                </a:lnTo>
                <a:lnTo>
                  <a:pt x="2668574" y="889068"/>
                </a:lnTo>
                <a:close/>
              </a:path>
              <a:path w="3001645" h="962025">
                <a:moveTo>
                  <a:pt x="2829062" y="944692"/>
                </a:moveTo>
                <a:lnTo>
                  <a:pt x="3001405" y="944692"/>
                </a:lnTo>
                <a:lnTo>
                  <a:pt x="3001405" y="962018"/>
                </a:lnTo>
                <a:lnTo>
                  <a:pt x="2829062" y="962018"/>
                </a:lnTo>
                <a:lnTo>
                  <a:pt x="2829062" y="944692"/>
                </a:lnTo>
                <a:close/>
              </a:path>
              <a:path w="3001645" h="962025">
                <a:moveTo>
                  <a:pt x="1386491" y="444534"/>
                </a:moveTo>
                <a:lnTo>
                  <a:pt x="1558833" y="444534"/>
                </a:lnTo>
                <a:lnTo>
                  <a:pt x="1558833" y="461859"/>
                </a:lnTo>
                <a:lnTo>
                  <a:pt x="1386491" y="461859"/>
                </a:lnTo>
                <a:lnTo>
                  <a:pt x="1386491" y="444534"/>
                </a:lnTo>
                <a:close/>
              </a:path>
              <a:path w="3001645" h="962025">
                <a:moveTo>
                  <a:pt x="2348053" y="778277"/>
                </a:moveTo>
                <a:lnTo>
                  <a:pt x="2520396" y="778277"/>
                </a:lnTo>
                <a:lnTo>
                  <a:pt x="2520396" y="795146"/>
                </a:lnTo>
                <a:lnTo>
                  <a:pt x="2348053" y="795146"/>
                </a:lnTo>
                <a:lnTo>
                  <a:pt x="2348053" y="778277"/>
                </a:lnTo>
                <a:close/>
              </a:path>
              <a:path w="3001645" h="962025">
                <a:moveTo>
                  <a:pt x="1707012" y="555781"/>
                </a:moveTo>
                <a:lnTo>
                  <a:pt x="1879354" y="555781"/>
                </a:lnTo>
                <a:lnTo>
                  <a:pt x="1879354" y="573107"/>
                </a:lnTo>
                <a:lnTo>
                  <a:pt x="1707012" y="573107"/>
                </a:lnTo>
                <a:lnTo>
                  <a:pt x="1707012" y="555781"/>
                </a:lnTo>
                <a:close/>
              </a:path>
              <a:path w="3001645" h="962025">
                <a:moveTo>
                  <a:pt x="0" y="0"/>
                </a:moveTo>
                <a:lnTo>
                  <a:pt x="223407" y="0"/>
                </a:lnTo>
                <a:lnTo>
                  <a:pt x="223407" y="17325"/>
                </a:lnTo>
                <a:lnTo>
                  <a:pt x="0" y="17325"/>
                </a:lnTo>
                <a:lnTo>
                  <a:pt x="0" y="0"/>
                </a:lnTo>
                <a:close/>
              </a:path>
              <a:path w="3001645" h="962025">
                <a:moveTo>
                  <a:pt x="2508541" y="833900"/>
                </a:moveTo>
                <a:lnTo>
                  <a:pt x="2680884" y="833900"/>
                </a:lnTo>
                <a:lnTo>
                  <a:pt x="2680884" y="850770"/>
                </a:lnTo>
                <a:lnTo>
                  <a:pt x="2508541" y="850770"/>
                </a:lnTo>
                <a:lnTo>
                  <a:pt x="2508541" y="833900"/>
                </a:lnTo>
                <a:close/>
              </a:path>
              <a:path w="3001645" h="962025">
                <a:moveTo>
                  <a:pt x="1867500" y="611405"/>
                </a:moveTo>
                <a:lnTo>
                  <a:pt x="2039842" y="611405"/>
                </a:lnTo>
                <a:lnTo>
                  <a:pt x="2039842" y="628731"/>
                </a:lnTo>
                <a:lnTo>
                  <a:pt x="1867500" y="628731"/>
                </a:lnTo>
                <a:lnTo>
                  <a:pt x="1867500" y="611405"/>
                </a:lnTo>
                <a:close/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4215414" y="2138589"/>
            <a:ext cx="462375" cy="28706"/>
          </a:xfrm>
          <a:custGeom>
            <a:avLst/>
            <a:gdLst/>
            <a:ahLst/>
            <a:cxnLst/>
            <a:rect l="l" t="t" r="r" b="b"/>
            <a:pathLst>
              <a:path w="286385" h="17780">
                <a:moveTo>
                  <a:pt x="0" y="0"/>
                </a:moveTo>
                <a:lnTo>
                  <a:pt x="286325" y="0"/>
                </a:lnTo>
                <a:lnTo>
                  <a:pt x="286325" y="17325"/>
                </a:lnTo>
                <a:lnTo>
                  <a:pt x="0" y="1732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4657819" y="2228399"/>
            <a:ext cx="8851767" cy="2899328"/>
          </a:xfrm>
          <a:custGeom>
            <a:avLst/>
            <a:gdLst/>
            <a:ahLst/>
            <a:cxnLst/>
            <a:rect l="l" t="t" r="r" b="b"/>
            <a:pathLst>
              <a:path w="5482590" h="1795779">
                <a:moveTo>
                  <a:pt x="817943" y="222495"/>
                </a:moveTo>
                <a:lnTo>
                  <a:pt x="994845" y="222495"/>
                </a:lnTo>
                <a:lnTo>
                  <a:pt x="994845" y="239820"/>
                </a:lnTo>
                <a:lnTo>
                  <a:pt x="817943" y="239820"/>
                </a:lnTo>
                <a:lnTo>
                  <a:pt x="817943" y="222495"/>
                </a:lnTo>
                <a:close/>
              </a:path>
              <a:path w="5482590" h="1795779">
                <a:moveTo>
                  <a:pt x="982990" y="278118"/>
                </a:moveTo>
                <a:lnTo>
                  <a:pt x="1154877" y="278118"/>
                </a:lnTo>
                <a:lnTo>
                  <a:pt x="1154877" y="295444"/>
                </a:lnTo>
                <a:lnTo>
                  <a:pt x="982990" y="295444"/>
                </a:lnTo>
                <a:lnTo>
                  <a:pt x="982990" y="278118"/>
                </a:lnTo>
                <a:close/>
              </a:path>
              <a:path w="5482590" h="1795779">
                <a:moveTo>
                  <a:pt x="0" y="0"/>
                </a:moveTo>
                <a:lnTo>
                  <a:pt x="248939" y="0"/>
                </a:lnTo>
                <a:lnTo>
                  <a:pt x="248939" y="17325"/>
                </a:lnTo>
                <a:lnTo>
                  <a:pt x="0" y="17325"/>
                </a:lnTo>
                <a:lnTo>
                  <a:pt x="0" y="0"/>
                </a:lnTo>
                <a:close/>
              </a:path>
              <a:path w="5482590" h="1795779">
                <a:moveTo>
                  <a:pt x="4187741" y="1389226"/>
                </a:moveTo>
                <a:lnTo>
                  <a:pt x="4360084" y="1389226"/>
                </a:lnTo>
                <a:lnTo>
                  <a:pt x="4360084" y="1406552"/>
                </a:lnTo>
                <a:lnTo>
                  <a:pt x="4187741" y="1406552"/>
                </a:lnTo>
                <a:lnTo>
                  <a:pt x="4187741" y="1389226"/>
                </a:lnTo>
                <a:close/>
              </a:path>
              <a:path w="5482590" h="1795779">
                <a:moveTo>
                  <a:pt x="4508262" y="1500474"/>
                </a:moveTo>
                <a:lnTo>
                  <a:pt x="4680605" y="1500474"/>
                </a:lnTo>
                <a:lnTo>
                  <a:pt x="4680605" y="1517799"/>
                </a:lnTo>
                <a:lnTo>
                  <a:pt x="4508262" y="1517799"/>
                </a:lnTo>
                <a:lnTo>
                  <a:pt x="4508262" y="1500474"/>
                </a:lnTo>
                <a:close/>
              </a:path>
              <a:path w="5482590" h="1795779">
                <a:moveTo>
                  <a:pt x="4348230" y="1444850"/>
                </a:moveTo>
                <a:lnTo>
                  <a:pt x="4520572" y="1444850"/>
                </a:lnTo>
                <a:lnTo>
                  <a:pt x="4520572" y="1462176"/>
                </a:lnTo>
                <a:lnTo>
                  <a:pt x="4348230" y="1462176"/>
                </a:lnTo>
                <a:lnTo>
                  <a:pt x="4348230" y="1444850"/>
                </a:lnTo>
                <a:close/>
              </a:path>
              <a:path w="5482590" h="1795779">
                <a:moveTo>
                  <a:pt x="4989271" y="1667345"/>
                </a:moveTo>
                <a:lnTo>
                  <a:pt x="5161614" y="1667345"/>
                </a:lnTo>
                <a:lnTo>
                  <a:pt x="5161614" y="1684671"/>
                </a:lnTo>
                <a:lnTo>
                  <a:pt x="4989271" y="1684671"/>
                </a:lnTo>
                <a:lnTo>
                  <a:pt x="4989271" y="1667345"/>
                </a:lnTo>
                <a:close/>
              </a:path>
              <a:path w="5482590" h="1795779">
                <a:moveTo>
                  <a:pt x="3546700" y="1167187"/>
                </a:moveTo>
                <a:lnTo>
                  <a:pt x="3719043" y="1167187"/>
                </a:lnTo>
                <a:lnTo>
                  <a:pt x="3719043" y="1184513"/>
                </a:lnTo>
                <a:lnTo>
                  <a:pt x="3546700" y="1184513"/>
                </a:lnTo>
                <a:lnTo>
                  <a:pt x="3546700" y="1167187"/>
                </a:lnTo>
                <a:close/>
              </a:path>
              <a:path w="5482590" h="1795779">
                <a:moveTo>
                  <a:pt x="3867221" y="1278435"/>
                </a:moveTo>
                <a:lnTo>
                  <a:pt x="4039563" y="1278435"/>
                </a:lnTo>
                <a:lnTo>
                  <a:pt x="4039563" y="1295760"/>
                </a:lnTo>
                <a:lnTo>
                  <a:pt x="3867221" y="1295760"/>
                </a:lnTo>
                <a:lnTo>
                  <a:pt x="3867221" y="1278435"/>
                </a:lnTo>
                <a:close/>
              </a:path>
              <a:path w="5482590" h="1795779">
                <a:moveTo>
                  <a:pt x="2425106" y="778277"/>
                </a:moveTo>
                <a:lnTo>
                  <a:pt x="2597448" y="778277"/>
                </a:lnTo>
                <a:lnTo>
                  <a:pt x="2597448" y="795602"/>
                </a:lnTo>
                <a:lnTo>
                  <a:pt x="2425106" y="795602"/>
                </a:lnTo>
                <a:lnTo>
                  <a:pt x="2425106" y="778277"/>
                </a:lnTo>
                <a:close/>
              </a:path>
              <a:path w="5482590" h="1795779">
                <a:moveTo>
                  <a:pt x="3386668" y="1111563"/>
                </a:moveTo>
                <a:lnTo>
                  <a:pt x="3559010" y="1111563"/>
                </a:lnTo>
                <a:lnTo>
                  <a:pt x="3559010" y="1128889"/>
                </a:lnTo>
                <a:lnTo>
                  <a:pt x="3386668" y="1128889"/>
                </a:lnTo>
                <a:lnTo>
                  <a:pt x="3386668" y="1111563"/>
                </a:lnTo>
                <a:close/>
              </a:path>
              <a:path w="5482590" h="1795779">
                <a:moveTo>
                  <a:pt x="4828783" y="1611722"/>
                </a:moveTo>
                <a:lnTo>
                  <a:pt x="5001125" y="1611722"/>
                </a:lnTo>
                <a:lnTo>
                  <a:pt x="5001125" y="1629047"/>
                </a:lnTo>
                <a:lnTo>
                  <a:pt x="4828783" y="1629047"/>
                </a:lnTo>
                <a:lnTo>
                  <a:pt x="4828783" y="1611722"/>
                </a:lnTo>
                <a:close/>
              </a:path>
              <a:path w="5482590" h="1795779">
                <a:moveTo>
                  <a:pt x="4668750" y="1556098"/>
                </a:moveTo>
                <a:lnTo>
                  <a:pt x="4841093" y="1556098"/>
                </a:lnTo>
                <a:lnTo>
                  <a:pt x="4841093" y="1573423"/>
                </a:lnTo>
                <a:lnTo>
                  <a:pt x="4668750" y="1573423"/>
                </a:lnTo>
                <a:lnTo>
                  <a:pt x="4668750" y="1556098"/>
                </a:lnTo>
                <a:close/>
              </a:path>
              <a:path w="5482590" h="1795779">
                <a:moveTo>
                  <a:pt x="5149304" y="1722969"/>
                </a:moveTo>
                <a:lnTo>
                  <a:pt x="5321646" y="1722969"/>
                </a:lnTo>
                <a:lnTo>
                  <a:pt x="5321646" y="1740295"/>
                </a:lnTo>
                <a:lnTo>
                  <a:pt x="5149304" y="1740295"/>
                </a:lnTo>
                <a:lnTo>
                  <a:pt x="5149304" y="1722969"/>
                </a:lnTo>
                <a:close/>
              </a:path>
              <a:path w="5482590" h="1795779">
                <a:moveTo>
                  <a:pt x="5309792" y="1778593"/>
                </a:moveTo>
                <a:lnTo>
                  <a:pt x="5482134" y="1778593"/>
                </a:lnTo>
                <a:lnTo>
                  <a:pt x="5482134" y="1795463"/>
                </a:lnTo>
                <a:lnTo>
                  <a:pt x="5309792" y="1795463"/>
                </a:lnTo>
                <a:lnTo>
                  <a:pt x="5309792" y="1778593"/>
                </a:lnTo>
                <a:close/>
              </a:path>
              <a:path w="5482590" h="1795779">
                <a:moveTo>
                  <a:pt x="3707188" y="1222811"/>
                </a:moveTo>
                <a:lnTo>
                  <a:pt x="3879531" y="1222811"/>
                </a:lnTo>
                <a:lnTo>
                  <a:pt x="3879531" y="1240136"/>
                </a:lnTo>
                <a:lnTo>
                  <a:pt x="3707188" y="1240136"/>
                </a:lnTo>
                <a:lnTo>
                  <a:pt x="3707188" y="1222811"/>
                </a:lnTo>
                <a:close/>
              </a:path>
              <a:path w="5482590" h="1795779">
                <a:moveTo>
                  <a:pt x="4027709" y="1334059"/>
                </a:moveTo>
                <a:lnTo>
                  <a:pt x="4200052" y="1334059"/>
                </a:lnTo>
                <a:lnTo>
                  <a:pt x="4200052" y="1350928"/>
                </a:lnTo>
                <a:lnTo>
                  <a:pt x="4027709" y="1350928"/>
                </a:lnTo>
                <a:lnTo>
                  <a:pt x="4027709" y="1334059"/>
                </a:lnTo>
                <a:close/>
              </a:path>
              <a:path w="5482590" h="1795779">
                <a:moveTo>
                  <a:pt x="1784064" y="555781"/>
                </a:moveTo>
                <a:lnTo>
                  <a:pt x="1956407" y="555781"/>
                </a:lnTo>
                <a:lnTo>
                  <a:pt x="1956407" y="573107"/>
                </a:lnTo>
                <a:lnTo>
                  <a:pt x="1784064" y="573107"/>
                </a:lnTo>
                <a:lnTo>
                  <a:pt x="1784064" y="555781"/>
                </a:lnTo>
                <a:close/>
              </a:path>
              <a:path w="5482590" h="1795779">
                <a:moveTo>
                  <a:pt x="1463543" y="444534"/>
                </a:moveTo>
                <a:lnTo>
                  <a:pt x="1635886" y="444534"/>
                </a:lnTo>
                <a:lnTo>
                  <a:pt x="1635886" y="461859"/>
                </a:lnTo>
                <a:lnTo>
                  <a:pt x="1463543" y="461859"/>
                </a:lnTo>
                <a:lnTo>
                  <a:pt x="1463543" y="444534"/>
                </a:lnTo>
                <a:close/>
              </a:path>
              <a:path w="5482590" h="1795779">
                <a:moveTo>
                  <a:pt x="2264617" y="722653"/>
                </a:moveTo>
                <a:lnTo>
                  <a:pt x="2436960" y="722653"/>
                </a:lnTo>
                <a:lnTo>
                  <a:pt x="2436960" y="739978"/>
                </a:lnTo>
                <a:lnTo>
                  <a:pt x="2264617" y="739978"/>
                </a:lnTo>
                <a:lnTo>
                  <a:pt x="2264617" y="722653"/>
                </a:lnTo>
                <a:close/>
              </a:path>
              <a:path w="5482590" h="1795779">
                <a:moveTo>
                  <a:pt x="3226179" y="1055940"/>
                </a:moveTo>
                <a:lnTo>
                  <a:pt x="3398522" y="1055940"/>
                </a:lnTo>
                <a:lnTo>
                  <a:pt x="3398522" y="1073265"/>
                </a:lnTo>
                <a:lnTo>
                  <a:pt x="3226179" y="1073265"/>
                </a:lnTo>
                <a:lnTo>
                  <a:pt x="3226179" y="1055940"/>
                </a:lnTo>
                <a:close/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2782202" y="1975920"/>
            <a:ext cx="908347" cy="101497"/>
          </a:xfrm>
          <a:custGeom>
            <a:avLst/>
            <a:gdLst/>
            <a:ahLst/>
            <a:cxnLst/>
            <a:rect l="l" t="t" r="r" b="b"/>
            <a:pathLst>
              <a:path w="562610" h="62865">
                <a:moveTo>
                  <a:pt x="562163" y="62454"/>
                </a:moveTo>
                <a:lnTo>
                  <a:pt x="522497" y="56983"/>
                </a:lnTo>
                <a:lnTo>
                  <a:pt x="424927" y="43761"/>
                </a:lnTo>
                <a:lnTo>
                  <a:pt x="327357" y="31907"/>
                </a:lnTo>
                <a:lnTo>
                  <a:pt x="229788" y="20964"/>
                </a:lnTo>
                <a:lnTo>
                  <a:pt x="177624" y="15555"/>
                </a:lnTo>
                <a:lnTo>
                  <a:pt x="125458" y="10554"/>
                </a:lnTo>
                <a:lnTo>
                  <a:pt x="73288" y="5923"/>
                </a:lnTo>
                <a:lnTo>
                  <a:pt x="21114" y="1622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2782202" y="1948363"/>
            <a:ext cx="906296" cy="101497"/>
          </a:xfrm>
          <a:custGeom>
            <a:avLst/>
            <a:gdLst/>
            <a:ahLst/>
            <a:cxnLst/>
            <a:rect l="l" t="t" r="r" b="b"/>
            <a:pathLst>
              <a:path w="561340" h="62865">
                <a:moveTo>
                  <a:pt x="0" y="0"/>
                </a:moveTo>
                <a:lnTo>
                  <a:pt x="74825" y="6090"/>
                </a:lnTo>
                <a:lnTo>
                  <a:pt x="126544" y="10730"/>
                </a:lnTo>
                <a:lnTo>
                  <a:pt x="178201" y="15742"/>
                </a:lnTo>
                <a:lnTo>
                  <a:pt x="229787" y="21163"/>
                </a:lnTo>
                <a:lnTo>
                  <a:pt x="327357" y="31650"/>
                </a:lnTo>
                <a:lnTo>
                  <a:pt x="424926" y="43960"/>
                </a:lnTo>
                <a:lnTo>
                  <a:pt x="522496" y="56726"/>
                </a:lnTo>
                <a:lnTo>
                  <a:pt x="561250" y="62653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3688355" y="2049519"/>
            <a:ext cx="527989" cy="27681"/>
          </a:xfrm>
          <a:custGeom>
            <a:avLst/>
            <a:gdLst/>
            <a:ahLst/>
            <a:cxnLst/>
            <a:rect l="l" t="t" r="r" b="b"/>
            <a:pathLst>
              <a:path w="327025" h="17144">
                <a:moveTo>
                  <a:pt x="0" y="0"/>
                </a:moveTo>
                <a:lnTo>
                  <a:pt x="326447" y="0"/>
                </a:lnTo>
                <a:lnTo>
                  <a:pt x="326447" y="16869"/>
                </a:lnTo>
                <a:lnTo>
                  <a:pt x="911" y="16869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4215412" y="2138588"/>
            <a:ext cx="0" cy="28706"/>
          </a:xfrm>
          <a:custGeom>
            <a:avLst/>
            <a:gdLst/>
            <a:ahLst/>
            <a:cxnLst/>
            <a:rect l="l" t="t" r="r" b="b"/>
            <a:pathLst>
              <a:path h="17780">
                <a:moveTo>
                  <a:pt x="0" y="0"/>
                </a:moveTo>
                <a:lnTo>
                  <a:pt x="0" y="17325"/>
                </a:lnTo>
              </a:path>
            </a:pathLst>
          </a:custGeom>
          <a:ln w="5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13515472" y="4335151"/>
            <a:ext cx="165061" cy="57412"/>
          </a:xfrm>
          <a:custGeom>
            <a:avLst/>
            <a:gdLst/>
            <a:ahLst/>
            <a:cxnLst/>
            <a:rect l="l" t="t" r="r" b="b"/>
            <a:pathLst>
              <a:path w="102234" h="35560">
                <a:moveTo>
                  <a:pt x="0" y="0"/>
                </a:moveTo>
                <a:lnTo>
                  <a:pt x="102128" y="3556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13514736" y="4480902"/>
            <a:ext cx="209144" cy="600780"/>
          </a:xfrm>
          <a:custGeom>
            <a:avLst/>
            <a:gdLst/>
            <a:ahLst/>
            <a:cxnLst/>
            <a:rect l="l" t="t" r="r" b="b"/>
            <a:pathLst>
              <a:path w="129540" h="372110">
                <a:moveTo>
                  <a:pt x="0" y="371585"/>
                </a:moveTo>
                <a:lnTo>
                  <a:pt x="129028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object 1422"/>
          <p:cNvSpPr/>
          <p:nvPr/>
        </p:nvSpPr>
        <p:spPr>
          <a:xfrm>
            <a:off x="13488973" y="5080836"/>
            <a:ext cx="26656" cy="19479"/>
          </a:xfrm>
          <a:custGeom>
            <a:avLst/>
            <a:gdLst/>
            <a:ahLst/>
            <a:cxnLst/>
            <a:rect l="l" t="t" r="r" b="b"/>
            <a:pathLst>
              <a:path w="16509" h="12064">
                <a:moveTo>
                  <a:pt x="0" y="11854"/>
                </a:moveTo>
                <a:lnTo>
                  <a:pt x="5015" y="10942"/>
                </a:lnTo>
                <a:lnTo>
                  <a:pt x="10030" y="8662"/>
                </a:lnTo>
                <a:lnTo>
                  <a:pt x="13677" y="5015"/>
                </a:lnTo>
                <a:lnTo>
                  <a:pt x="15957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13680363" y="4392570"/>
            <a:ext cx="47159" cy="89193"/>
          </a:xfrm>
          <a:custGeom>
            <a:avLst/>
            <a:gdLst/>
            <a:ahLst/>
            <a:cxnLst/>
            <a:rect l="l" t="t" r="r" b="b"/>
            <a:pathLst>
              <a:path w="29209" h="55244">
                <a:moveTo>
                  <a:pt x="26444" y="54711"/>
                </a:moveTo>
                <a:lnTo>
                  <a:pt x="28723" y="46505"/>
                </a:lnTo>
                <a:lnTo>
                  <a:pt x="28273" y="33848"/>
                </a:lnTo>
                <a:lnTo>
                  <a:pt x="24452" y="21783"/>
                </a:lnTo>
                <a:lnTo>
                  <a:pt x="17523" y="11251"/>
                </a:lnTo>
                <a:lnTo>
                  <a:pt x="7750" y="3191"/>
                </a:ln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13506639" y="4352818"/>
            <a:ext cx="201696" cy="3341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13495597" y="4474276"/>
            <a:ext cx="208120" cy="600780"/>
          </a:xfrm>
          <a:custGeom>
            <a:avLst/>
            <a:gdLst/>
            <a:ahLst/>
            <a:cxnLst/>
            <a:rect l="l" t="t" r="r" b="b"/>
            <a:pathLst>
              <a:path w="128904" h="372110">
                <a:moveTo>
                  <a:pt x="0" y="371585"/>
                </a:moveTo>
                <a:lnTo>
                  <a:pt x="128573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13473516" y="5074208"/>
            <a:ext cx="22555" cy="5126"/>
          </a:xfrm>
          <a:custGeom>
            <a:avLst/>
            <a:gdLst/>
            <a:ahLst/>
            <a:cxnLst/>
            <a:rect l="l" t="t" r="r" b="b"/>
            <a:pathLst>
              <a:path w="13970" h="3175">
                <a:moveTo>
                  <a:pt x="9574" y="2735"/>
                </a:moveTo>
                <a:lnTo>
                  <a:pt x="11854" y="2279"/>
                </a:lnTo>
                <a:lnTo>
                  <a:pt x="13677" y="0"/>
                </a:lnTo>
              </a:path>
              <a:path w="13970" h="3175">
                <a:moveTo>
                  <a:pt x="9574" y="2735"/>
                </a:moveTo>
                <a:lnTo>
                  <a:pt x="0" y="2735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7" name="Group 1366">
            <a:extLst>
              <a:ext uri="{FF2B5EF4-FFF2-40B4-BE49-F238E27FC236}">
                <a16:creationId xmlns:a16="http://schemas.microsoft.com/office/drawing/2014/main" id="{A20A0A39-ECF3-4B6C-8A7C-6D9A59FF03C3}"/>
              </a:ext>
            </a:extLst>
          </p:cNvPr>
          <p:cNvGrpSpPr/>
          <p:nvPr/>
        </p:nvGrpSpPr>
        <p:grpSpPr>
          <a:xfrm>
            <a:off x="4514056" y="774700"/>
            <a:ext cx="9982200" cy="9457584"/>
            <a:chOff x="1417909" y="813747"/>
            <a:chExt cx="6183037" cy="5858086"/>
          </a:xfrm>
        </p:grpSpPr>
        <p:sp>
          <p:nvSpPr>
            <p:cNvPr id="2" name="object 2"/>
            <p:cNvSpPr txBox="1"/>
            <p:nvPr/>
          </p:nvSpPr>
          <p:spPr>
            <a:xfrm>
              <a:off x="1417909" y="6433624"/>
              <a:ext cx="2027639" cy="161646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sz="1600" spc="5" dirty="0">
                  <a:solidFill>
                    <a:srgbClr val="231F20"/>
                  </a:solidFill>
                  <a:latin typeface="Century Gothic"/>
                  <a:cs typeface="Century Gothic"/>
                </a:rPr>
                <a:t>Zwevende trap</a:t>
              </a:r>
              <a:r>
                <a:rPr sz="1600" spc="-40" dirty="0">
                  <a:solidFill>
                    <a:srgbClr val="231F20"/>
                  </a:solidFill>
                  <a:latin typeface="Century Gothic"/>
                  <a:cs typeface="Century Gothic"/>
                </a:rPr>
                <a:t> </a:t>
              </a:r>
              <a:r>
                <a:rPr sz="1600" spc="5" dirty="0">
                  <a:solidFill>
                    <a:srgbClr val="231F20"/>
                  </a:solidFill>
                  <a:latin typeface="Century Gothic"/>
                  <a:cs typeface="Century Gothic"/>
                </a:rPr>
                <a:t>detail</a:t>
              </a:r>
              <a:endParaRPr sz="1600" dirty="0">
                <a:latin typeface="Century Gothic"/>
                <a:cs typeface="Century Gothic"/>
              </a:endParaRPr>
            </a:p>
          </p:txBody>
        </p:sp>
        <p:grpSp>
          <p:nvGrpSpPr>
            <p:cNvPr id="3" name="object 3"/>
            <p:cNvGrpSpPr/>
            <p:nvPr/>
          </p:nvGrpSpPr>
          <p:grpSpPr>
            <a:xfrm>
              <a:off x="5134314" y="6528297"/>
              <a:ext cx="2393950" cy="48260"/>
              <a:chOff x="5681208" y="6528297"/>
              <a:chExt cx="2393950" cy="48260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5921594" y="6529353"/>
                <a:ext cx="237490" cy="46355"/>
              </a:xfrm>
              <a:custGeom>
                <a:avLst/>
                <a:gdLst/>
                <a:ahLst/>
                <a:cxnLst/>
                <a:rect l="l" t="t" r="r" b="b"/>
                <a:pathLst>
                  <a:path w="237489" h="46354">
                    <a:moveTo>
                      <a:pt x="0" y="45762"/>
                    </a:moveTo>
                    <a:lnTo>
                      <a:pt x="237220" y="45762"/>
                    </a:lnTo>
                    <a:lnTo>
                      <a:pt x="237220" y="0"/>
                    </a:lnTo>
                    <a:lnTo>
                      <a:pt x="0" y="0"/>
                    </a:lnTo>
                    <a:lnTo>
                      <a:pt x="0" y="4576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5682264" y="6529353"/>
                <a:ext cx="237490" cy="46355"/>
              </a:xfrm>
              <a:custGeom>
                <a:avLst/>
                <a:gdLst/>
                <a:ahLst/>
                <a:cxnLst/>
                <a:rect l="l" t="t" r="r" b="b"/>
                <a:pathLst>
                  <a:path w="237489" h="46354">
                    <a:moveTo>
                      <a:pt x="237220" y="0"/>
                    </a:moveTo>
                    <a:lnTo>
                      <a:pt x="0" y="0"/>
                    </a:lnTo>
                    <a:lnTo>
                      <a:pt x="0" y="45762"/>
                    </a:lnTo>
                    <a:lnTo>
                      <a:pt x="237220" y="45762"/>
                    </a:lnTo>
                    <a:lnTo>
                      <a:pt x="23722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5682264" y="6529353"/>
                <a:ext cx="237490" cy="46355"/>
              </a:xfrm>
              <a:custGeom>
                <a:avLst/>
                <a:gdLst/>
                <a:ahLst/>
                <a:cxnLst/>
                <a:rect l="l" t="t" r="r" b="b"/>
                <a:pathLst>
                  <a:path w="237489" h="46354">
                    <a:moveTo>
                      <a:pt x="0" y="45762"/>
                    </a:moveTo>
                    <a:lnTo>
                      <a:pt x="237220" y="45762"/>
                    </a:lnTo>
                    <a:lnTo>
                      <a:pt x="237220" y="0"/>
                    </a:lnTo>
                    <a:lnTo>
                      <a:pt x="0" y="0"/>
                    </a:lnTo>
                    <a:lnTo>
                      <a:pt x="0" y="4576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6160934" y="6529353"/>
                <a:ext cx="476884" cy="46355"/>
              </a:xfrm>
              <a:custGeom>
                <a:avLst/>
                <a:gdLst/>
                <a:ahLst/>
                <a:cxnLst/>
                <a:rect l="l" t="t" r="r" b="b"/>
                <a:pathLst>
                  <a:path w="476884" h="46354">
                    <a:moveTo>
                      <a:pt x="476559" y="0"/>
                    </a:moveTo>
                    <a:lnTo>
                      <a:pt x="0" y="0"/>
                    </a:lnTo>
                    <a:lnTo>
                      <a:pt x="0" y="45762"/>
                    </a:lnTo>
                    <a:lnTo>
                      <a:pt x="476559" y="45762"/>
                    </a:lnTo>
                    <a:lnTo>
                      <a:pt x="476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6160934" y="6529353"/>
                <a:ext cx="1912620" cy="46355"/>
              </a:xfrm>
              <a:custGeom>
                <a:avLst/>
                <a:gdLst/>
                <a:ahLst/>
                <a:cxnLst/>
                <a:rect l="l" t="t" r="r" b="b"/>
                <a:pathLst>
                  <a:path w="1912620" h="46354">
                    <a:moveTo>
                      <a:pt x="0" y="45762"/>
                    </a:moveTo>
                    <a:lnTo>
                      <a:pt x="476559" y="45762"/>
                    </a:lnTo>
                    <a:lnTo>
                      <a:pt x="476559" y="0"/>
                    </a:lnTo>
                    <a:lnTo>
                      <a:pt x="0" y="0"/>
                    </a:lnTo>
                    <a:lnTo>
                      <a:pt x="0" y="45762"/>
                    </a:lnTo>
                    <a:close/>
                  </a:path>
                  <a:path w="1912620" h="46354">
                    <a:moveTo>
                      <a:pt x="478670" y="45762"/>
                    </a:moveTo>
                    <a:lnTo>
                      <a:pt x="1912570" y="45762"/>
                    </a:lnTo>
                    <a:lnTo>
                      <a:pt x="1912570" y="0"/>
                    </a:lnTo>
                    <a:lnTo>
                      <a:pt x="478670" y="0"/>
                    </a:lnTo>
                    <a:lnTo>
                      <a:pt x="478670" y="4576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" name="object 9"/>
            <p:cNvSpPr txBox="1"/>
            <p:nvPr/>
          </p:nvSpPr>
          <p:spPr>
            <a:xfrm>
              <a:off x="5325049" y="6418095"/>
              <a:ext cx="367230" cy="105646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1000" spc="15" dirty="0">
                  <a:solidFill>
                    <a:srgbClr val="231F20"/>
                  </a:solidFill>
                  <a:latin typeface="Century Gothic"/>
                  <a:cs typeface="Century Gothic"/>
                </a:rPr>
                <a:t>50</a:t>
              </a:r>
              <a:r>
                <a:rPr sz="1000" spc="130" dirty="0">
                  <a:solidFill>
                    <a:srgbClr val="231F20"/>
                  </a:solidFill>
                  <a:latin typeface="Century Gothic"/>
                  <a:cs typeface="Century Gothic"/>
                </a:rPr>
                <a:t> </a:t>
              </a:r>
              <a:r>
                <a:rPr lang="nl-NL" sz="1000" spc="130" dirty="0">
                  <a:solidFill>
                    <a:srgbClr val="231F20"/>
                  </a:solidFill>
                  <a:latin typeface="Century Gothic"/>
                  <a:cs typeface="Century Gothic"/>
                </a:rPr>
                <a:t>   </a:t>
              </a:r>
              <a:r>
                <a:rPr sz="1000" spc="10" dirty="0">
                  <a:solidFill>
                    <a:srgbClr val="231F20"/>
                  </a:solidFill>
                  <a:latin typeface="Century Gothic"/>
                  <a:cs typeface="Century Gothic"/>
                </a:rPr>
                <a:t>100</a:t>
              </a:r>
              <a:endParaRPr sz="1000" dirty="0">
                <a:latin typeface="Century Gothic"/>
                <a:cs typeface="Century Gothic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5100075" y="6418095"/>
              <a:ext cx="62865" cy="105646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1000" spc="15" dirty="0">
                  <a:solidFill>
                    <a:srgbClr val="231F20"/>
                  </a:solidFill>
                  <a:latin typeface="Century Gothic"/>
                  <a:cs typeface="Century Gothic"/>
                </a:rPr>
                <a:t>0</a:t>
              </a:r>
              <a:endParaRPr sz="1000" dirty="0">
                <a:latin typeface="Century Gothic"/>
                <a:cs typeface="Century Gothic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6001170" y="6418095"/>
              <a:ext cx="175416" cy="105646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1000" spc="10" dirty="0">
                  <a:solidFill>
                    <a:srgbClr val="231F20"/>
                  </a:solidFill>
                  <a:latin typeface="Century Gothic"/>
                  <a:cs typeface="Century Gothic"/>
                </a:rPr>
                <a:t>200</a:t>
              </a:r>
              <a:endParaRPr sz="1000" dirty="0">
                <a:latin typeface="Century Gothic"/>
                <a:cs typeface="Century Gothic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7410927" y="6418095"/>
              <a:ext cx="175415" cy="105646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1000" spc="10" dirty="0">
                  <a:solidFill>
                    <a:srgbClr val="231F20"/>
                  </a:solidFill>
                  <a:latin typeface="Century Gothic"/>
                  <a:cs typeface="Century Gothic"/>
                </a:rPr>
                <a:t>500</a:t>
              </a:r>
              <a:endParaRPr sz="1000" dirty="0">
                <a:latin typeface="Century Gothic"/>
                <a:cs typeface="Century Gothic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7388552" y="6566187"/>
              <a:ext cx="212394" cy="105646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1000" spc="25" dirty="0">
                  <a:solidFill>
                    <a:srgbClr val="231F20"/>
                  </a:solidFill>
                  <a:latin typeface="Century Gothic"/>
                  <a:cs typeface="Century Gothic"/>
                </a:rPr>
                <a:t>mm</a:t>
              </a:r>
              <a:endParaRPr sz="500" dirty="0">
                <a:latin typeface="Century Gothic"/>
                <a:cs typeface="Century Gothic"/>
              </a:endParaRPr>
            </a:p>
          </p:txBody>
        </p:sp>
        <p:grpSp>
          <p:nvGrpSpPr>
            <p:cNvPr id="27" name="object 27"/>
            <p:cNvGrpSpPr/>
            <p:nvPr/>
          </p:nvGrpSpPr>
          <p:grpSpPr>
            <a:xfrm>
              <a:off x="1430604" y="813747"/>
              <a:ext cx="6097270" cy="5480758"/>
              <a:chOff x="1977497" y="813747"/>
              <a:chExt cx="6097270" cy="5480758"/>
            </a:xfrm>
          </p:grpSpPr>
          <p:sp>
            <p:nvSpPr>
              <p:cNvPr id="28" name="object 28"/>
              <p:cNvSpPr/>
              <p:nvPr/>
            </p:nvSpPr>
            <p:spPr>
              <a:xfrm>
                <a:off x="1977498" y="813747"/>
                <a:ext cx="6097052" cy="5480758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2840451" y="4551553"/>
                <a:ext cx="1268730" cy="617855"/>
              </a:xfrm>
              <a:custGeom>
                <a:avLst/>
                <a:gdLst/>
                <a:ahLst/>
                <a:cxnLst/>
                <a:rect l="l" t="t" r="r" b="b"/>
                <a:pathLst>
                  <a:path w="1268729" h="617854">
                    <a:moveTo>
                      <a:pt x="0" y="243670"/>
                    </a:moveTo>
                    <a:lnTo>
                      <a:pt x="0" y="0"/>
                    </a:lnTo>
                    <a:lnTo>
                      <a:pt x="1268506" y="0"/>
                    </a:lnTo>
                    <a:lnTo>
                      <a:pt x="1268506" y="617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2916947" y="4618424"/>
                <a:ext cx="1120140" cy="551180"/>
              </a:xfrm>
              <a:custGeom>
                <a:avLst/>
                <a:gdLst/>
                <a:ahLst/>
                <a:cxnLst/>
                <a:rect l="l" t="t" r="r" b="b"/>
                <a:pathLst>
                  <a:path w="1120139" h="551179">
                    <a:moveTo>
                      <a:pt x="0" y="203649"/>
                    </a:moveTo>
                    <a:lnTo>
                      <a:pt x="0" y="0"/>
                    </a:lnTo>
                    <a:lnTo>
                      <a:pt x="1120074" y="0"/>
                    </a:lnTo>
                    <a:lnTo>
                      <a:pt x="1120074" y="55066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2447843" y="4360059"/>
                <a:ext cx="1915160" cy="191770"/>
              </a:xfrm>
              <a:custGeom>
                <a:avLst/>
                <a:gdLst/>
                <a:ahLst/>
                <a:cxnLst/>
                <a:rect l="l" t="t" r="r" b="b"/>
                <a:pathLst>
                  <a:path w="1915160" h="191770">
                    <a:moveTo>
                      <a:pt x="0" y="0"/>
                    </a:moveTo>
                    <a:lnTo>
                      <a:pt x="1914917" y="0"/>
                    </a:lnTo>
                    <a:lnTo>
                      <a:pt x="1914917" y="191491"/>
                    </a:lnTo>
                    <a:lnTo>
                      <a:pt x="0" y="1914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E8E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2447842" y="4360060"/>
                <a:ext cx="1915160" cy="191770"/>
              </a:xfrm>
              <a:custGeom>
                <a:avLst/>
                <a:gdLst/>
                <a:ahLst/>
                <a:cxnLst/>
                <a:rect l="l" t="t" r="r" b="b"/>
                <a:pathLst>
                  <a:path w="1915160" h="191770">
                    <a:moveTo>
                      <a:pt x="0" y="191491"/>
                    </a:moveTo>
                    <a:lnTo>
                      <a:pt x="0" y="0"/>
                    </a:lnTo>
                    <a:lnTo>
                      <a:pt x="1914917" y="0"/>
                    </a:lnTo>
                    <a:lnTo>
                      <a:pt x="1914917" y="191491"/>
                    </a:lnTo>
                    <a:lnTo>
                      <a:pt x="0" y="191491"/>
                    </a:lnTo>
                    <a:close/>
                  </a:path>
                </a:pathLst>
              </a:custGeom>
              <a:ln w="3175">
                <a:solidFill>
                  <a:srgbClr val="E7E8E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2447840" y="4360060"/>
                <a:ext cx="1915160" cy="191770"/>
              </a:xfrm>
              <a:custGeom>
                <a:avLst/>
                <a:gdLst/>
                <a:ahLst/>
                <a:cxnLst/>
                <a:rect l="l" t="t" r="r" b="b"/>
                <a:pathLst>
                  <a:path w="1915160" h="191770">
                    <a:moveTo>
                      <a:pt x="1914917" y="191491"/>
                    </a:moveTo>
                    <a:lnTo>
                      <a:pt x="1914917" y="0"/>
                    </a:lnTo>
                    <a:lnTo>
                      <a:pt x="0" y="0"/>
                    </a:lnTo>
                    <a:lnTo>
                      <a:pt x="0" y="191491"/>
                    </a:lnTo>
                    <a:lnTo>
                      <a:pt x="1914917" y="191491"/>
                    </a:lnTo>
                    <a:close/>
                  </a:path>
                </a:pathLst>
              </a:custGeom>
              <a:ln w="4559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1977497" y="5595132"/>
                <a:ext cx="6097270" cy="691515"/>
              </a:xfrm>
              <a:custGeom>
                <a:avLst/>
                <a:gdLst/>
                <a:ahLst/>
                <a:cxnLst/>
                <a:rect l="l" t="t" r="r" b="b"/>
                <a:pathLst>
                  <a:path w="6097270" h="691514">
                    <a:moveTo>
                      <a:pt x="6097053" y="0"/>
                    </a:moveTo>
                    <a:lnTo>
                      <a:pt x="4261677" y="0"/>
                    </a:lnTo>
                    <a:lnTo>
                      <a:pt x="4048909" y="169201"/>
                    </a:lnTo>
                    <a:lnTo>
                      <a:pt x="0" y="574211"/>
                    </a:lnTo>
                    <a:lnTo>
                      <a:pt x="0" y="691495"/>
                    </a:lnTo>
                    <a:lnTo>
                      <a:pt x="6097053" y="691495"/>
                    </a:lnTo>
                    <a:lnTo>
                      <a:pt x="6097053" y="0"/>
                    </a:lnTo>
                    <a:close/>
                  </a:path>
                </a:pathLst>
              </a:custGeom>
              <a:solidFill>
                <a:srgbClr val="E7E8E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1977497" y="5595132"/>
                <a:ext cx="6097270" cy="574675"/>
              </a:xfrm>
              <a:custGeom>
                <a:avLst/>
                <a:gdLst/>
                <a:ahLst/>
                <a:cxnLst/>
                <a:rect l="l" t="t" r="r" b="b"/>
                <a:pathLst>
                  <a:path w="6097270" h="574675">
                    <a:moveTo>
                      <a:pt x="6097053" y="0"/>
                    </a:moveTo>
                    <a:lnTo>
                      <a:pt x="4261677" y="0"/>
                    </a:lnTo>
                    <a:lnTo>
                      <a:pt x="4048909" y="169201"/>
                    </a:lnTo>
                    <a:lnTo>
                      <a:pt x="0" y="574211"/>
                    </a:lnTo>
                  </a:path>
                </a:pathLst>
              </a:custGeom>
              <a:ln w="3175">
                <a:solidFill>
                  <a:srgbClr val="E7E8E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1977498" y="4496258"/>
                <a:ext cx="3998595" cy="1156335"/>
              </a:xfrm>
              <a:custGeom>
                <a:avLst/>
                <a:gdLst/>
                <a:ahLst/>
                <a:cxnLst/>
                <a:rect l="l" t="t" r="r" b="b"/>
                <a:pathLst>
                  <a:path w="3998595" h="1156335">
                    <a:moveTo>
                      <a:pt x="0" y="0"/>
                    </a:moveTo>
                    <a:lnTo>
                      <a:pt x="0" y="755000"/>
                    </a:lnTo>
                    <a:lnTo>
                      <a:pt x="1557996" y="1156119"/>
                    </a:lnTo>
                    <a:lnTo>
                      <a:pt x="3998249" y="911941"/>
                    </a:lnTo>
                    <a:lnTo>
                      <a:pt x="3998249" y="672830"/>
                    </a:lnTo>
                    <a:lnTo>
                      <a:pt x="3942017" y="672830"/>
                    </a:lnTo>
                    <a:lnTo>
                      <a:pt x="3942017" y="682455"/>
                    </a:lnTo>
                    <a:lnTo>
                      <a:pt x="3916688" y="682455"/>
                    </a:lnTo>
                    <a:lnTo>
                      <a:pt x="3923274" y="682962"/>
                    </a:lnTo>
                    <a:lnTo>
                      <a:pt x="3929859" y="684482"/>
                    </a:lnTo>
                    <a:lnTo>
                      <a:pt x="3935938" y="687015"/>
                    </a:lnTo>
                    <a:lnTo>
                      <a:pt x="3935938" y="758951"/>
                    </a:lnTo>
                    <a:lnTo>
                      <a:pt x="3924793" y="764017"/>
                    </a:lnTo>
                    <a:lnTo>
                      <a:pt x="3897933" y="772513"/>
                    </a:lnTo>
                    <a:lnTo>
                      <a:pt x="3869068" y="775345"/>
                    </a:lnTo>
                    <a:lnTo>
                      <a:pt x="3840204" y="772513"/>
                    </a:lnTo>
                    <a:lnTo>
                      <a:pt x="3813343" y="764017"/>
                    </a:lnTo>
                    <a:lnTo>
                      <a:pt x="3802198" y="758951"/>
                    </a:lnTo>
                    <a:lnTo>
                      <a:pt x="3802198" y="687015"/>
                    </a:lnTo>
                    <a:lnTo>
                      <a:pt x="3808277" y="684482"/>
                    </a:lnTo>
                    <a:lnTo>
                      <a:pt x="3814356" y="682962"/>
                    </a:lnTo>
                    <a:lnTo>
                      <a:pt x="3820942" y="682455"/>
                    </a:lnTo>
                    <a:lnTo>
                      <a:pt x="3796119" y="682455"/>
                    </a:lnTo>
                    <a:lnTo>
                      <a:pt x="3796119" y="672830"/>
                    </a:lnTo>
                    <a:lnTo>
                      <a:pt x="3348292" y="672830"/>
                    </a:lnTo>
                    <a:lnTo>
                      <a:pt x="3348292" y="682455"/>
                    </a:lnTo>
                    <a:lnTo>
                      <a:pt x="3323469" y="682455"/>
                    </a:lnTo>
                    <a:lnTo>
                      <a:pt x="3330054" y="682962"/>
                    </a:lnTo>
                    <a:lnTo>
                      <a:pt x="3336640" y="684482"/>
                    </a:lnTo>
                    <a:lnTo>
                      <a:pt x="3342719" y="687015"/>
                    </a:lnTo>
                    <a:lnTo>
                      <a:pt x="3342719" y="758951"/>
                    </a:lnTo>
                    <a:lnTo>
                      <a:pt x="3331068" y="764017"/>
                    </a:lnTo>
                    <a:lnTo>
                      <a:pt x="3304728" y="772479"/>
                    </a:lnTo>
                    <a:lnTo>
                      <a:pt x="3275583" y="775329"/>
                    </a:lnTo>
                    <a:lnTo>
                      <a:pt x="3246445" y="772524"/>
                    </a:lnTo>
                    <a:lnTo>
                      <a:pt x="3220124" y="764017"/>
                    </a:lnTo>
                    <a:lnTo>
                      <a:pt x="3208472" y="758951"/>
                    </a:lnTo>
                    <a:lnTo>
                      <a:pt x="3208472" y="687015"/>
                    </a:lnTo>
                    <a:lnTo>
                      <a:pt x="3214551" y="684482"/>
                    </a:lnTo>
                    <a:lnTo>
                      <a:pt x="3221137" y="682962"/>
                    </a:lnTo>
                    <a:lnTo>
                      <a:pt x="3227723" y="682455"/>
                    </a:lnTo>
                    <a:lnTo>
                      <a:pt x="3202900" y="682455"/>
                    </a:lnTo>
                    <a:lnTo>
                      <a:pt x="3202900" y="672830"/>
                    </a:lnTo>
                    <a:lnTo>
                      <a:pt x="2754566" y="672830"/>
                    </a:lnTo>
                    <a:lnTo>
                      <a:pt x="2754566" y="682455"/>
                    </a:lnTo>
                    <a:lnTo>
                      <a:pt x="2729743" y="682455"/>
                    </a:lnTo>
                    <a:lnTo>
                      <a:pt x="2736329" y="682962"/>
                    </a:lnTo>
                    <a:lnTo>
                      <a:pt x="2742914" y="684482"/>
                    </a:lnTo>
                    <a:lnTo>
                      <a:pt x="2748994" y="687015"/>
                    </a:lnTo>
                    <a:lnTo>
                      <a:pt x="2748994" y="758951"/>
                    </a:lnTo>
                    <a:lnTo>
                      <a:pt x="2737342" y="764017"/>
                    </a:lnTo>
                    <a:lnTo>
                      <a:pt x="2710825" y="772559"/>
                    </a:lnTo>
                    <a:lnTo>
                      <a:pt x="2681911" y="775348"/>
                    </a:lnTo>
                    <a:lnTo>
                      <a:pt x="2652977" y="772471"/>
                    </a:lnTo>
                    <a:lnTo>
                      <a:pt x="2626398" y="764017"/>
                    </a:lnTo>
                    <a:lnTo>
                      <a:pt x="2614747" y="758951"/>
                    </a:lnTo>
                    <a:lnTo>
                      <a:pt x="2614747" y="687015"/>
                    </a:lnTo>
                    <a:lnTo>
                      <a:pt x="2621332" y="684482"/>
                    </a:lnTo>
                    <a:lnTo>
                      <a:pt x="2627411" y="682962"/>
                    </a:lnTo>
                    <a:lnTo>
                      <a:pt x="2633997" y="682455"/>
                    </a:lnTo>
                    <a:lnTo>
                      <a:pt x="2609174" y="682455"/>
                    </a:lnTo>
                    <a:lnTo>
                      <a:pt x="2609174" y="672830"/>
                    </a:lnTo>
                    <a:lnTo>
                      <a:pt x="1939966" y="6728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D0D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1977498" y="4496258"/>
                <a:ext cx="3998595" cy="1156335"/>
              </a:xfrm>
              <a:custGeom>
                <a:avLst/>
                <a:gdLst/>
                <a:ahLst/>
                <a:cxnLst/>
                <a:rect l="l" t="t" r="r" b="b"/>
                <a:pathLst>
                  <a:path w="3998595" h="1156335">
                    <a:moveTo>
                      <a:pt x="0" y="755000"/>
                    </a:moveTo>
                    <a:lnTo>
                      <a:pt x="1557996" y="1156119"/>
                    </a:lnTo>
                    <a:lnTo>
                      <a:pt x="3998249" y="911941"/>
                    </a:lnTo>
                    <a:lnTo>
                      <a:pt x="3998249" y="672830"/>
                    </a:lnTo>
                    <a:lnTo>
                      <a:pt x="3942017" y="672830"/>
                    </a:lnTo>
                    <a:lnTo>
                      <a:pt x="3942017" y="682455"/>
                    </a:lnTo>
                    <a:lnTo>
                      <a:pt x="3916688" y="682455"/>
                    </a:lnTo>
                    <a:lnTo>
                      <a:pt x="3923274" y="682962"/>
                    </a:lnTo>
                    <a:lnTo>
                      <a:pt x="3929859" y="684482"/>
                    </a:lnTo>
                    <a:lnTo>
                      <a:pt x="3935938" y="687015"/>
                    </a:lnTo>
                    <a:lnTo>
                      <a:pt x="3935938" y="758951"/>
                    </a:lnTo>
                    <a:lnTo>
                      <a:pt x="3924793" y="764017"/>
                    </a:lnTo>
                    <a:lnTo>
                      <a:pt x="3897933" y="772513"/>
                    </a:lnTo>
                    <a:lnTo>
                      <a:pt x="3869068" y="775345"/>
                    </a:lnTo>
                    <a:lnTo>
                      <a:pt x="3840204" y="772513"/>
                    </a:lnTo>
                    <a:lnTo>
                      <a:pt x="3813343" y="764017"/>
                    </a:lnTo>
                    <a:lnTo>
                      <a:pt x="3802198" y="758951"/>
                    </a:lnTo>
                    <a:lnTo>
                      <a:pt x="3802198" y="687015"/>
                    </a:lnTo>
                    <a:lnTo>
                      <a:pt x="3808277" y="684482"/>
                    </a:lnTo>
                    <a:lnTo>
                      <a:pt x="3814356" y="682962"/>
                    </a:lnTo>
                    <a:lnTo>
                      <a:pt x="3820942" y="682455"/>
                    </a:lnTo>
                    <a:lnTo>
                      <a:pt x="3796119" y="682455"/>
                    </a:lnTo>
                    <a:lnTo>
                      <a:pt x="3796119" y="672830"/>
                    </a:lnTo>
                    <a:lnTo>
                      <a:pt x="3348292" y="672830"/>
                    </a:lnTo>
                    <a:lnTo>
                      <a:pt x="3348292" y="682455"/>
                    </a:lnTo>
                    <a:lnTo>
                      <a:pt x="3323469" y="682455"/>
                    </a:lnTo>
                    <a:lnTo>
                      <a:pt x="3330054" y="682962"/>
                    </a:lnTo>
                    <a:lnTo>
                      <a:pt x="3336640" y="684482"/>
                    </a:lnTo>
                    <a:lnTo>
                      <a:pt x="3342719" y="687015"/>
                    </a:lnTo>
                    <a:lnTo>
                      <a:pt x="3342719" y="758951"/>
                    </a:lnTo>
                    <a:lnTo>
                      <a:pt x="3331068" y="764017"/>
                    </a:lnTo>
                    <a:lnTo>
                      <a:pt x="3304728" y="772479"/>
                    </a:lnTo>
                    <a:lnTo>
                      <a:pt x="3275583" y="775329"/>
                    </a:lnTo>
                    <a:lnTo>
                      <a:pt x="3246445" y="772524"/>
                    </a:lnTo>
                    <a:lnTo>
                      <a:pt x="3220124" y="764017"/>
                    </a:lnTo>
                    <a:lnTo>
                      <a:pt x="3208472" y="758951"/>
                    </a:lnTo>
                    <a:lnTo>
                      <a:pt x="3208472" y="687015"/>
                    </a:lnTo>
                    <a:lnTo>
                      <a:pt x="3214551" y="684482"/>
                    </a:lnTo>
                    <a:lnTo>
                      <a:pt x="3221137" y="682962"/>
                    </a:lnTo>
                    <a:lnTo>
                      <a:pt x="3227723" y="682455"/>
                    </a:lnTo>
                    <a:lnTo>
                      <a:pt x="3202900" y="682455"/>
                    </a:lnTo>
                    <a:lnTo>
                      <a:pt x="3202900" y="672830"/>
                    </a:lnTo>
                    <a:lnTo>
                      <a:pt x="2754566" y="672830"/>
                    </a:lnTo>
                    <a:lnTo>
                      <a:pt x="2754566" y="682455"/>
                    </a:lnTo>
                    <a:lnTo>
                      <a:pt x="2729743" y="682455"/>
                    </a:lnTo>
                    <a:lnTo>
                      <a:pt x="2736329" y="682962"/>
                    </a:lnTo>
                    <a:lnTo>
                      <a:pt x="2742914" y="684482"/>
                    </a:lnTo>
                    <a:lnTo>
                      <a:pt x="2748994" y="687015"/>
                    </a:lnTo>
                    <a:lnTo>
                      <a:pt x="2748994" y="758951"/>
                    </a:lnTo>
                    <a:lnTo>
                      <a:pt x="2737342" y="764017"/>
                    </a:lnTo>
                    <a:lnTo>
                      <a:pt x="2710825" y="772559"/>
                    </a:lnTo>
                    <a:lnTo>
                      <a:pt x="2681911" y="775348"/>
                    </a:lnTo>
                    <a:lnTo>
                      <a:pt x="2652977" y="772471"/>
                    </a:lnTo>
                    <a:lnTo>
                      <a:pt x="2626398" y="764017"/>
                    </a:lnTo>
                    <a:lnTo>
                      <a:pt x="2614747" y="758951"/>
                    </a:lnTo>
                    <a:lnTo>
                      <a:pt x="2614747" y="687015"/>
                    </a:lnTo>
                    <a:lnTo>
                      <a:pt x="2621332" y="684482"/>
                    </a:lnTo>
                    <a:lnTo>
                      <a:pt x="2627411" y="682962"/>
                    </a:lnTo>
                    <a:lnTo>
                      <a:pt x="2633997" y="682455"/>
                    </a:lnTo>
                    <a:lnTo>
                      <a:pt x="2609174" y="682455"/>
                    </a:lnTo>
                    <a:lnTo>
                      <a:pt x="2609174" y="672830"/>
                    </a:lnTo>
                    <a:lnTo>
                      <a:pt x="1939966" y="672830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CED0D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4362758" y="4125508"/>
                <a:ext cx="0" cy="186690"/>
              </a:xfrm>
              <a:custGeom>
                <a:avLst/>
                <a:gdLst/>
                <a:ahLst/>
                <a:cxnLst/>
                <a:rect l="l" t="t" r="r" b="b"/>
                <a:pathLst>
                  <a:path h="186689">
                    <a:moveTo>
                      <a:pt x="0" y="18642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2582088" y="3981636"/>
                <a:ext cx="0" cy="240029"/>
              </a:xfrm>
              <a:custGeom>
                <a:avLst/>
                <a:gdLst/>
                <a:ahLst/>
                <a:cxnLst/>
                <a:rect l="l" t="t" r="r" b="b"/>
                <a:pathLst>
                  <a:path h="240029">
                    <a:moveTo>
                      <a:pt x="0" y="0"/>
                    </a:moveTo>
                    <a:lnTo>
                      <a:pt x="0" y="239617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2534469" y="4173129"/>
                <a:ext cx="1876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76425">
                    <a:moveTo>
                      <a:pt x="1875909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4353641" y="4173129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9118" y="0"/>
                    </a:moveTo>
                    <a:lnTo>
                      <a:pt x="0" y="0"/>
                    </a:lnTo>
                    <a:lnTo>
                      <a:pt x="2026" y="5572"/>
                    </a:lnTo>
                    <a:lnTo>
                      <a:pt x="9118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4353641" y="4173129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0" y="0"/>
                    </a:moveTo>
                    <a:lnTo>
                      <a:pt x="9118" y="0"/>
                    </a:lnTo>
                    <a:lnTo>
                      <a:pt x="2026" y="557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4355667" y="4173129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7092" y="0"/>
                    </a:moveTo>
                    <a:lnTo>
                      <a:pt x="0" y="5572"/>
                    </a:lnTo>
                    <a:lnTo>
                      <a:pt x="4052" y="8612"/>
                    </a:lnTo>
                    <a:lnTo>
                      <a:pt x="709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4355667" y="4173129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0" y="5572"/>
                    </a:moveTo>
                    <a:lnTo>
                      <a:pt x="7092" y="0"/>
                    </a:lnTo>
                    <a:lnTo>
                      <a:pt x="4052" y="8612"/>
                    </a:lnTo>
                    <a:lnTo>
                      <a:pt x="0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4359720" y="4173129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3039" y="0"/>
                    </a:moveTo>
                    <a:lnTo>
                      <a:pt x="0" y="8612"/>
                    </a:lnTo>
                    <a:lnTo>
                      <a:pt x="5572" y="8612"/>
                    </a:lnTo>
                    <a:lnTo>
                      <a:pt x="303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4359720" y="4173129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0" y="8612"/>
                    </a:moveTo>
                    <a:lnTo>
                      <a:pt x="3039" y="0"/>
                    </a:lnTo>
                    <a:lnTo>
                      <a:pt x="5572" y="8612"/>
                    </a:lnTo>
                    <a:lnTo>
                      <a:pt x="0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4362759" y="4173129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0" y="0"/>
                    </a:moveTo>
                    <a:lnTo>
                      <a:pt x="2532" y="8612"/>
                    </a:lnTo>
                    <a:lnTo>
                      <a:pt x="7092" y="55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4362759" y="4173129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2532" y="8612"/>
                    </a:moveTo>
                    <a:lnTo>
                      <a:pt x="0" y="0"/>
                    </a:lnTo>
                    <a:lnTo>
                      <a:pt x="7092" y="5572"/>
                    </a:lnTo>
                    <a:lnTo>
                      <a:pt x="2532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4362759" y="4173129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9118" y="0"/>
                    </a:moveTo>
                    <a:lnTo>
                      <a:pt x="0" y="0"/>
                    </a:lnTo>
                    <a:lnTo>
                      <a:pt x="7092" y="5572"/>
                    </a:lnTo>
                    <a:lnTo>
                      <a:pt x="9118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4362759" y="4173129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7092" y="5572"/>
                    </a:moveTo>
                    <a:lnTo>
                      <a:pt x="0" y="0"/>
                    </a:lnTo>
                    <a:lnTo>
                      <a:pt x="9118" y="0"/>
                    </a:lnTo>
                    <a:lnTo>
                      <a:pt x="7092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4362759" y="4168063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7092" y="0"/>
                    </a:moveTo>
                    <a:lnTo>
                      <a:pt x="0" y="5065"/>
                    </a:lnTo>
                    <a:lnTo>
                      <a:pt x="9118" y="5065"/>
                    </a:lnTo>
                    <a:lnTo>
                      <a:pt x="709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4362759" y="4168063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9118" y="5065"/>
                    </a:moveTo>
                    <a:lnTo>
                      <a:pt x="0" y="5065"/>
                    </a:lnTo>
                    <a:lnTo>
                      <a:pt x="7092" y="0"/>
                    </a:lnTo>
                    <a:lnTo>
                      <a:pt x="9118" y="506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4362759" y="4164517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2532" y="0"/>
                    </a:moveTo>
                    <a:lnTo>
                      <a:pt x="0" y="8612"/>
                    </a:lnTo>
                    <a:lnTo>
                      <a:pt x="7092" y="3546"/>
                    </a:lnTo>
                    <a:lnTo>
                      <a:pt x="253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4362759" y="4164517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7092" y="3546"/>
                    </a:moveTo>
                    <a:lnTo>
                      <a:pt x="0" y="8612"/>
                    </a:lnTo>
                    <a:lnTo>
                      <a:pt x="2532" y="0"/>
                    </a:lnTo>
                    <a:lnTo>
                      <a:pt x="7092" y="3546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4359719" y="4164516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5572" y="0"/>
                    </a:moveTo>
                    <a:lnTo>
                      <a:pt x="0" y="0"/>
                    </a:lnTo>
                    <a:lnTo>
                      <a:pt x="3039" y="8612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4359719" y="4164516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5572" y="0"/>
                    </a:moveTo>
                    <a:lnTo>
                      <a:pt x="3039" y="8612"/>
                    </a:lnTo>
                    <a:lnTo>
                      <a:pt x="0" y="0"/>
                    </a:lnTo>
                    <a:lnTo>
                      <a:pt x="5572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4355667" y="4164516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4052" y="0"/>
                    </a:moveTo>
                    <a:lnTo>
                      <a:pt x="0" y="3546"/>
                    </a:lnTo>
                    <a:lnTo>
                      <a:pt x="7092" y="8612"/>
                    </a:lnTo>
                    <a:lnTo>
                      <a:pt x="405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4355667" y="4164516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4052" y="0"/>
                    </a:moveTo>
                    <a:lnTo>
                      <a:pt x="7092" y="8612"/>
                    </a:lnTo>
                    <a:lnTo>
                      <a:pt x="0" y="3546"/>
                    </a:lnTo>
                    <a:lnTo>
                      <a:pt x="4052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4353641" y="4168063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2026" y="0"/>
                    </a:moveTo>
                    <a:lnTo>
                      <a:pt x="0" y="5065"/>
                    </a:lnTo>
                    <a:lnTo>
                      <a:pt x="9118" y="5065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4353641" y="4168063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2026" y="0"/>
                    </a:moveTo>
                    <a:lnTo>
                      <a:pt x="9118" y="5065"/>
                    </a:lnTo>
                    <a:lnTo>
                      <a:pt x="0" y="5065"/>
                    </a:lnTo>
                    <a:lnTo>
                      <a:pt x="2026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2582089" y="4168063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7092" y="0"/>
                    </a:moveTo>
                    <a:lnTo>
                      <a:pt x="0" y="5065"/>
                    </a:lnTo>
                    <a:lnTo>
                      <a:pt x="9118" y="5065"/>
                    </a:lnTo>
                    <a:lnTo>
                      <a:pt x="709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2582089" y="4168063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9118" y="5065"/>
                    </a:moveTo>
                    <a:lnTo>
                      <a:pt x="0" y="5065"/>
                    </a:lnTo>
                    <a:lnTo>
                      <a:pt x="7092" y="0"/>
                    </a:lnTo>
                    <a:lnTo>
                      <a:pt x="9118" y="506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2582089" y="4164517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8889">
                    <a:moveTo>
                      <a:pt x="3039" y="0"/>
                    </a:moveTo>
                    <a:lnTo>
                      <a:pt x="0" y="8612"/>
                    </a:lnTo>
                    <a:lnTo>
                      <a:pt x="7092" y="3546"/>
                    </a:lnTo>
                    <a:lnTo>
                      <a:pt x="303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2582089" y="4164517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8889">
                    <a:moveTo>
                      <a:pt x="7092" y="3546"/>
                    </a:moveTo>
                    <a:lnTo>
                      <a:pt x="0" y="8612"/>
                    </a:lnTo>
                    <a:lnTo>
                      <a:pt x="3039" y="0"/>
                    </a:lnTo>
                    <a:lnTo>
                      <a:pt x="7092" y="3546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65"/>
              <p:cNvSpPr/>
              <p:nvPr/>
            </p:nvSpPr>
            <p:spPr>
              <a:xfrm>
                <a:off x="2579557" y="4164516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5572" y="0"/>
                    </a:moveTo>
                    <a:lnTo>
                      <a:pt x="0" y="0"/>
                    </a:lnTo>
                    <a:lnTo>
                      <a:pt x="2532" y="8612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66"/>
              <p:cNvSpPr/>
              <p:nvPr/>
            </p:nvSpPr>
            <p:spPr>
              <a:xfrm>
                <a:off x="2579557" y="4164516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5572" y="0"/>
                    </a:moveTo>
                    <a:lnTo>
                      <a:pt x="2532" y="8612"/>
                    </a:lnTo>
                    <a:lnTo>
                      <a:pt x="0" y="0"/>
                    </a:lnTo>
                    <a:lnTo>
                      <a:pt x="5572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67"/>
              <p:cNvSpPr/>
              <p:nvPr/>
            </p:nvSpPr>
            <p:spPr>
              <a:xfrm>
                <a:off x="2574996" y="4164516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8889">
                    <a:moveTo>
                      <a:pt x="4559" y="0"/>
                    </a:moveTo>
                    <a:lnTo>
                      <a:pt x="0" y="3546"/>
                    </a:lnTo>
                    <a:lnTo>
                      <a:pt x="7092" y="8612"/>
                    </a:lnTo>
                    <a:lnTo>
                      <a:pt x="4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68"/>
              <p:cNvSpPr/>
              <p:nvPr/>
            </p:nvSpPr>
            <p:spPr>
              <a:xfrm>
                <a:off x="2574996" y="4164516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8889">
                    <a:moveTo>
                      <a:pt x="4559" y="0"/>
                    </a:moveTo>
                    <a:lnTo>
                      <a:pt x="7092" y="8612"/>
                    </a:lnTo>
                    <a:lnTo>
                      <a:pt x="0" y="3546"/>
                    </a:lnTo>
                    <a:lnTo>
                      <a:pt x="455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9"/>
              <p:cNvSpPr/>
              <p:nvPr/>
            </p:nvSpPr>
            <p:spPr>
              <a:xfrm>
                <a:off x="2572970" y="4168063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2026" y="0"/>
                    </a:moveTo>
                    <a:lnTo>
                      <a:pt x="0" y="5065"/>
                    </a:lnTo>
                    <a:lnTo>
                      <a:pt x="9118" y="5065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70"/>
              <p:cNvSpPr/>
              <p:nvPr/>
            </p:nvSpPr>
            <p:spPr>
              <a:xfrm>
                <a:off x="2572970" y="4168063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2026" y="0"/>
                    </a:moveTo>
                    <a:lnTo>
                      <a:pt x="9118" y="5065"/>
                    </a:lnTo>
                    <a:lnTo>
                      <a:pt x="0" y="5065"/>
                    </a:lnTo>
                    <a:lnTo>
                      <a:pt x="2026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71"/>
              <p:cNvSpPr/>
              <p:nvPr/>
            </p:nvSpPr>
            <p:spPr>
              <a:xfrm>
                <a:off x="2572970" y="4173129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9118" y="0"/>
                    </a:moveTo>
                    <a:lnTo>
                      <a:pt x="0" y="0"/>
                    </a:lnTo>
                    <a:lnTo>
                      <a:pt x="2026" y="5572"/>
                    </a:lnTo>
                    <a:lnTo>
                      <a:pt x="9118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2572970" y="4173129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0" y="0"/>
                    </a:moveTo>
                    <a:lnTo>
                      <a:pt x="9118" y="0"/>
                    </a:lnTo>
                    <a:lnTo>
                      <a:pt x="2026" y="557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73"/>
              <p:cNvSpPr/>
              <p:nvPr/>
            </p:nvSpPr>
            <p:spPr>
              <a:xfrm>
                <a:off x="2574996" y="4173129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8889">
                    <a:moveTo>
                      <a:pt x="7092" y="0"/>
                    </a:moveTo>
                    <a:lnTo>
                      <a:pt x="0" y="5572"/>
                    </a:lnTo>
                    <a:lnTo>
                      <a:pt x="4559" y="8612"/>
                    </a:lnTo>
                    <a:lnTo>
                      <a:pt x="709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74"/>
              <p:cNvSpPr/>
              <p:nvPr/>
            </p:nvSpPr>
            <p:spPr>
              <a:xfrm>
                <a:off x="2574996" y="4173129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8889">
                    <a:moveTo>
                      <a:pt x="0" y="5572"/>
                    </a:moveTo>
                    <a:lnTo>
                      <a:pt x="7092" y="0"/>
                    </a:lnTo>
                    <a:lnTo>
                      <a:pt x="4559" y="8612"/>
                    </a:lnTo>
                    <a:lnTo>
                      <a:pt x="0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75"/>
              <p:cNvSpPr/>
              <p:nvPr/>
            </p:nvSpPr>
            <p:spPr>
              <a:xfrm>
                <a:off x="2579555" y="4173129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2532" y="0"/>
                    </a:moveTo>
                    <a:lnTo>
                      <a:pt x="0" y="8612"/>
                    </a:lnTo>
                    <a:lnTo>
                      <a:pt x="5572" y="8612"/>
                    </a:lnTo>
                    <a:lnTo>
                      <a:pt x="253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76"/>
              <p:cNvSpPr/>
              <p:nvPr/>
            </p:nvSpPr>
            <p:spPr>
              <a:xfrm>
                <a:off x="2579555" y="4173129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0" y="8612"/>
                    </a:moveTo>
                    <a:lnTo>
                      <a:pt x="2532" y="0"/>
                    </a:lnTo>
                    <a:lnTo>
                      <a:pt x="5572" y="8612"/>
                    </a:lnTo>
                    <a:lnTo>
                      <a:pt x="0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77"/>
              <p:cNvSpPr/>
              <p:nvPr/>
            </p:nvSpPr>
            <p:spPr>
              <a:xfrm>
                <a:off x="2582090" y="4173129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8889">
                    <a:moveTo>
                      <a:pt x="0" y="0"/>
                    </a:moveTo>
                    <a:lnTo>
                      <a:pt x="3039" y="8612"/>
                    </a:lnTo>
                    <a:lnTo>
                      <a:pt x="7092" y="55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78"/>
              <p:cNvSpPr/>
              <p:nvPr/>
            </p:nvSpPr>
            <p:spPr>
              <a:xfrm>
                <a:off x="2582090" y="4173129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8889">
                    <a:moveTo>
                      <a:pt x="3039" y="8612"/>
                    </a:moveTo>
                    <a:lnTo>
                      <a:pt x="0" y="0"/>
                    </a:lnTo>
                    <a:lnTo>
                      <a:pt x="7092" y="5572"/>
                    </a:lnTo>
                    <a:lnTo>
                      <a:pt x="3039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79"/>
              <p:cNvSpPr/>
              <p:nvPr/>
            </p:nvSpPr>
            <p:spPr>
              <a:xfrm>
                <a:off x="2582089" y="4173129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9118" y="0"/>
                    </a:moveTo>
                    <a:lnTo>
                      <a:pt x="0" y="0"/>
                    </a:lnTo>
                    <a:lnTo>
                      <a:pt x="7092" y="5572"/>
                    </a:lnTo>
                    <a:lnTo>
                      <a:pt x="9118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80"/>
              <p:cNvSpPr/>
              <p:nvPr/>
            </p:nvSpPr>
            <p:spPr>
              <a:xfrm>
                <a:off x="2582089" y="4173129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7092" y="5572"/>
                    </a:moveTo>
                    <a:lnTo>
                      <a:pt x="0" y="0"/>
                    </a:lnTo>
                    <a:lnTo>
                      <a:pt x="9118" y="0"/>
                    </a:lnTo>
                    <a:lnTo>
                      <a:pt x="7092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1" name="object 81"/>
            <p:cNvSpPr txBox="1"/>
            <p:nvPr/>
          </p:nvSpPr>
          <p:spPr>
            <a:xfrm>
              <a:off x="3010140" y="4056923"/>
              <a:ext cx="319318" cy="104851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spcBef>
                  <a:spcPts val="120"/>
                </a:spcBef>
              </a:pPr>
              <a:r>
                <a:rPr sz="1000" spc="5" dirty="0">
                  <a:solidFill>
                    <a:srgbClr val="231F20"/>
                  </a:solidFill>
                  <a:latin typeface="Tahoma"/>
                  <a:cs typeface="Tahoma"/>
                </a:rPr>
                <a:t>372</a:t>
              </a:r>
              <a:endParaRPr sz="1000" dirty="0">
                <a:latin typeface="Tahoma"/>
                <a:cs typeface="Tahoma"/>
              </a:endParaRPr>
            </a:p>
          </p:txBody>
        </p:sp>
        <p:grpSp>
          <p:nvGrpSpPr>
            <p:cNvPr id="82" name="object 82"/>
            <p:cNvGrpSpPr/>
            <p:nvPr/>
          </p:nvGrpSpPr>
          <p:grpSpPr>
            <a:xfrm>
              <a:off x="3862216" y="4310665"/>
              <a:ext cx="98425" cy="676275"/>
              <a:chOff x="4409109" y="4310664"/>
              <a:chExt cx="98425" cy="676275"/>
            </a:xfrm>
          </p:grpSpPr>
          <p:sp>
            <p:nvSpPr>
              <p:cNvPr id="83" name="object 83"/>
              <p:cNvSpPr/>
              <p:nvPr/>
            </p:nvSpPr>
            <p:spPr>
              <a:xfrm>
                <a:off x="4410379" y="4360061"/>
                <a:ext cx="958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95885">
                    <a:moveTo>
                      <a:pt x="0" y="0"/>
                    </a:moveTo>
                    <a:lnTo>
                      <a:pt x="95745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84"/>
              <p:cNvSpPr/>
              <p:nvPr/>
            </p:nvSpPr>
            <p:spPr>
              <a:xfrm>
                <a:off x="4420003" y="4977089"/>
                <a:ext cx="863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6360">
                    <a:moveTo>
                      <a:pt x="0" y="0"/>
                    </a:moveTo>
                    <a:lnTo>
                      <a:pt x="8612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85"/>
              <p:cNvSpPr/>
              <p:nvPr/>
            </p:nvSpPr>
            <p:spPr>
              <a:xfrm>
                <a:off x="4458504" y="4311934"/>
                <a:ext cx="0" cy="666115"/>
              </a:xfrm>
              <a:custGeom>
                <a:avLst/>
                <a:gdLst/>
                <a:ahLst/>
                <a:cxnLst/>
                <a:rect l="l" t="t" r="r" b="b"/>
                <a:pathLst>
                  <a:path h="666114">
                    <a:moveTo>
                      <a:pt x="0" y="0"/>
                    </a:moveTo>
                    <a:lnTo>
                      <a:pt x="0" y="66566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86"/>
              <p:cNvSpPr/>
              <p:nvPr/>
            </p:nvSpPr>
            <p:spPr>
              <a:xfrm>
                <a:off x="4458504" y="4360061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0" y="0"/>
                    </a:moveTo>
                    <a:lnTo>
                      <a:pt x="0" y="9118"/>
                    </a:lnTo>
                    <a:lnTo>
                      <a:pt x="5065" y="70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87"/>
              <p:cNvSpPr/>
              <p:nvPr/>
            </p:nvSpPr>
            <p:spPr>
              <a:xfrm>
                <a:off x="4458504" y="4360061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0" y="9118"/>
                    </a:moveTo>
                    <a:lnTo>
                      <a:pt x="0" y="0"/>
                    </a:lnTo>
                    <a:lnTo>
                      <a:pt x="5065" y="7092"/>
                    </a:lnTo>
                    <a:lnTo>
                      <a:pt x="0" y="9118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88"/>
              <p:cNvSpPr/>
              <p:nvPr/>
            </p:nvSpPr>
            <p:spPr>
              <a:xfrm>
                <a:off x="4458505" y="4360061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0" y="0"/>
                    </a:moveTo>
                    <a:lnTo>
                      <a:pt x="5065" y="7092"/>
                    </a:lnTo>
                    <a:lnTo>
                      <a:pt x="8612" y="25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89"/>
              <p:cNvSpPr/>
              <p:nvPr/>
            </p:nvSpPr>
            <p:spPr>
              <a:xfrm>
                <a:off x="4458505" y="4360061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5065" y="7092"/>
                    </a:moveTo>
                    <a:lnTo>
                      <a:pt x="0" y="0"/>
                    </a:lnTo>
                    <a:lnTo>
                      <a:pt x="8612" y="2532"/>
                    </a:lnTo>
                    <a:lnTo>
                      <a:pt x="5065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90"/>
              <p:cNvSpPr/>
              <p:nvPr/>
            </p:nvSpPr>
            <p:spPr>
              <a:xfrm>
                <a:off x="4458505" y="4357021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8612" y="0"/>
                    </a:moveTo>
                    <a:lnTo>
                      <a:pt x="0" y="3039"/>
                    </a:lnTo>
                    <a:lnTo>
                      <a:pt x="8612" y="5572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91"/>
              <p:cNvSpPr/>
              <p:nvPr/>
            </p:nvSpPr>
            <p:spPr>
              <a:xfrm>
                <a:off x="4458505" y="4357021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8612" y="5572"/>
                    </a:moveTo>
                    <a:lnTo>
                      <a:pt x="0" y="3039"/>
                    </a:lnTo>
                    <a:lnTo>
                      <a:pt x="8612" y="0"/>
                    </a:lnTo>
                    <a:lnTo>
                      <a:pt x="8612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92"/>
              <p:cNvSpPr/>
              <p:nvPr/>
            </p:nvSpPr>
            <p:spPr>
              <a:xfrm>
                <a:off x="4458505" y="4352462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5065" y="0"/>
                    </a:moveTo>
                    <a:lnTo>
                      <a:pt x="0" y="7598"/>
                    </a:lnTo>
                    <a:lnTo>
                      <a:pt x="8612" y="4559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93"/>
              <p:cNvSpPr/>
              <p:nvPr/>
            </p:nvSpPr>
            <p:spPr>
              <a:xfrm>
                <a:off x="4458505" y="4352462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8612" y="4559"/>
                    </a:moveTo>
                    <a:lnTo>
                      <a:pt x="0" y="7598"/>
                    </a:lnTo>
                    <a:lnTo>
                      <a:pt x="5065" y="0"/>
                    </a:lnTo>
                    <a:lnTo>
                      <a:pt x="8612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94"/>
              <p:cNvSpPr/>
              <p:nvPr/>
            </p:nvSpPr>
            <p:spPr>
              <a:xfrm>
                <a:off x="4458505" y="4350943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0" y="0"/>
                    </a:moveTo>
                    <a:lnTo>
                      <a:pt x="0" y="9118"/>
                    </a:lnTo>
                    <a:lnTo>
                      <a:pt x="5065" y="15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" name="object 95"/>
              <p:cNvSpPr/>
              <p:nvPr/>
            </p:nvSpPr>
            <p:spPr>
              <a:xfrm>
                <a:off x="4458505" y="4350943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1519"/>
                    </a:moveTo>
                    <a:lnTo>
                      <a:pt x="0" y="9118"/>
                    </a:lnTo>
                    <a:lnTo>
                      <a:pt x="0" y="0"/>
                    </a:lnTo>
                    <a:lnTo>
                      <a:pt x="5065" y="151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96"/>
              <p:cNvSpPr/>
              <p:nvPr/>
            </p:nvSpPr>
            <p:spPr>
              <a:xfrm>
                <a:off x="4452932" y="4350942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9525">
                    <a:moveTo>
                      <a:pt x="5572" y="0"/>
                    </a:moveTo>
                    <a:lnTo>
                      <a:pt x="0" y="1519"/>
                    </a:lnTo>
                    <a:lnTo>
                      <a:pt x="5572" y="9118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97"/>
              <p:cNvSpPr/>
              <p:nvPr/>
            </p:nvSpPr>
            <p:spPr>
              <a:xfrm>
                <a:off x="4452932" y="4350942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9525">
                    <a:moveTo>
                      <a:pt x="5572" y="0"/>
                    </a:moveTo>
                    <a:lnTo>
                      <a:pt x="5572" y="9118"/>
                    </a:lnTo>
                    <a:lnTo>
                      <a:pt x="0" y="1519"/>
                    </a:lnTo>
                    <a:lnTo>
                      <a:pt x="5572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98"/>
              <p:cNvSpPr/>
              <p:nvPr/>
            </p:nvSpPr>
            <p:spPr>
              <a:xfrm>
                <a:off x="4449893" y="4352462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3039" y="0"/>
                    </a:moveTo>
                    <a:lnTo>
                      <a:pt x="0" y="4559"/>
                    </a:lnTo>
                    <a:lnTo>
                      <a:pt x="8612" y="7598"/>
                    </a:lnTo>
                    <a:lnTo>
                      <a:pt x="303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99"/>
              <p:cNvSpPr/>
              <p:nvPr/>
            </p:nvSpPr>
            <p:spPr>
              <a:xfrm>
                <a:off x="4449893" y="4352462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3039" y="0"/>
                    </a:moveTo>
                    <a:lnTo>
                      <a:pt x="8612" y="7598"/>
                    </a:lnTo>
                    <a:lnTo>
                      <a:pt x="0" y="4559"/>
                    </a:lnTo>
                    <a:lnTo>
                      <a:pt x="303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100"/>
              <p:cNvSpPr/>
              <p:nvPr/>
            </p:nvSpPr>
            <p:spPr>
              <a:xfrm>
                <a:off x="4449892" y="4357022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0" y="0"/>
                    </a:moveTo>
                    <a:lnTo>
                      <a:pt x="0" y="5572"/>
                    </a:lnTo>
                    <a:lnTo>
                      <a:pt x="8612" y="30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" name="object 101"/>
              <p:cNvSpPr/>
              <p:nvPr/>
            </p:nvSpPr>
            <p:spPr>
              <a:xfrm>
                <a:off x="4449892" y="4357022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0" y="0"/>
                    </a:moveTo>
                    <a:lnTo>
                      <a:pt x="8612" y="3039"/>
                    </a:lnTo>
                    <a:lnTo>
                      <a:pt x="0" y="557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" name="object 102"/>
              <p:cNvSpPr/>
              <p:nvPr/>
            </p:nvSpPr>
            <p:spPr>
              <a:xfrm>
                <a:off x="4449892" y="4360061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8612" y="0"/>
                    </a:moveTo>
                    <a:lnTo>
                      <a:pt x="0" y="2532"/>
                    </a:lnTo>
                    <a:lnTo>
                      <a:pt x="3039" y="7092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" name="object 103"/>
              <p:cNvSpPr/>
              <p:nvPr/>
            </p:nvSpPr>
            <p:spPr>
              <a:xfrm>
                <a:off x="4449892" y="4360061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0" y="2532"/>
                    </a:moveTo>
                    <a:lnTo>
                      <a:pt x="8612" y="0"/>
                    </a:lnTo>
                    <a:lnTo>
                      <a:pt x="3039" y="7092"/>
                    </a:lnTo>
                    <a:lnTo>
                      <a:pt x="0" y="253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" name="object 104"/>
              <p:cNvSpPr/>
              <p:nvPr/>
            </p:nvSpPr>
            <p:spPr>
              <a:xfrm>
                <a:off x="4452933" y="4360061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9525">
                    <a:moveTo>
                      <a:pt x="5572" y="0"/>
                    </a:moveTo>
                    <a:lnTo>
                      <a:pt x="0" y="7092"/>
                    </a:lnTo>
                    <a:lnTo>
                      <a:pt x="5572" y="9118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" name="object 105"/>
              <p:cNvSpPr/>
              <p:nvPr/>
            </p:nvSpPr>
            <p:spPr>
              <a:xfrm>
                <a:off x="4452933" y="4360061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9525">
                    <a:moveTo>
                      <a:pt x="0" y="7092"/>
                    </a:moveTo>
                    <a:lnTo>
                      <a:pt x="5572" y="0"/>
                    </a:lnTo>
                    <a:lnTo>
                      <a:pt x="5572" y="9118"/>
                    </a:lnTo>
                    <a:lnTo>
                      <a:pt x="0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" name="object 106"/>
              <p:cNvSpPr/>
              <p:nvPr/>
            </p:nvSpPr>
            <p:spPr>
              <a:xfrm>
                <a:off x="4452932" y="4968477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9525">
                    <a:moveTo>
                      <a:pt x="5572" y="0"/>
                    </a:moveTo>
                    <a:lnTo>
                      <a:pt x="0" y="1519"/>
                    </a:lnTo>
                    <a:lnTo>
                      <a:pt x="5572" y="9118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" name="object 107"/>
              <p:cNvSpPr/>
              <p:nvPr/>
            </p:nvSpPr>
            <p:spPr>
              <a:xfrm>
                <a:off x="4452932" y="4968477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9525">
                    <a:moveTo>
                      <a:pt x="5572" y="0"/>
                    </a:moveTo>
                    <a:lnTo>
                      <a:pt x="5572" y="9118"/>
                    </a:lnTo>
                    <a:lnTo>
                      <a:pt x="0" y="1519"/>
                    </a:lnTo>
                    <a:lnTo>
                      <a:pt x="5572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" name="object 108"/>
              <p:cNvSpPr/>
              <p:nvPr/>
            </p:nvSpPr>
            <p:spPr>
              <a:xfrm>
                <a:off x="4449893" y="496999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3039" y="0"/>
                    </a:moveTo>
                    <a:lnTo>
                      <a:pt x="0" y="4559"/>
                    </a:lnTo>
                    <a:lnTo>
                      <a:pt x="8612" y="7598"/>
                    </a:lnTo>
                    <a:lnTo>
                      <a:pt x="303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" name="object 109"/>
              <p:cNvSpPr/>
              <p:nvPr/>
            </p:nvSpPr>
            <p:spPr>
              <a:xfrm>
                <a:off x="4449893" y="496999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3039" y="0"/>
                    </a:moveTo>
                    <a:lnTo>
                      <a:pt x="8612" y="7598"/>
                    </a:lnTo>
                    <a:lnTo>
                      <a:pt x="0" y="4559"/>
                    </a:lnTo>
                    <a:lnTo>
                      <a:pt x="303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" name="object 110"/>
              <p:cNvSpPr/>
              <p:nvPr/>
            </p:nvSpPr>
            <p:spPr>
              <a:xfrm>
                <a:off x="4449892" y="4974557"/>
                <a:ext cx="889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3175">
                    <a:moveTo>
                      <a:pt x="0" y="3036"/>
                    </a:moveTo>
                    <a:lnTo>
                      <a:pt x="8612" y="3036"/>
                    </a:lnTo>
                    <a:lnTo>
                      <a:pt x="8612" y="0"/>
                    </a:lnTo>
                    <a:lnTo>
                      <a:pt x="0" y="0"/>
                    </a:lnTo>
                    <a:lnTo>
                      <a:pt x="0" y="3036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" name="object 111"/>
              <p:cNvSpPr/>
              <p:nvPr/>
            </p:nvSpPr>
            <p:spPr>
              <a:xfrm>
                <a:off x="4449892" y="4974557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0" y="0"/>
                    </a:moveTo>
                    <a:lnTo>
                      <a:pt x="8612" y="3039"/>
                    </a:lnTo>
                    <a:lnTo>
                      <a:pt x="0" y="557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" name="object 112"/>
              <p:cNvSpPr/>
              <p:nvPr/>
            </p:nvSpPr>
            <p:spPr>
              <a:xfrm>
                <a:off x="4449892" y="4977596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0" y="2532"/>
                    </a:moveTo>
                    <a:lnTo>
                      <a:pt x="8612" y="0"/>
                    </a:lnTo>
                    <a:lnTo>
                      <a:pt x="3039" y="7092"/>
                    </a:lnTo>
                    <a:lnTo>
                      <a:pt x="0" y="253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" name="object 113"/>
              <p:cNvSpPr/>
              <p:nvPr/>
            </p:nvSpPr>
            <p:spPr>
              <a:xfrm>
                <a:off x="4452933" y="4977597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0" y="7092"/>
                    </a:moveTo>
                    <a:lnTo>
                      <a:pt x="5572" y="0"/>
                    </a:lnTo>
                    <a:lnTo>
                      <a:pt x="5572" y="8612"/>
                    </a:lnTo>
                    <a:lnTo>
                      <a:pt x="0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" name="object 114"/>
              <p:cNvSpPr/>
              <p:nvPr/>
            </p:nvSpPr>
            <p:spPr>
              <a:xfrm>
                <a:off x="4458504" y="4977597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0" y="8612"/>
                    </a:moveTo>
                    <a:lnTo>
                      <a:pt x="0" y="0"/>
                    </a:lnTo>
                    <a:lnTo>
                      <a:pt x="5065" y="7092"/>
                    </a:lnTo>
                    <a:lnTo>
                      <a:pt x="0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" name="object 115"/>
              <p:cNvSpPr/>
              <p:nvPr/>
            </p:nvSpPr>
            <p:spPr>
              <a:xfrm>
                <a:off x="4458505" y="4977597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5065" y="7092"/>
                    </a:moveTo>
                    <a:lnTo>
                      <a:pt x="0" y="0"/>
                    </a:lnTo>
                    <a:lnTo>
                      <a:pt x="8612" y="2532"/>
                    </a:lnTo>
                    <a:lnTo>
                      <a:pt x="5065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" name="object 116"/>
              <p:cNvSpPr/>
              <p:nvPr/>
            </p:nvSpPr>
            <p:spPr>
              <a:xfrm>
                <a:off x="4458505" y="4974556"/>
                <a:ext cx="889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3175">
                    <a:moveTo>
                      <a:pt x="0" y="3037"/>
                    </a:moveTo>
                    <a:lnTo>
                      <a:pt x="8612" y="3037"/>
                    </a:lnTo>
                    <a:lnTo>
                      <a:pt x="8612" y="0"/>
                    </a:lnTo>
                    <a:lnTo>
                      <a:pt x="0" y="0"/>
                    </a:lnTo>
                    <a:lnTo>
                      <a:pt x="0" y="3037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" name="object 117"/>
              <p:cNvSpPr/>
              <p:nvPr/>
            </p:nvSpPr>
            <p:spPr>
              <a:xfrm>
                <a:off x="4458505" y="4974556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8612" y="5572"/>
                    </a:moveTo>
                    <a:lnTo>
                      <a:pt x="0" y="3039"/>
                    </a:lnTo>
                    <a:lnTo>
                      <a:pt x="8612" y="0"/>
                    </a:lnTo>
                    <a:lnTo>
                      <a:pt x="8612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" name="object 118"/>
              <p:cNvSpPr/>
              <p:nvPr/>
            </p:nvSpPr>
            <p:spPr>
              <a:xfrm>
                <a:off x="4458505" y="496999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5065" y="0"/>
                    </a:moveTo>
                    <a:lnTo>
                      <a:pt x="0" y="7598"/>
                    </a:lnTo>
                    <a:lnTo>
                      <a:pt x="8612" y="4559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" name="object 119"/>
              <p:cNvSpPr/>
              <p:nvPr/>
            </p:nvSpPr>
            <p:spPr>
              <a:xfrm>
                <a:off x="4458505" y="496999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8612" y="4559"/>
                    </a:moveTo>
                    <a:lnTo>
                      <a:pt x="0" y="7598"/>
                    </a:lnTo>
                    <a:lnTo>
                      <a:pt x="5065" y="0"/>
                    </a:lnTo>
                    <a:lnTo>
                      <a:pt x="8612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" name="object 120"/>
              <p:cNvSpPr/>
              <p:nvPr/>
            </p:nvSpPr>
            <p:spPr>
              <a:xfrm>
                <a:off x="4458505" y="4968478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0" y="0"/>
                    </a:moveTo>
                    <a:lnTo>
                      <a:pt x="0" y="9118"/>
                    </a:lnTo>
                    <a:lnTo>
                      <a:pt x="5065" y="15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" name="object 121"/>
              <p:cNvSpPr/>
              <p:nvPr/>
            </p:nvSpPr>
            <p:spPr>
              <a:xfrm>
                <a:off x="4458505" y="4968478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1519"/>
                    </a:moveTo>
                    <a:lnTo>
                      <a:pt x="0" y="9118"/>
                    </a:lnTo>
                    <a:lnTo>
                      <a:pt x="0" y="0"/>
                    </a:lnTo>
                    <a:lnTo>
                      <a:pt x="5065" y="151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2" name="object 122"/>
            <p:cNvSpPr txBox="1"/>
            <p:nvPr/>
          </p:nvSpPr>
          <p:spPr>
            <a:xfrm>
              <a:off x="3797367" y="4604806"/>
              <a:ext cx="95319" cy="162422"/>
            </a:xfrm>
            <a:prstGeom prst="rect">
              <a:avLst/>
            </a:prstGeom>
          </p:spPr>
          <p:txBody>
            <a:bodyPr vert="vert270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000" spc="-5" dirty="0">
                  <a:solidFill>
                    <a:srgbClr val="231F20"/>
                  </a:solidFill>
                  <a:latin typeface="Tahoma"/>
                  <a:cs typeface="Tahoma"/>
                </a:rPr>
                <a:t>1</a:t>
              </a:r>
              <a:r>
                <a:rPr sz="1000" dirty="0">
                  <a:solidFill>
                    <a:srgbClr val="231F20"/>
                  </a:solidFill>
                  <a:latin typeface="Tahoma"/>
                  <a:cs typeface="Tahoma"/>
                </a:rPr>
                <a:t>29</a:t>
              </a:r>
              <a:endParaRPr sz="1000" dirty="0">
                <a:latin typeface="Tahoma"/>
                <a:cs typeface="Tahoma"/>
              </a:endParaRPr>
            </a:p>
          </p:txBody>
        </p:sp>
        <p:sp>
          <p:nvSpPr>
            <p:cNvPr id="123" name="object 123"/>
            <p:cNvSpPr/>
            <p:nvPr/>
          </p:nvSpPr>
          <p:spPr>
            <a:xfrm>
              <a:off x="4007357" y="4833725"/>
              <a:ext cx="210742" cy="957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 txBox="1"/>
            <p:nvPr/>
          </p:nvSpPr>
          <p:spPr>
            <a:xfrm>
              <a:off x="4067604" y="4765138"/>
              <a:ext cx="96520" cy="104851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spcBef>
                  <a:spcPts val="120"/>
                </a:spcBef>
              </a:pPr>
              <a:r>
                <a:rPr sz="1000" spc="5" dirty="0">
                  <a:solidFill>
                    <a:srgbClr val="231F20"/>
                  </a:solidFill>
                  <a:latin typeface="Tahoma"/>
                  <a:cs typeface="Tahoma"/>
                </a:rPr>
                <a:t>24</a:t>
              </a:r>
              <a:endParaRPr sz="1000" dirty="0">
                <a:latin typeface="Tahoma"/>
                <a:cs typeface="Tahoma"/>
              </a:endParaRPr>
            </a:p>
          </p:txBody>
        </p:sp>
        <p:grpSp>
          <p:nvGrpSpPr>
            <p:cNvPr id="125" name="object 125"/>
            <p:cNvGrpSpPr/>
            <p:nvPr/>
          </p:nvGrpSpPr>
          <p:grpSpPr>
            <a:xfrm>
              <a:off x="4063333" y="4631338"/>
              <a:ext cx="692150" cy="137160"/>
              <a:chOff x="4610227" y="4631338"/>
              <a:chExt cx="692150" cy="137160"/>
            </a:xfrm>
          </p:grpSpPr>
          <p:sp>
            <p:nvSpPr>
              <p:cNvPr id="126" name="object 126"/>
              <p:cNvSpPr/>
              <p:nvPr/>
            </p:nvSpPr>
            <p:spPr>
              <a:xfrm>
                <a:off x="4659622" y="4632608"/>
                <a:ext cx="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h="132079">
                    <a:moveTo>
                      <a:pt x="0" y="13171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" name="object 127"/>
              <p:cNvSpPr/>
              <p:nvPr/>
            </p:nvSpPr>
            <p:spPr>
              <a:xfrm>
                <a:off x="5252842" y="4632608"/>
                <a:ext cx="0" cy="134620"/>
              </a:xfrm>
              <a:custGeom>
                <a:avLst/>
                <a:gdLst/>
                <a:ahLst/>
                <a:cxnLst/>
                <a:rect l="l" t="t" r="r" b="b"/>
                <a:pathLst>
                  <a:path h="134620">
                    <a:moveTo>
                      <a:pt x="0" y="13424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" name="object 128"/>
              <p:cNvSpPr/>
              <p:nvPr/>
            </p:nvSpPr>
            <p:spPr>
              <a:xfrm>
                <a:off x="4611497" y="4680735"/>
                <a:ext cx="6896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89610">
                    <a:moveTo>
                      <a:pt x="0" y="0"/>
                    </a:moveTo>
                    <a:lnTo>
                      <a:pt x="689471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" name="object 129"/>
              <p:cNvSpPr/>
              <p:nvPr/>
            </p:nvSpPr>
            <p:spPr>
              <a:xfrm>
                <a:off x="4659622" y="4675161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7092" y="0"/>
                    </a:moveTo>
                    <a:lnTo>
                      <a:pt x="0" y="5572"/>
                    </a:lnTo>
                    <a:lnTo>
                      <a:pt x="8612" y="5572"/>
                    </a:lnTo>
                    <a:lnTo>
                      <a:pt x="709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" name="object 130"/>
              <p:cNvSpPr/>
              <p:nvPr/>
            </p:nvSpPr>
            <p:spPr>
              <a:xfrm>
                <a:off x="4659622" y="4675161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8612" y="5572"/>
                    </a:moveTo>
                    <a:lnTo>
                      <a:pt x="0" y="5572"/>
                    </a:lnTo>
                    <a:lnTo>
                      <a:pt x="7092" y="0"/>
                    </a:lnTo>
                    <a:lnTo>
                      <a:pt x="8612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" name="object 131"/>
              <p:cNvSpPr/>
              <p:nvPr/>
            </p:nvSpPr>
            <p:spPr>
              <a:xfrm>
                <a:off x="4659621" y="4672121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2532" y="0"/>
                    </a:moveTo>
                    <a:lnTo>
                      <a:pt x="0" y="8612"/>
                    </a:lnTo>
                    <a:lnTo>
                      <a:pt x="7092" y="3039"/>
                    </a:lnTo>
                    <a:lnTo>
                      <a:pt x="253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" name="object 132"/>
              <p:cNvSpPr/>
              <p:nvPr/>
            </p:nvSpPr>
            <p:spPr>
              <a:xfrm>
                <a:off x="4659621" y="4672121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7092" y="3039"/>
                    </a:moveTo>
                    <a:lnTo>
                      <a:pt x="0" y="8612"/>
                    </a:lnTo>
                    <a:lnTo>
                      <a:pt x="2532" y="0"/>
                    </a:lnTo>
                    <a:lnTo>
                      <a:pt x="7092" y="303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" name="object 133"/>
              <p:cNvSpPr/>
              <p:nvPr/>
            </p:nvSpPr>
            <p:spPr>
              <a:xfrm>
                <a:off x="4656584" y="4672121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5572" y="0"/>
                    </a:moveTo>
                    <a:lnTo>
                      <a:pt x="0" y="0"/>
                    </a:lnTo>
                    <a:lnTo>
                      <a:pt x="3039" y="8612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" name="object 134"/>
              <p:cNvSpPr/>
              <p:nvPr/>
            </p:nvSpPr>
            <p:spPr>
              <a:xfrm>
                <a:off x="4656584" y="4672121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5572" y="0"/>
                    </a:moveTo>
                    <a:lnTo>
                      <a:pt x="3039" y="8612"/>
                    </a:lnTo>
                    <a:lnTo>
                      <a:pt x="0" y="0"/>
                    </a:lnTo>
                    <a:lnTo>
                      <a:pt x="5572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" name="object 135"/>
              <p:cNvSpPr/>
              <p:nvPr/>
            </p:nvSpPr>
            <p:spPr>
              <a:xfrm>
                <a:off x="4652023" y="4672121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4559" y="0"/>
                    </a:moveTo>
                    <a:lnTo>
                      <a:pt x="0" y="3039"/>
                    </a:lnTo>
                    <a:lnTo>
                      <a:pt x="7598" y="8612"/>
                    </a:lnTo>
                    <a:lnTo>
                      <a:pt x="4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" name="object 136"/>
              <p:cNvSpPr/>
              <p:nvPr/>
            </p:nvSpPr>
            <p:spPr>
              <a:xfrm>
                <a:off x="4652023" y="4672121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4559" y="0"/>
                    </a:moveTo>
                    <a:lnTo>
                      <a:pt x="7598" y="8612"/>
                    </a:lnTo>
                    <a:lnTo>
                      <a:pt x="0" y="3039"/>
                    </a:lnTo>
                    <a:lnTo>
                      <a:pt x="455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" name="object 137"/>
              <p:cNvSpPr/>
              <p:nvPr/>
            </p:nvSpPr>
            <p:spPr>
              <a:xfrm>
                <a:off x="4650503" y="4675161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1519" y="0"/>
                    </a:moveTo>
                    <a:lnTo>
                      <a:pt x="0" y="5572"/>
                    </a:lnTo>
                    <a:lnTo>
                      <a:pt x="9118" y="5572"/>
                    </a:lnTo>
                    <a:lnTo>
                      <a:pt x="151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" name="object 138"/>
              <p:cNvSpPr/>
              <p:nvPr/>
            </p:nvSpPr>
            <p:spPr>
              <a:xfrm>
                <a:off x="4650503" y="4675161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1519" y="0"/>
                    </a:moveTo>
                    <a:lnTo>
                      <a:pt x="9118" y="5572"/>
                    </a:lnTo>
                    <a:lnTo>
                      <a:pt x="0" y="5572"/>
                    </a:lnTo>
                    <a:lnTo>
                      <a:pt x="151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" name="object 139"/>
              <p:cNvSpPr/>
              <p:nvPr/>
            </p:nvSpPr>
            <p:spPr>
              <a:xfrm>
                <a:off x="4650503" y="4680734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9118" y="0"/>
                    </a:moveTo>
                    <a:lnTo>
                      <a:pt x="0" y="0"/>
                    </a:lnTo>
                    <a:lnTo>
                      <a:pt x="1519" y="5065"/>
                    </a:lnTo>
                    <a:lnTo>
                      <a:pt x="9118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" name="object 140"/>
              <p:cNvSpPr/>
              <p:nvPr/>
            </p:nvSpPr>
            <p:spPr>
              <a:xfrm>
                <a:off x="4650503" y="4680734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0" y="0"/>
                    </a:moveTo>
                    <a:lnTo>
                      <a:pt x="9118" y="0"/>
                    </a:lnTo>
                    <a:lnTo>
                      <a:pt x="1519" y="506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" name="object 141"/>
              <p:cNvSpPr/>
              <p:nvPr/>
            </p:nvSpPr>
            <p:spPr>
              <a:xfrm>
                <a:off x="4652023" y="4680733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7598" y="0"/>
                    </a:moveTo>
                    <a:lnTo>
                      <a:pt x="0" y="5065"/>
                    </a:lnTo>
                    <a:lnTo>
                      <a:pt x="4559" y="8612"/>
                    </a:lnTo>
                    <a:lnTo>
                      <a:pt x="7598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" name="object 142"/>
              <p:cNvSpPr/>
              <p:nvPr/>
            </p:nvSpPr>
            <p:spPr>
              <a:xfrm>
                <a:off x="4652023" y="4680733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0" y="5065"/>
                    </a:moveTo>
                    <a:lnTo>
                      <a:pt x="7598" y="0"/>
                    </a:lnTo>
                    <a:lnTo>
                      <a:pt x="4559" y="8612"/>
                    </a:lnTo>
                    <a:lnTo>
                      <a:pt x="0" y="506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" name="object 143"/>
              <p:cNvSpPr/>
              <p:nvPr/>
            </p:nvSpPr>
            <p:spPr>
              <a:xfrm>
                <a:off x="4656582" y="4680734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3039" y="0"/>
                    </a:moveTo>
                    <a:lnTo>
                      <a:pt x="0" y="8612"/>
                    </a:lnTo>
                    <a:lnTo>
                      <a:pt x="5572" y="8612"/>
                    </a:lnTo>
                    <a:lnTo>
                      <a:pt x="303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4" name="object 144"/>
              <p:cNvSpPr/>
              <p:nvPr/>
            </p:nvSpPr>
            <p:spPr>
              <a:xfrm>
                <a:off x="4656582" y="4680734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0" y="8612"/>
                    </a:moveTo>
                    <a:lnTo>
                      <a:pt x="3039" y="0"/>
                    </a:lnTo>
                    <a:lnTo>
                      <a:pt x="5572" y="8612"/>
                    </a:lnTo>
                    <a:lnTo>
                      <a:pt x="0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" name="object 145"/>
              <p:cNvSpPr/>
              <p:nvPr/>
            </p:nvSpPr>
            <p:spPr>
              <a:xfrm>
                <a:off x="4659623" y="4680734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0" y="0"/>
                    </a:moveTo>
                    <a:lnTo>
                      <a:pt x="2532" y="8612"/>
                    </a:lnTo>
                    <a:lnTo>
                      <a:pt x="7092" y="50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" name="object 146"/>
              <p:cNvSpPr/>
              <p:nvPr/>
            </p:nvSpPr>
            <p:spPr>
              <a:xfrm>
                <a:off x="4659623" y="4680734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2532" y="8612"/>
                    </a:moveTo>
                    <a:lnTo>
                      <a:pt x="0" y="0"/>
                    </a:lnTo>
                    <a:lnTo>
                      <a:pt x="7092" y="5065"/>
                    </a:lnTo>
                    <a:lnTo>
                      <a:pt x="2532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" name="object 147"/>
              <p:cNvSpPr/>
              <p:nvPr/>
            </p:nvSpPr>
            <p:spPr>
              <a:xfrm>
                <a:off x="4659621" y="4680733"/>
                <a:ext cx="889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079">
                    <a:moveTo>
                      <a:pt x="8612" y="0"/>
                    </a:moveTo>
                    <a:lnTo>
                      <a:pt x="0" y="0"/>
                    </a:lnTo>
                    <a:lnTo>
                      <a:pt x="7092" y="5065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" name="object 148"/>
              <p:cNvSpPr/>
              <p:nvPr/>
            </p:nvSpPr>
            <p:spPr>
              <a:xfrm>
                <a:off x="4659621" y="4680733"/>
                <a:ext cx="889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079">
                    <a:moveTo>
                      <a:pt x="7092" y="5065"/>
                    </a:moveTo>
                    <a:lnTo>
                      <a:pt x="0" y="0"/>
                    </a:lnTo>
                    <a:lnTo>
                      <a:pt x="8612" y="0"/>
                    </a:lnTo>
                    <a:lnTo>
                      <a:pt x="7092" y="506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9" name="object 149"/>
              <p:cNvSpPr/>
              <p:nvPr/>
            </p:nvSpPr>
            <p:spPr>
              <a:xfrm>
                <a:off x="5244229" y="4680734"/>
                <a:ext cx="889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079">
                    <a:moveTo>
                      <a:pt x="8612" y="0"/>
                    </a:moveTo>
                    <a:lnTo>
                      <a:pt x="0" y="0"/>
                    </a:lnTo>
                    <a:lnTo>
                      <a:pt x="1519" y="5065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" name="object 150"/>
              <p:cNvSpPr/>
              <p:nvPr/>
            </p:nvSpPr>
            <p:spPr>
              <a:xfrm>
                <a:off x="5244229" y="4680734"/>
                <a:ext cx="889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079">
                    <a:moveTo>
                      <a:pt x="0" y="0"/>
                    </a:moveTo>
                    <a:lnTo>
                      <a:pt x="8612" y="0"/>
                    </a:lnTo>
                    <a:lnTo>
                      <a:pt x="1519" y="506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" name="object 151"/>
              <p:cNvSpPr/>
              <p:nvPr/>
            </p:nvSpPr>
            <p:spPr>
              <a:xfrm>
                <a:off x="5245748" y="4680733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7092" y="0"/>
                    </a:moveTo>
                    <a:lnTo>
                      <a:pt x="0" y="5065"/>
                    </a:lnTo>
                    <a:lnTo>
                      <a:pt x="4559" y="8612"/>
                    </a:lnTo>
                    <a:lnTo>
                      <a:pt x="709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" name="object 152"/>
              <p:cNvSpPr/>
              <p:nvPr/>
            </p:nvSpPr>
            <p:spPr>
              <a:xfrm>
                <a:off x="5245748" y="4680733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0" y="5065"/>
                    </a:moveTo>
                    <a:lnTo>
                      <a:pt x="7092" y="0"/>
                    </a:lnTo>
                    <a:lnTo>
                      <a:pt x="4559" y="8612"/>
                    </a:lnTo>
                    <a:lnTo>
                      <a:pt x="0" y="506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" name="object 153"/>
              <p:cNvSpPr/>
              <p:nvPr/>
            </p:nvSpPr>
            <p:spPr>
              <a:xfrm>
                <a:off x="5250309" y="4680734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2532" y="0"/>
                    </a:moveTo>
                    <a:lnTo>
                      <a:pt x="0" y="8612"/>
                    </a:lnTo>
                    <a:lnTo>
                      <a:pt x="5572" y="8612"/>
                    </a:lnTo>
                    <a:lnTo>
                      <a:pt x="253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" name="object 154"/>
              <p:cNvSpPr/>
              <p:nvPr/>
            </p:nvSpPr>
            <p:spPr>
              <a:xfrm>
                <a:off x="5250309" y="4680734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0" y="8612"/>
                    </a:moveTo>
                    <a:lnTo>
                      <a:pt x="2532" y="0"/>
                    </a:lnTo>
                    <a:lnTo>
                      <a:pt x="5572" y="8612"/>
                    </a:lnTo>
                    <a:lnTo>
                      <a:pt x="0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" name="object 155"/>
              <p:cNvSpPr/>
              <p:nvPr/>
            </p:nvSpPr>
            <p:spPr>
              <a:xfrm>
                <a:off x="5252841" y="4680734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0" y="0"/>
                    </a:moveTo>
                    <a:lnTo>
                      <a:pt x="3039" y="8612"/>
                    </a:lnTo>
                    <a:lnTo>
                      <a:pt x="7598" y="50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6" name="object 156"/>
              <p:cNvSpPr/>
              <p:nvPr/>
            </p:nvSpPr>
            <p:spPr>
              <a:xfrm>
                <a:off x="5252841" y="4680734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3039" y="8612"/>
                    </a:moveTo>
                    <a:lnTo>
                      <a:pt x="0" y="0"/>
                    </a:lnTo>
                    <a:lnTo>
                      <a:pt x="7598" y="5065"/>
                    </a:lnTo>
                    <a:lnTo>
                      <a:pt x="3039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" name="object 157"/>
              <p:cNvSpPr/>
              <p:nvPr/>
            </p:nvSpPr>
            <p:spPr>
              <a:xfrm>
                <a:off x="5252841" y="4680733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9118" y="0"/>
                    </a:moveTo>
                    <a:lnTo>
                      <a:pt x="0" y="0"/>
                    </a:lnTo>
                    <a:lnTo>
                      <a:pt x="7598" y="5065"/>
                    </a:lnTo>
                    <a:lnTo>
                      <a:pt x="9118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" name="object 158"/>
              <p:cNvSpPr/>
              <p:nvPr/>
            </p:nvSpPr>
            <p:spPr>
              <a:xfrm>
                <a:off x="5252841" y="4680733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7598" y="5065"/>
                    </a:moveTo>
                    <a:lnTo>
                      <a:pt x="0" y="0"/>
                    </a:lnTo>
                    <a:lnTo>
                      <a:pt x="9118" y="0"/>
                    </a:lnTo>
                    <a:lnTo>
                      <a:pt x="7598" y="506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" name="object 159"/>
              <p:cNvSpPr/>
              <p:nvPr/>
            </p:nvSpPr>
            <p:spPr>
              <a:xfrm>
                <a:off x="5252840" y="4675161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7598" y="0"/>
                    </a:moveTo>
                    <a:lnTo>
                      <a:pt x="0" y="5572"/>
                    </a:lnTo>
                    <a:lnTo>
                      <a:pt x="9118" y="5572"/>
                    </a:lnTo>
                    <a:lnTo>
                      <a:pt x="7598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0" name="object 160"/>
              <p:cNvSpPr/>
              <p:nvPr/>
            </p:nvSpPr>
            <p:spPr>
              <a:xfrm>
                <a:off x="5252840" y="4675161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9118" y="5572"/>
                    </a:moveTo>
                    <a:lnTo>
                      <a:pt x="0" y="5572"/>
                    </a:lnTo>
                    <a:lnTo>
                      <a:pt x="7598" y="0"/>
                    </a:lnTo>
                    <a:lnTo>
                      <a:pt x="9118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" name="object 161"/>
              <p:cNvSpPr/>
              <p:nvPr/>
            </p:nvSpPr>
            <p:spPr>
              <a:xfrm>
                <a:off x="5252841" y="4672121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3039" y="0"/>
                    </a:moveTo>
                    <a:lnTo>
                      <a:pt x="0" y="8612"/>
                    </a:lnTo>
                    <a:lnTo>
                      <a:pt x="7598" y="3039"/>
                    </a:lnTo>
                    <a:lnTo>
                      <a:pt x="303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" name="object 162"/>
              <p:cNvSpPr/>
              <p:nvPr/>
            </p:nvSpPr>
            <p:spPr>
              <a:xfrm>
                <a:off x="5252841" y="4672121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7598" y="3039"/>
                    </a:moveTo>
                    <a:lnTo>
                      <a:pt x="0" y="8612"/>
                    </a:lnTo>
                    <a:lnTo>
                      <a:pt x="3039" y="0"/>
                    </a:lnTo>
                    <a:lnTo>
                      <a:pt x="7598" y="303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3" name="object 163"/>
              <p:cNvSpPr/>
              <p:nvPr/>
            </p:nvSpPr>
            <p:spPr>
              <a:xfrm>
                <a:off x="5250308" y="4672121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5572" y="0"/>
                    </a:moveTo>
                    <a:lnTo>
                      <a:pt x="0" y="0"/>
                    </a:lnTo>
                    <a:lnTo>
                      <a:pt x="2532" y="8612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" name="object 164"/>
              <p:cNvSpPr/>
              <p:nvPr/>
            </p:nvSpPr>
            <p:spPr>
              <a:xfrm>
                <a:off x="5250308" y="4672121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5572" y="0"/>
                    </a:moveTo>
                    <a:lnTo>
                      <a:pt x="2532" y="8612"/>
                    </a:lnTo>
                    <a:lnTo>
                      <a:pt x="0" y="0"/>
                    </a:lnTo>
                    <a:lnTo>
                      <a:pt x="5572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" name="object 165"/>
              <p:cNvSpPr/>
              <p:nvPr/>
            </p:nvSpPr>
            <p:spPr>
              <a:xfrm>
                <a:off x="5245749" y="4672121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4559" y="0"/>
                    </a:moveTo>
                    <a:lnTo>
                      <a:pt x="0" y="3039"/>
                    </a:lnTo>
                    <a:lnTo>
                      <a:pt x="7092" y="8612"/>
                    </a:lnTo>
                    <a:lnTo>
                      <a:pt x="4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" name="object 166"/>
              <p:cNvSpPr/>
              <p:nvPr/>
            </p:nvSpPr>
            <p:spPr>
              <a:xfrm>
                <a:off x="5245749" y="4672121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4559" y="0"/>
                    </a:moveTo>
                    <a:lnTo>
                      <a:pt x="7092" y="8612"/>
                    </a:lnTo>
                    <a:lnTo>
                      <a:pt x="0" y="3039"/>
                    </a:lnTo>
                    <a:lnTo>
                      <a:pt x="455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" name="object 167"/>
              <p:cNvSpPr/>
              <p:nvPr/>
            </p:nvSpPr>
            <p:spPr>
              <a:xfrm>
                <a:off x="5244229" y="4675161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1519" y="0"/>
                    </a:moveTo>
                    <a:lnTo>
                      <a:pt x="0" y="5572"/>
                    </a:lnTo>
                    <a:lnTo>
                      <a:pt x="8612" y="5572"/>
                    </a:lnTo>
                    <a:lnTo>
                      <a:pt x="151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" name="object 168"/>
              <p:cNvSpPr/>
              <p:nvPr/>
            </p:nvSpPr>
            <p:spPr>
              <a:xfrm>
                <a:off x="5244229" y="4675161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1519" y="0"/>
                    </a:moveTo>
                    <a:lnTo>
                      <a:pt x="8612" y="5572"/>
                    </a:lnTo>
                    <a:lnTo>
                      <a:pt x="0" y="5572"/>
                    </a:lnTo>
                    <a:lnTo>
                      <a:pt x="151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69" name="object 169"/>
            <p:cNvSpPr txBox="1"/>
            <p:nvPr/>
          </p:nvSpPr>
          <p:spPr>
            <a:xfrm>
              <a:off x="4320632" y="4565541"/>
              <a:ext cx="148699" cy="104851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spcBef>
                  <a:spcPts val="120"/>
                </a:spcBef>
              </a:pPr>
              <a:r>
                <a:rPr sz="1000" spc="5" dirty="0">
                  <a:solidFill>
                    <a:srgbClr val="231F20"/>
                  </a:solidFill>
                  <a:latin typeface="Tahoma"/>
                  <a:cs typeface="Tahoma"/>
                </a:rPr>
                <a:t>124</a:t>
              </a:r>
              <a:endParaRPr sz="1000" dirty="0">
                <a:latin typeface="Tahoma"/>
                <a:cs typeface="Tahoma"/>
              </a:endParaRPr>
            </a:p>
          </p:txBody>
        </p:sp>
        <p:grpSp>
          <p:nvGrpSpPr>
            <p:cNvPr id="170" name="object 170"/>
            <p:cNvGrpSpPr/>
            <p:nvPr/>
          </p:nvGrpSpPr>
          <p:grpSpPr>
            <a:xfrm>
              <a:off x="4121083" y="4832455"/>
              <a:ext cx="576580" cy="98425"/>
              <a:chOff x="4667977" y="4832454"/>
              <a:chExt cx="576580" cy="98425"/>
            </a:xfrm>
          </p:grpSpPr>
          <p:sp>
            <p:nvSpPr>
              <p:cNvPr id="171" name="object 171"/>
              <p:cNvSpPr/>
              <p:nvPr/>
            </p:nvSpPr>
            <p:spPr>
              <a:xfrm>
                <a:off x="4716867" y="4833724"/>
                <a:ext cx="0" cy="95885"/>
              </a:xfrm>
              <a:custGeom>
                <a:avLst/>
                <a:gdLst/>
                <a:ahLst/>
                <a:cxnLst/>
                <a:rect l="l" t="t" r="r" b="b"/>
                <a:pathLst>
                  <a:path h="95885">
                    <a:moveTo>
                      <a:pt x="0" y="9574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" name="object 172"/>
              <p:cNvSpPr/>
              <p:nvPr/>
            </p:nvSpPr>
            <p:spPr>
              <a:xfrm>
                <a:off x="5195597" y="4833724"/>
                <a:ext cx="0" cy="95885"/>
              </a:xfrm>
              <a:custGeom>
                <a:avLst/>
                <a:gdLst/>
                <a:ahLst/>
                <a:cxnLst/>
                <a:rect l="l" t="t" r="r" b="b"/>
                <a:pathLst>
                  <a:path h="95885">
                    <a:moveTo>
                      <a:pt x="0" y="9574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" name="object 173"/>
              <p:cNvSpPr/>
              <p:nvPr/>
            </p:nvSpPr>
            <p:spPr>
              <a:xfrm>
                <a:off x="4669247" y="4881850"/>
                <a:ext cx="5740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4039">
                    <a:moveTo>
                      <a:pt x="0" y="0"/>
                    </a:moveTo>
                    <a:lnTo>
                      <a:pt x="573968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" name="object 174"/>
              <p:cNvSpPr/>
              <p:nvPr/>
            </p:nvSpPr>
            <p:spPr>
              <a:xfrm>
                <a:off x="4716867" y="4876277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7092" y="0"/>
                    </a:moveTo>
                    <a:lnTo>
                      <a:pt x="0" y="5572"/>
                    </a:lnTo>
                    <a:lnTo>
                      <a:pt x="9118" y="5572"/>
                    </a:lnTo>
                    <a:lnTo>
                      <a:pt x="709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" name="object 175"/>
              <p:cNvSpPr/>
              <p:nvPr/>
            </p:nvSpPr>
            <p:spPr>
              <a:xfrm>
                <a:off x="4716867" y="4876277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9118" y="5572"/>
                    </a:moveTo>
                    <a:lnTo>
                      <a:pt x="0" y="5572"/>
                    </a:lnTo>
                    <a:lnTo>
                      <a:pt x="7092" y="0"/>
                    </a:lnTo>
                    <a:lnTo>
                      <a:pt x="9118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" name="object 176"/>
              <p:cNvSpPr/>
              <p:nvPr/>
            </p:nvSpPr>
            <p:spPr>
              <a:xfrm>
                <a:off x="4716867" y="4873239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3039" y="0"/>
                    </a:moveTo>
                    <a:lnTo>
                      <a:pt x="0" y="8612"/>
                    </a:lnTo>
                    <a:lnTo>
                      <a:pt x="7092" y="3039"/>
                    </a:lnTo>
                    <a:lnTo>
                      <a:pt x="303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" name="object 177"/>
              <p:cNvSpPr/>
              <p:nvPr/>
            </p:nvSpPr>
            <p:spPr>
              <a:xfrm>
                <a:off x="4716867" y="4873239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7092" y="3039"/>
                    </a:moveTo>
                    <a:lnTo>
                      <a:pt x="0" y="8612"/>
                    </a:lnTo>
                    <a:lnTo>
                      <a:pt x="3039" y="0"/>
                    </a:lnTo>
                    <a:lnTo>
                      <a:pt x="7092" y="303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" name="object 178"/>
              <p:cNvSpPr/>
              <p:nvPr/>
            </p:nvSpPr>
            <p:spPr>
              <a:xfrm>
                <a:off x="4714334" y="4873239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5572" y="0"/>
                    </a:moveTo>
                    <a:lnTo>
                      <a:pt x="0" y="0"/>
                    </a:lnTo>
                    <a:lnTo>
                      <a:pt x="2532" y="8612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" name="object 179"/>
              <p:cNvSpPr/>
              <p:nvPr/>
            </p:nvSpPr>
            <p:spPr>
              <a:xfrm>
                <a:off x="4714334" y="4873239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5572" y="0"/>
                    </a:moveTo>
                    <a:lnTo>
                      <a:pt x="2532" y="8612"/>
                    </a:lnTo>
                    <a:lnTo>
                      <a:pt x="0" y="0"/>
                    </a:lnTo>
                    <a:lnTo>
                      <a:pt x="5572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" name="object 180"/>
              <p:cNvSpPr/>
              <p:nvPr/>
            </p:nvSpPr>
            <p:spPr>
              <a:xfrm>
                <a:off x="4709775" y="4873239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4559" y="0"/>
                    </a:moveTo>
                    <a:lnTo>
                      <a:pt x="0" y="3039"/>
                    </a:lnTo>
                    <a:lnTo>
                      <a:pt x="7092" y="8612"/>
                    </a:lnTo>
                    <a:lnTo>
                      <a:pt x="4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1" name="object 181"/>
              <p:cNvSpPr/>
              <p:nvPr/>
            </p:nvSpPr>
            <p:spPr>
              <a:xfrm>
                <a:off x="4709775" y="4873239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4559" y="0"/>
                    </a:moveTo>
                    <a:lnTo>
                      <a:pt x="7092" y="8612"/>
                    </a:lnTo>
                    <a:lnTo>
                      <a:pt x="0" y="3039"/>
                    </a:lnTo>
                    <a:lnTo>
                      <a:pt x="455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2" name="object 182"/>
              <p:cNvSpPr/>
              <p:nvPr/>
            </p:nvSpPr>
            <p:spPr>
              <a:xfrm>
                <a:off x="4707748" y="4876278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2026" y="0"/>
                    </a:moveTo>
                    <a:lnTo>
                      <a:pt x="0" y="5572"/>
                    </a:lnTo>
                    <a:lnTo>
                      <a:pt x="9118" y="5572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3" name="object 183"/>
              <p:cNvSpPr/>
              <p:nvPr/>
            </p:nvSpPr>
            <p:spPr>
              <a:xfrm>
                <a:off x="4707748" y="4876278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2026" y="0"/>
                    </a:moveTo>
                    <a:lnTo>
                      <a:pt x="9118" y="5572"/>
                    </a:lnTo>
                    <a:lnTo>
                      <a:pt x="0" y="5572"/>
                    </a:lnTo>
                    <a:lnTo>
                      <a:pt x="2026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" name="object 184"/>
              <p:cNvSpPr/>
              <p:nvPr/>
            </p:nvSpPr>
            <p:spPr>
              <a:xfrm>
                <a:off x="4707749" y="4881850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9118" y="0"/>
                    </a:moveTo>
                    <a:lnTo>
                      <a:pt x="0" y="0"/>
                    </a:lnTo>
                    <a:lnTo>
                      <a:pt x="2026" y="5065"/>
                    </a:lnTo>
                    <a:lnTo>
                      <a:pt x="9118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5" name="object 185"/>
              <p:cNvSpPr/>
              <p:nvPr/>
            </p:nvSpPr>
            <p:spPr>
              <a:xfrm>
                <a:off x="4707749" y="4881850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0" y="0"/>
                    </a:moveTo>
                    <a:lnTo>
                      <a:pt x="9118" y="0"/>
                    </a:lnTo>
                    <a:lnTo>
                      <a:pt x="2026" y="506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" name="object 186"/>
              <p:cNvSpPr/>
              <p:nvPr/>
            </p:nvSpPr>
            <p:spPr>
              <a:xfrm>
                <a:off x="4709774" y="4881851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7092" y="0"/>
                    </a:moveTo>
                    <a:lnTo>
                      <a:pt x="0" y="5065"/>
                    </a:lnTo>
                    <a:lnTo>
                      <a:pt x="4559" y="8612"/>
                    </a:lnTo>
                    <a:lnTo>
                      <a:pt x="709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" name="object 187"/>
              <p:cNvSpPr/>
              <p:nvPr/>
            </p:nvSpPr>
            <p:spPr>
              <a:xfrm>
                <a:off x="4709774" y="4881851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0" y="5065"/>
                    </a:moveTo>
                    <a:lnTo>
                      <a:pt x="7092" y="0"/>
                    </a:lnTo>
                    <a:lnTo>
                      <a:pt x="4559" y="8612"/>
                    </a:lnTo>
                    <a:lnTo>
                      <a:pt x="0" y="506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" name="object 188"/>
              <p:cNvSpPr/>
              <p:nvPr/>
            </p:nvSpPr>
            <p:spPr>
              <a:xfrm>
                <a:off x="4714334" y="4881850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2532" y="0"/>
                    </a:moveTo>
                    <a:lnTo>
                      <a:pt x="0" y="8612"/>
                    </a:lnTo>
                    <a:lnTo>
                      <a:pt x="5572" y="8612"/>
                    </a:lnTo>
                    <a:lnTo>
                      <a:pt x="253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" name="object 189"/>
              <p:cNvSpPr/>
              <p:nvPr/>
            </p:nvSpPr>
            <p:spPr>
              <a:xfrm>
                <a:off x="4714334" y="4881850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0" y="8612"/>
                    </a:moveTo>
                    <a:lnTo>
                      <a:pt x="2532" y="0"/>
                    </a:lnTo>
                    <a:lnTo>
                      <a:pt x="5572" y="8612"/>
                    </a:lnTo>
                    <a:lnTo>
                      <a:pt x="0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0" name="object 190"/>
              <p:cNvSpPr/>
              <p:nvPr/>
            </p:nvSpPr>
            <p:spPr>
              <a:xfrm>
                <a:off x="4716867" y="4881850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0" y="0"/>
                    </a:moveTo>
                    <a:lnTo>
                      <a:pt x="3039" y="8612"/>
                    </a:lnTo>
                    <a:lnTo>
                      <a:pt x="7092" y="50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1" name="object 191"/>
              <p:cNvSpPr/>
              <p:nvPr/>
            </p:nvSpPr>
            <p:spPr>
              <a:xfrm>
                <a:off x="4716867" y="4881850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3039" y="8612"/>
                    </a:moveTo>
                    <a:lnTo>
                      <a:pt x="0" y="0"/>
                    </a:lnTo>
                    <a:lnTo>
                      <a:pt x="7092" y="5065"/>
                    </a:lnTo>
                    <a:lnTo>
                      <a:pt x="3039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" name="object 192"/>
              <p:cNvSpPr/>
              <p:nvPr/>
            </p:nvSpPr>
            <p:spPr>
              <a:xfrm>
                <a:off x="4716867" y="4881851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9118" y="0"/>
                    </a:moveTo>
                    <a:lnTo>
                      <a:pt x="0" y="0"/>
                    </a:lnTo>
                    <a:lnTo>
                      <a:pt x="7092" y="5065"/>
                    </a:lnTo>
                    <a:lnTo>
                      <a:pt x="9118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" name="object 193"/>
              <p:cNvSpPr/>
              <p:nvPr/>
            </p:nvSpPr>
            <p:spPr>
              <a:xfrm>
                <a:off x="4716867" y="4881851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7092" y="5065"/>
                    </a:moveTo>
                    <a:lnTo>
                      <a:pt x="0" y="0"/>
                    </a:lnTo>
                    <a:lnTo>
                      <a:pt x="9118" y="0"/>
                    </a:lnTo>
                    <a:lnTo>
                      <a:pt x="7092" y="506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" name="object 194"/>
              <p:cNvSpPr/>
              <p:nvPr/>
            </p:nvSpPr>
            <p:spPr>
              <a:xfrm>
                <a:off x="5186477" y="4881850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9118" y="0"/>
                    </a:moveTo>
                    <a:lnTo>
                      <a:pt x="0" y="0"/>
                    </a:lnTo>
                    <a:lnTo>
                      <a:pt x="2026" y="5065"/>
                    </a:lnTo>
                    <a:lnTo>
                      <a:pt x="9118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" name="object 195"/>
              <p:cNvSpPr/>
              <p:nvPr/>
            </p:nvSpPr>
            <p:spPr>
              <a:xfrm>
                <a:off x="5186477" y="4881850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0" y="0"/>
                    </a:moveTo>
                    <a:lnTo>
                      <a:pt x="9118" y="0"/>
                    </a:lnTo>
                    <a:lnTo>
                      <a:pt x="2026" y="5065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6" name="object 196"/>
              <p:cNvSpPr/>
              <p:nvPr/>
            </p:nvSpPr>
            <p:spPr>
              <a:xfrm>
                <a:off x="5188504" y="4881851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7092" y="0"/>
                    </a:moveTo>
                    <a:lnTo>
                      <a:pt x="0" y="5065"/>
                    </a:lnTo>
                    <a:lnTo>
                      <a:pt x="4559" y="8612"/>
                    </a:lnTo>
                    <a:lnTo>
                      <a:pt x="709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" name="object 197"/>
              <p:cNvSpPr/>
              <p:nvPr/>
            </p:nvSpPr>
            <p:spPr>
              <a:xfrm>
                <a:off x="5188504" y="4881851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0" y="5065"/>
                    </a:moveTo>
                    <a:lnTo>
                      <a:pt x="7092" y="0"/>
                    </a:lnTo>
                    <a:lnTo>
                      <a:pt x="4559" y="8612"/>
                    </a:lnTo>
                    <a:lnTo>
                      <a:pt x="0" y="506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8" name="object 198"/>
              <p:cNvSpPr/>
              <p:nvPr/>
            </p:nvSpPr>
            <p:spPr>
              <a:xfrm>
                <a:off x="5193063" y="4881850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2532" y="0"/>
                    </a:moveTo>
                    <a:lnTo>
                      <a:pt x="0" y="8612"/>
                    </a:lnTo>
                    <a:lnTo>
                      <a:pt x="5065" y="8612"/>
                    </a:lnTo>
                    <a:lnTo>
                      <a:pt x="253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" name="object 199"/>
              <p:cNvSpPr/>
              <p:nvPr/>
            </p:nvSpPr>
            <p:spPr>
              <a:xfrm>
                <a:off x="5193063" y="4881850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0" y="8612"/>
                    </a:moveTo>
                    <a:lnTo>
                      <a:pt x="2532" y="0"/>
                    </a:lnTo>
                    <a:lnTo>
                      <a:pt x="5065" y="8612"/>
                    </a:lnTo>
                    <a:lnTo>
                      <a:pt x="0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" name="object 200"/>
              <p:cNvSpPr/>
              <p:nvPr/>
            </p:nvSpPr>
            <p:spPr>
              <a:xfrm>
                <a:off x="5195597" y="4881850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0" y="0"/>
                    </a:moveTo>
                    <a:lnTo>
                      <a:pt x="2532" y="8612"/>
                    </a:lnTo>
                    <a:lnTo>
                      <a:pt x="7092" y="50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" name="object 201"/>
              <p:cNvSpPr/>
              <p:nvPr/>
            </p:nvSpPr>
            <p:spPr>
              <a:xfrm>
                <a:off x="5195597" y="4881850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2532" y="8612"/>
                    </a:moveTo>
                    <a:lnTo>
                      <a:pt x="0" y="0"/>
                    </a:lnTo>
                    <a:lnTo>
                      <a:pt x="7092" y="5065"/>
                    </a:lnTo>
                    <a:lnTo>
                      <a:pt x="2532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" name="object 202"/>
              <p:cNvSpPr/>
              <p:nvPr/>
            </p:nvSpPr>
            <p:spPr>
              <a:xfrm>
                <a:off x="5195595" y="4881851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9118" y="0"/>
                    </a:moveTo>
                    <a:lnTo>
                      <a:pt x="0" y="0"/>
                    </a:lnTo>
                    <a:lnTo>
                      <a:pt x="7092" y="5065"/>
                    </a:lnTo>
                    <a:lnTo>
                      <a:pt x="9118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" name="object 203"/>
              <p:cNvSpPr/>
              <p:nvPr/>
            </p:nvSpPr>
            <p:spPr>
              <a:xfrm>
                <a:off x="5195595" y="4881851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7092" y="5065"/>
                    </a:moveTo>
                    <a:lnTo>
                      <a:pt x="0" y="0"/>
                    </a:lnTo>
                    <a:lnTo>
                      <a:pt x="9118" y="0"/>
                    </a:lnTo>
                    <a:lnTo>
                      <a:pt x="7092" y="506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" name="object 204"/>
              <p:cNvSpPr/>
              <p:nvPr/>
            </p:nvSpPr>
            <p:spPr>
              <a:xfrm>
                <a:off x="5195598" y="4876277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7092" y="0"/>
                    </a:moveTo>
                    <a:lnTo>
                      <a:pt x="0" y="5572"/>
                    </a:lnTo>
                    <a:lnTo>
                      <a:pt x="9118" y="5572"/>
                    </a:lnTo>
                    <a:lnTo>
                      <a:pt x="709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" name="object 205"/>
              <p:cNvSpPr/>
              <p:nvPr/>
            </p:nvSpPr>
            <p:spPr>
              <a:xfrm>
                <a:off x="5195598" y="4876277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9118" y="5572"/>
                    </a:moveTo>
                    <a:lnTo>
                      <a:pt x="0" y="5572"/>
                    </a:lnTo>
                    <a:lnTo>
                      <a:pt x="7092" y="0"/>
                    </a:lnTo>
                    <a:lnTo>
                      <a:pt x="9118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" name="object 206"/>
              <p:cNvSpPr/>
              <p:nvPr/>
            </p:nvSpPr>
            <p:spPr>
              <a:xfrm>
                <a:off x="5195595" y="4873239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2532" y="0"/>
                    </a:moveTo>
                    <a:lnTo>
                      <a:pt x="0" y="8612"/>
                    </a:lnTo>
                    <a:lnTo>
                      <a:pt x="7092" y="3039"/>
                    </a:lnTo>
                    <a:lnTo>
                      <a:pt x="253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" name="object 207"/>
              <p:cNvSpPr/>
              <p:nvPr/>
            </p:nvSpPr>
            <p:spPr>
              <a:xfrm>
                <a:off x="5195595" y="4873239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7092" y="3039"/>
                    </a:moveTo>
                    <a:lnTo>
                      <a:pt x="0" y="8612"/>
                    </a:lnTo>
                    <a:lnTo>
                      <a:pt x="2532" y="0"/>
                    </a:lnTo>
                    <a:lnTo>
                      <a:pt x="7092" y="303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" name="object 208"/>
              <p:cNvSpPr/>
              <p:nvPr/>
            </p:nvSpPr>
            <p:spPr>
              <a:xfrm>
                <a:off x="5193064" y="4873239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5065" y="0"/>
                    </a:moveTo>
                    <a:lnTo>
                      <a:pt x="0" y="0"/>
                    </a:lnTo>
                    <a:lnTo>
                      <a:pt x="2532" y="8612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" name="object 209"/>
              <p:cNvSpPr/>
              <p:nvPr/>
            </p:nvSpPr>
            <p:spPr>
              <a:xfrm>
                <a:off x="5193064" y="4873239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5065" y="0"/>
                    </a:moveTo>
                    <a:lnTo>
                      <a:pt x="2532" y="8612"/>
                    </a:lnTo>
                    <a:lnTo>
                      <a:pt x="0" y="0"/>
                    </a:lnTo>
                    <a:lnTo>
                      <a:pt x="5065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" name="object 210"/>
              <p:cNvSpPr/>
              <p:nvPr/>
            </p:nvSpPr>
            <p:spPr>
              <a:xfrm>
                <a:off x="5188504" y="4873239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4559" y="0"/>
                    </a:moveTo>
                    <a:lnTo>
                      <a:pt x="0" y="3039"/>
                    </a:lnTo>
                    <a:lnTo>
                      <a:pt x="7092" y="8612"/>
                    </a:lnTo>
                    <a:lnTo>
                      <a:pt x="4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" name="object 211"/>
              <p:cNvSpPr/>
              <p:nvPr/>
            </p:nvSpPr>
            <p:spPr>
              <a:xfrm>
                <a:off x="5188504" y="4873239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4559" y="0"/>
                    </a:moveTo>
                    <a:lnTo>
                      <a:pt x="7092" y="8612"/>
                    </a:lnTo>
                    <a:lnTo>
                      <a:pt x="0" y="3039"/>
                    </a:lnTo>
                    <a:lnTo>
                      <a:pt x="455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" name="object 212"/>
              <p:cNvSpPr/>
              <p:nvPr/>
            </p:nvSpPr>
            <p:spPr>
              <a:xfrm>
                <a:off x="5186477" y="4876278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2026" y="0"/>
                    </a:moveTo>
                    <a:lnTo>
                      <a:pt x="0" y="5572"/>
                    </a:lnTo>
                    <a:lnTo>
                      <a:pt x="9118" y="5572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" name="object 213"/>
              <p:cNvSpPr/>
              <p:nvPr/>
            </p:nvSpPr>
            <p:spPr>
              <a:xfrm>
                <a:off x="5186477" y="4876278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2026" y="0"/>
                    </a:moveTo>
                    <a:lnTo>
                      <a:pt x="9118" y="5572"/>
                    </a:lnTo>
                    <a:lnTo>
                      <a:pt x="0" y="5572"/>
                    </a:lnTo>
                    <a:lnTo>
                      <a:pt x="2026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14" name="object 214"/>
            <p:cNvSpPr txBox="1"/>
            <p:nvPr/>
          </p:nvSpPr>
          <p:spPr>
            <a:xfrm>
              <a:off x="4169971" y="4680736"/>
              <a:ext cx="478790" cy="160454"/>
            </a:xfrm>
            <a:prstGeom prst="rect">
              <a:avLst/>
            </a:prstGeom>
            <a:ln w="3175">
              <a:solidFill>
                <a:srgbClr val="231F20"/>
              </a:solidFill>
            </a:ln>
          </p:spPr>
          <p:txBody>
            <a:bodyPr vert="horz" wrap="square" lIns="0" tIns="5080" rIns="0" bIns="0" rtlCol="0">
              <a:spAutoFit/>
            </a:bodyPr>
            <a:lstStyle/>
            <a:p>
              <a:pPr>
                <a:spcBef>
                  <a:spcPts val="40"/>
                </a:spcBef>
              </a:pPr>
              <a:endParaRPr sz="650" dirty="0">
                <a:latin typeface="Times New Roman"/>
                <a:cs typeface="Times New Roman"/>
              </a:endParaRPr>
            </a:p>
            <a:p>
              <a:pPr algn="ctr">
                <a:lnSpc>
                  <a:spcPct val="100000"/>
                </a:lnSpc>
              </a:pPr>
              <a:r>
                <a:rPr sz="1000" spc="5" dirty="0">
                  <a:solidFill>
                    <a:srgbClr val="231F20"/>
                  </a:solidFill>
                  <a:latin typeface="Tahoma"/>
                  <a:cs typeface="Tahoma"/>
                </a:rPr>
                <a:t>100</a:t>
              </a:r>
              <a:endParaRPr sz="1000" dirty="0">
                <a:latin typeface="Tahoma"/>
                <a:cs typeface="Tahoma"/>
              </a:endParaRPr>
            </a:p>
          </p:txBody>
        </p:sp>
        <p:grpSp>
          <p:nvGrpSpPr>
            <p:cNvPr id="215" name="object 215"/>
            <p:cNvGrpSpPr/>
            <p:nvPr/>
          </p:nvGrpSpPr>
          <p:grpSpPr>
            <a:xfrm>
              <a:off x="1429333" y="2987944"/>
              <a:ext cx="6099810" cy="2665730"/>
              <a:chOff x="1976227" y="2987944"/>
              <a:chExt cx="6099810" cy="2665730"/>
            </a:xfrm>
          </p:grpSpPr>
          <p:sp>
            <p:nvSpPr>
              <p:cNvPr id="216" name="object 216"/>
              <p:cNvSpPr/>
              <p:nvPr/>
            </p:nvSpPr>
            <p:spPr>
              <a:xfrm>
                <a:off x="1977497" y="4496294"/>
                <a:ext cx="1940560" cy="673100"/>
              </a:xfrm>
              <a:custGeom>
                <a:avLst/>
                <a:gdLst/>
                <a:ahLst/>
                <a:cxnLst/>
                <a:rect l="l" t="t" r="r" b="b"/>
                <a:pathLst>
                  <a:path w="1940560" h="673100">
                    <a:moveTo>
                      <a:pt x="0" y="0"/>
                    </a:moveTo>
                    <a:lnTo>
                      <a:pt x="1939968" y="672794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7" name="object 217"/>
              <p:cNvSpPr/>
              <p:nvPr/>
            </p:nvSpPr>
            <p:spPr>
              <a:xfrm>
                <a:off x="3992442" y="4550540"/>
                <a:ext cx="147418" cy="10461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8" name="object 218"/>
              <p:cNvSpPr/>
              <p:nvPr/>
            </p:nvSpPr>
            <p:spPr>
              <a:xfrm>
                <a:off x="1977498" y="5251258"/>
                <a:ext cx="1558290" cy="401320"/>
              </a:xfrm>
              <a:custGeom>
                <a:avLst/>
                <a:gdLst/>
                <a:ahLst/>
                <a:cxnLst/>
                <a:rect l="l" t="t" r="r" b="b"/>
                <a:pathLst>
                  <a:path w="1558289" h="401320">
                    <a:moveTo>
                      <a:pt x="1557996" y="40111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9" name="object 219"/>
              <p:cNvSpPr/>
              <p:nvPr/>
            </p:nvSpPr>
            <p:spPr>
              <a:xfrm>
                <a:off x="6239174" y="5589053"/>
                <a:ext cx="183578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35784" h="12700">
                    <a:moveTo>
                      <a:pt x="0" y="12158"/>
                    </a:moveTo>
                    <a:lnTo>
                      <a:pt x="1835376" y="12158"/>
                    </a:lnTo>
                    <a:lnTo>
                      <a:pt x="1835376" y="0"/>
                    </a:lnTo>
                    <a:lnTo>
                      <a:pt x="0" y="0"/>
                    </a:lnTo>
                    <a:lnTo>
                      <a:pt x="0" y="12158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0" name="object 220"/>
              <p:cNvSpPr/>
              <p:nvPr/>
            </p:nvSpPr>
            <p:spPr>
              <a:xfrm>
                <a:off x="6648502" y="2989214"/>
                <a:ext cx="1426210" cy="2593340"/>
              </a:xfrm>
              <a:custGeom>
                <a:avLst/>
                <a:gdLst/>
                <a:ahLst/>
                <a:cxnLst/>
                <a:rect l="l" t="t" r="r" b="b"/>
                <a:pathLst>
                  <a:path w="1426209" h="2593340">
                    <a:moveTo>
                      <a:pt x="1426048" y="0"/>
                    </a:moveTo>
                    <a:lnTo>
                      <a:pt x="1334363" y="170224"/>
                    </a:lnTo>
                    <a:lnTo>
                      <a:pt x="1209741" y="569418"/>
                    </a:lnTo>
                    <a:lnTo>
                      <a:pt x="1161108" y="866281"/>
                    </a:lnTo>
                    <a:lnTo>
                      <a:pt x="1099304" y="1072970"/>
                    </a:lnTo>
                    <a:lnTo>
                      <a:pt x="994946" y="1087155"/>
                    </a:lnTo>
                    <a:lnTo>
                      <a:pt x="814093" y="1310055"/>
                    </a:lnTo>
                    <a:lnTo>
                      <a:pt x="677313" y="1529410"/>
                    </a:lnTo>
                    <a:lnTo>
                      <a:pt x="619561" y="1675815"/>
                    </a:lnTo>
                    <a:lnTo>
                      <a:pt x="795349" y="1823233"/>
                    </a:lnTo>
                    <a:lnTo>
                      <a:pt x="660595" y="1917459"/>
                    </a:lnTo>
                    <a:lnTo>
                      <a:pt x="578021" y="1940256"/>
                    </a:lnTo>
                    <a:lnTo>
                      <a:pt x="503045" y="1992941"/>
                    </a:lnTo>
                    <a:lnTo>
                      <a:pt x="465557" y="2067410"/>
                    </a:lnTo>
                    <a:lnTo>
                      <a:pt x="390582" y="2082608"/>
                    </a:lnTo>
                    <a:lnTo>
                      <a:pt x="255322" y="2075516"/>
                    </a:lnTo>
                    <a:lnTo>
                      <a:pt x="149951" y="2052719"/>
                    </a:lnTo>
                    <a:lnTo>
                      <a:pt x="104864" y="2082608"/>
                    </a:lnTo>
                    <a:lnTo>
                      <a:pt x="82574" y="2142893"/>
                    </a:lnTo>
                    <a:lnTo>
                      <a:pt x="29888" y="2165183"/>
                    </a:lnTo>
                    <a:lnTo>
                      <a:pt x="0" y="2217868"/>
                    </a:lnTo>
                    <a:lnTo>
                      <a:pt x="134753" y="2337930"/>
                    </a:lnTo>
                    <a:lnTo>
                      <a:pt x="397674" y="2435703"/>
                    </a:lnTo>
                    <a:lnTo>
                      <a:pt x="720373" y="2480789"/>
                    </a:lnTo>
                    <a:lnTo>
                      <a:pt x="777111" y="2448874"/>
                    </a:lnTo>
                    <a:lnTo>
                      <a:pt x="897174" y="2471164"/>
                    </a:lnTo>
                    <a:lnTo>
                      <a:pt x="902746" y="2543607"/>
                    </a:lnTo>
                    <a:lnTo>
                      <a:pt x="1238617" y="2592746"/>
                    </a:lnTo>
                    <a:lnTo>
                      <a:pt x="1276104" y="2420505"/>
                    </a:lnTo>
                    <a:lnTo>
                      <a:pt x="1253814" y="2405307"/>
                    </a:lnTo>
                    <a:lnTo>
                      <a:pt x="1291302" y="2367819"/>
                    </a:lnTo>
                    <a:lnTo>
                      <a:pt x="1313592" y="2210269"/>
                    </a:lnTo>
                    <a:lnTo>
                      <a:pt x="1321191" y="2075516"/>
                    </a:lnTo>
                    <a:lnTo>
                      <a:pt x="1351587" y="2052719"/>
                    </a:lnTo>
                    <a:lnTo>
                      <a:pt x="1381476" y="1887570"/>
                    </a:lnTo>
                    <a:lnTo>
                      <a:pt x="1426048" y="1786393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1" name="object 221"/>
              <p:cNvSpPr/>
              <p:nvPr/>
            </p:nvSpPr>
            <p:spPr>
              <a:xfrm>
                <a:off x="6286796" y="4977597"/>
                <a:ext cx="3111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1150">
                    <a:moveTo>
                      <a:pt x="0" y="0"/>
                    </a:moveTo>
                    <a:lnTo>
                      <a:pt x="311047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2" name="object 222"/>
              <p:cNvSpPr/>
              <p:nvPr/>
            </p:nvSpPr>
            <p:spPr>
              <a:xfrm>
                <a:off x="6286796" y="5595132"/>
                <a:ext cx="3111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1150">
                    <a:moveTo>
                      <a:pt x="0" y="0"/>
                    </a:moveTo>
                    <a:lnTo>
                      <a:pt x="311047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3" name="object 223"/>
              <p:cNvSpPr/>
              <p:nvPr/>
            </p:nvSpPr>
            <p:spPr>
              <a:xfrm>
                <a:off x="6550223" y="4929471"/>
                <a:ext cx="0" cy="713740"/>
              </a:xfrm>
              <a:custGeom>
                <a:avLst/>
                <a:gdLst/>
                <a:ahLst/>
                <a:cxnLst/>
                <a:rect l="l" t="t" r="r" b="b"/>
                <a:pathLst>
                  <a:path h="713739">
                    <a:moveTo>
                      <a:pt x="0" y="0"/>
                    </a:moveTo>
                    <a:lnTo>
                      <a:pt x="0" y="713281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4" name="object 224"/>
              <p:cNvSpPr/>
              <p:nvPr/>
            </p:nvSpPr>
            <p:spPr>
              <a:xfrm>
                <a:off x="6550223" y="4977597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0" y="0"/>
                    </a:moveTo>
                    <a:lnTo>
                      <a:pt x="0" y="8612"/>
                    </a:lnTo>
                    <a:lnTo>
                      <a:pt x="5065" y="70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5" name="object 225"/>
              <p:cNvSpPr/>
              <p:nvPr/>
            </p:nvSpPr>
            <p:spPr>
              <a:xfrm>
                <a:off x="6550223" y="4977597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0" y="8612"/>
                    </a:moveTo>
                    <a:lnTo>
                      <a:pt x="0" y="0"/>
                    </a:lnTo>
                    <a:lnTo>
                      <a:pt x="5065" y="7092"/>
                    </a:lnTo>
                    <a:lnTo>
                      <a:pt x="0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6" name="object 226"/>
              <p:cNvSpPr/>
              <p:nvPr/>
            </p:nvSpPr>
            <p:spPr>
              <a:xfrm>
                <a:off x="6550223" y="4977597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0" y="0"/>
                    </a:moveTo>
                    <a:lnTo>
                      <a:pt x="5065" y="7092"/>
                    </a:lnTo>
                    <a:lnTo>
                      <a:pt x="8612" y="25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7" name="object 227"/>
              <p:cNvSpPr/>
              <p:nvPr/>
            </p:nvSpPr>
            <p:spPr>
              <a:xfrm>
                <a:off x="6550223" y="4977597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5065" y="7092"/>
                    </a:moveTo>
                    <a:lnTo>
                      <a:pt x="0" y="0"/>
                    </a:lnTo>
                    <a:lnTo>
                      <a:pt x="8612" y="2532"/>
                    </a:lnTo>
                    <a:lnTo>
                      <a:pt x="5065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8" name="object 228"/>
              <p:cNvSpPr/>
              <p:nvPr/>
            </p:nvSpPr>
            <p:spPr>
              <a:xfrm>
                <a:off x="6550223" y="4974556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5714">
                    <a:moveTo>
                      <a:pt x="8612" y="0"/>
                    </a:moveTo>
                    <a:lnTo>
                      <a:pt x="0" y="3039"/>
                    </a:lnTo>
                    <a:lnTo>
                      <a:pt x="8612" y="5572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9" name="object 229"/>
              <p:cNvSpPr/>
              <p:nvPr/>
            </p:nvSpPr>
            <p:spPr>
              <a:xfrm>
                <a:off x="6550223" y="4974556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5714">
                    <a:moveTo>
                      <a:pt x="8612" y="5572"/>
                    </a:moveTo>
                    <a:lnTo>
                      <a:pt x="0" y="3039"/>
                    </a:lnTo>
                    <a:lnTo>
                      <a:pt x="8612" y="0"/>
                    </a:lnTo>
                    <a:lnTo>
                      <a:pt x="8612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0" name="object 230"/>
              <p:cNvSpPr/>
              <p:nvPr/>
            </p:nvSpPr>
            <p:spPr>
              <a:xfrm>
                <a:off x="6550223" y="496999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5065" y="0"/>
                    </a:moveTo>
                    <a:lnTo>
                      <a:pt x="0" y="7598"/>
                    </a:lnTo>
                    <a:lnTo>
                      <a:pt x="8612" y="4559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1" name="object 231"/>
              <p:cNvSpPr/>
              <p:nvPr/>
            </p:nvSpPr>
            <p:spPr>
              <a:xfrm>
                <a:off x="6550223" y="496999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8612" y="4559"/>
                    </a:moveTo>
                    <a:lnTo>
                      <a:pt x="0" y="7598"/>
                    </a:lnTo>
                    <a:lnTo>
                      <a:pt x="5065" y="0"/>
                    </a:lnTo>
                    <a:lnTo>
                      <a:pt x="8612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2" name="object 232"/>
              <p:cNvSpPr/>
              <p:nvPr/>
            </p:nvSpPr>
            <p:spPr>
              <a:xfrm>
                <a:off x="6550223" y="4968478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0" y="0"/>
                    </a:moveTo>
                    <a:lnTo>
                      <a:pt x="0" y="9118"/>
                    </a:lnTo>
                    <a:lnTo>
                      <a:pt x="5065" y="15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3" name="object 233"/>
              <p:cNvSpPr/>
              <p:nvPr/>
            </p:nvSpPr>
            <p:spPr>
              <a:xfrm>
                <a:off x="6550223" y="4968478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1519"/>
                    </a:moveTo>
                    <a:lnTo>
                      <a:pt x="0" y="9118"/>
                    </a:lnTo>
                    <a:lnTo>
                      <a:pt x="0" y="0"/>
                    </a:lnTo>
                    <a:lnTo>
                      <a:pt x="5065" y="151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4" name="object 234"/>
              <p:cNvSpPr/>
              <p:nvPr/>
            </p:nvSpPr>
            <p:spPr>
              <a:xfrm>
                <a:off x="6545157" y="4968477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0"/>
                    </a:moveTo>
                    <a:lnTo>
                      <a:pt x="0" y="1519"/>
                    </a:lnTo>
                    <a:lnTo>
                      <a:pt x="5065" y="9118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5" name="object 235"/>
              <p:cNvSpPr/>
              <p:nvPr/>
            </p:nvSpPr>
            <p:spPr>
              <a:xfrm>
                <a:off x="6545157" y="4968477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0"/>
                    </a:moveTo>
                    <a:lnTo>
                      <a:pt x="5065" y="9118"/>
                    </a:lnTo>
                    <a:lnTo>
                      <a:pt x="0" y="1519"/>
                    </a:lnTo>
                    <a:lnTo>
                      <a:pt x="5065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6" name="object 236"/>
              <p:cNvSpPr/>
              <p:nvPr/>
            </p:nvSpPr>
            <p:spPr>
              <a:xfrm>
                <a:off x="6541610" y="496999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3546" y="0"/>
                    </a:moveTo>
                    <a:lnTo>
                      <a:pt x="0" y="4559"/>
                    </a:lnTo>
                    <a:lnTo>
                      <a:pt x="8612" y="7598"/>
                    </a:lnTo>
                    <a:lnTo>
                      <a:pt x="3546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7" name="object 237"/>
              <p:cNvSpPr/>
              <p:nvPr/>
            </p:nvSpPr>
            <p:spPr>
              <a:xfrm>
                <a:off x="6541610" y="496999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3546" y="0"/>
                    </a:moveTo>
                    <a:lnTo>
                      <a:pt x="8612" y="7598"/>
                    </a:lnTo>
                    <a:lnTo>
                      <a:pt x="0" y="4559"/>
                    </a:lnTo>
                    <a:lnTo>
                      <a:pt x="3546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8" name="object 238"/>
              <p:cNvSpPr/>
              <p:nvPr/>
            </p:nvSpPr>
            <p:spPr>
              <a:xfrm>
                <a:off x="6541610" y="4974557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5714">
                    <a:moveTo>
                      <a:pt x="0" y="0"/>
                    </a:moveTo>
                    <a:lnTo>
                      <a:pt x="0" y="5572"/>
                    </a:lnTo>
                    <a:lnTo>
                      <a:pt x="8612" y="30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9" name="object 239"/>
              <p:cNvSpPr/>
              <p:nvPr/>
            </p:nvSpPr>
            <p:spPr>
              <a:xfrm>
                <a:off x="6541610" y="4974557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5714">
                    <a:moveTo>
                      <a:pt x="0" y="0"/>
                    </a:moveTo>
                    <a:lnTo>
                      <a:pt x="8612" y="3039"/>
                    </a:lnTo>
                    <a:lnTo>
                      <a:pt x="0" y="557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0" name="object 240"/>
              <p:cNvSpPr/>
              <p:nvPr/>
            </p:nvSpPr>
            <p:spPr>
              <a:xfrm>
                <a:off x="6541610" y="4977596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8612" y="0"/>
                    </a:moveTo>
                    <a:lnTo>
                      <a:pt x="0" y="2532"/>
                    </a:lnTo>
                    <a:lnTo>
                      <a:pt x="3546" y="7092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1" name="object 241"/>
              <p:cNvSpPr/>
              <p:nvPr/>
            </p:nvSpPr>
            <p:spPr>
              <a:xfrm>
                <a:off x="6541610" y="4977596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0" y="2532"/>
                    </a:moveTo>
                    <a:lnTo>
                      <a:pt x="8612" y="0"/>
                    </a:lnTo>
                    <a:lnTo>
                      <a:pt x="3546" y="7092"/>
                    </a:lnTo>
                    <a:lnTo>
                      <a:pt x="0" y="253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2" name="object 242"/>
              <p:cNvSpPr/>
              <p:nvPr/>
            </p:nvSpPr>
            <p:spPr>
              <a:xfrm>
                <a:off x="6545156" y="4977597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5065" y="0"/>
                    </a:moveTo>
                    <a:lnTo>
                      <a:pt x="0" y="7092"/>
                    </a:lnTo>
                    <a:lnTo>
                      <a:pt x="5065" y="8612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3" name="object 243"/>
              <p:cNvSpPr/>
              <p:nvPr/>
            </p:nvSpPr>
            <p:spPr>
              <a:xfrm>
                <a:off x="6545156" y="4977597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0" y="7092"/>
                    </a:moveTo>
                    <a:lnTo>
                      <a:pt x="5065" y="0"/>
                    </a:lnTo>
                    <a:lnTo>
                      <a:pt x="5065" y="8612"/>
                    </a:lnTo>
                    <a:lnTo>
                      <a:pt x="0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4" name="object 244"/>
              <p:cNvSpPr/>
              <p:nvPr/>
            </p:nvSpPr>
            <p:spPr>
              <a:xfrm>
                <a:off x="6545157" y="5586013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0"/>
                    </a:moveTo>
                    <a:lnTo>
                      <a:pt x="0" y="1519"/>
                    </a:lnTo>
                    <a:lnTo>
                      <a:pt x="5065" y="9118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5" name="object 245"/>
              <p:cNvSpPr/>
              <p:nvPr/>
            </p:nvSpPr>
            <p:spPr>
              <a:xfrm>
                <a:off x="6545157" y="5586013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0"/>
                    </a:moveTo>
                    <a:lnTo>
                      <a:pt x="5065" y="9118"/>
                    </a:lnTo>
                    <a:lnTo>
                      <a:pt x="0" y="1519"/>
                    </a:lnTo>
                    <a:lnTo>
                      <a:pt x="5065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6" name="object 246"/>
              <p:cNvSpPr/>
              <p:nvPr/>
            </p:nvSpPr>
            <p:spPr>
              <a:xfrm>
                <a:off x="6541610" y="5587533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3546" y="0"/>
                    </a:moveTo>
                    <a:lnTo>
                      <a:pt x="0" y="4559"/>
                    </a:lnTo>
                    <a:lnTo>
                      <a:pt x="8612" y="7598"/>
                    </a:lnTo>
                    <a:lnTo>
                      <a:pt x="3546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7" name="object 247"/>
              <p:cNvSpPr/>
              <p:nvPr/>
            </p:nvSpPr>
            <p:spPr>
              <a:xfrm>
                <a:off x="6541610" y="5587533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3546" y="0"/>
                    </a:moveTo>
                    <a:lnTo>
                      <a:pt x="8612" y="7598"/>
                    </a:lnTo>
                    <a:lnTo>
                      <a:pt x="0" y="4559"/>
                    </a:lnTo>
                    <a:lnTo>
                      <a:pt x="3546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8" name="object 248"/>
              <p:cNvSpPr/>
              <p:nvPr/>
            </p:nvSpPr>
            <p:spPr>
              <a:xfrm>
                <a:off x="6541610" y="5592092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5714">
                    <a:moveTo>
                      <a:pt x="0" y="0"/>
                    </a:moveTo>
                    <a:lnTo>
                      <a:pt x="0" y="5572"/>
                    </a:lnTo>
                    <a:lnTo>
                      <a:pt x="8612" y="30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9" name="object 249"/>
              <p:cNvSpPr/>
              <p:nvPr/>
            </p:nvSpPr>
            <p:spPr>
              <a:xfrm>
                <a:off x="6541610" y="5592092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5714">
                    <a:moveTo>
                      <a:pt x="0" y="0"/>
                    </a:moveTo>
                    <a:lnTo>
                      <a:pt x="8612" y="3039"/>
                    </a:lnTo>
                    <a:lnTo>
                      <a:pt x="0" y="557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0" name="object 250"/>
              <p:cNvSpPr/>
              <p:nvPr/>
            </p:nvSpPr>
            <p:spPr>
              <a:xfrm>
                <a:off x="6541610" y="5595131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8612" y="0"/>
                    </a:moveTo>
                    <a:lnTo>
                      <a:pt x="0" y="2532"/>
                    </a:lnTo>
                    <a:lnTo>
                      <a:pt x="3546" y="7092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1" name="object 251"/>
              <p:cNvSpPr/>
              <p:nvPr/>
            </p:nvSpPr>
            <p:spPr>
              <a:xfrm>
                <a:off x="6541610" y="5595131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0" y="2532"/>
                    </a:moveTo>
                    <a:lnTo>
                      <a:pt x="8612" y="0"/>
                    </a:lnTo>
                    <a:lnTo>
                      <a:pt x="3546" y="7092"/>
                    </a:lnTo>
                    <a:lnTo>
                      <a:pt x="0" y="253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2" name="object 252"/>
              <p:cNvSpPr/>
              <p:nvPr/>
            </p:nvSpPr>
            <p:spPr>
              <a:xfrm>
                <a:off x="6545156" y="5595132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5065" y="0"/>
                    </a:moveTo>
                    <a:lnTo>
                      <a:pt x="0" y="7092"/>
                    </a:lnTo>
                    <a:lnTo>
                      <a:pt x="5065" y="8612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3" name="object 253"/>
              <p:cNvSpPr/>
              <p:nvPr/>
            </p:nvSpPr>
            <p:spPr>
              <a:xfrm>
                <a:off x="6545156" y="5595132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0" y="7092"/>
                    </a:moveTo>
                    <a:lnTo>
                      <a:pt x="5065" y="0"/>
                    </a:lnTo>
                    <a:lnTo>
                      <a:pt x="5065" y="8612"/>
                    </a:lnTo>
                    <a:lnTo>
                      <a:pt x="0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4" name="object 254"/>
              <p:cNvSpPr/>
              <p:nvPr/>
            </p:nvSpPr>
            <p:spPr>
              <a:xfrm>
                <a:off x="6550223" y="5595131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0" y="0"/>
                    </a:moveTo>
                    <a:lnTo>
                      <a:pt x="0" y="8612"/>
                    </a:lnTo>
                    <a:lnTo>
                      <a:pt x="5065" y="70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5" name="object 255"/>
              <p:cNvSpPr/>
              <p:nvPr/>
            </p:nvSpPr>
            <p:spPr>
              <a:xfrm>
                <a:off x="6550223" y="5595131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0" y="8612"/>
                    </a:moveTo>
                    <a:lnTo>
                      <a:pt x="0" y="0"/>
                    </a:lnTo>
                    <a:lnTo>
                      <a:pt x="5065" y="7092"/>
                    </a:lnTo>
                    <a:lnTo>
                      <a:pt x="0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6" name="object 256"/>
              <p:cNvSpPr/>
              <p:nvPr/>
            </p:nvSpPr>
            <p:spPr>
              <a:xfrm>
                <a:off x="6550223" y="5595132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0" y="0"/>
                    </a:moveTo>
                    <a:lnTo>
                      <a:pt x="5065" y="7092"/>
                    </a:lnTo>
                    <a:lnTo>
                      <a:pt x="8612" y="25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7" name="object 257"/>
              <p:cNvSpPr/>
              <p:nvPr/>
            </p:nvSpPr>
            <p:spPr>
              <a:xfrm>
                <a:off x="6550223" y="5595132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5065" y="7092"/>
                    </a:moveTo>
                    <a:lnTo>
                      <a:pt x="0" y="0"/>
                    </a:lnTo>
                    <a:lnTo>
                      <a:pt x="8612" y="2532"/>
                    </a:lnTo>
                    <a:lnTo>
                      <a:pt x="5065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8" name="object 258"/>
              <p:cNvSpPr/>
              <p:nvPr/>
            </p:nvSpPr>
            <p:spPr>
              <a:xfrm>
                <a:off x="6550223" y="5592092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5714">
                    <a:moveTo>
                      <a:pt x="8612" y="0"/>
                    </a:moveTo>
                    <a:lnTo>
                      <a:pt x="0" y="3039"/>
                    </a:lnTo>
                    <a:lnTo>
                      <a:pt x="8612" y="5572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9" name="object 259"/>
              <p:cNvSpPr/>
              <p:nvPr/>
            </p:nvSpPr>
            <p:spPr>
              <a:xfrm>
                <a:off x="6550223" y="5592092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5714">
                    <a:moveTo>
                      <a:pt x="8612" y="5572"/>
                    </a:moveTo>
                    <a:lnTo>
                      <a:pt x="0" y="3039"/>
                    </a:lnTo>
                    <a:lnTo>
                      <a:pt x="8612" y="0"/>
                    </a:lnTo>
                    <a:lnTo>
                      <a:pt x="8612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0" name="object 260"/>
              <p:cNvSpPr/>
              <p:nvPr/>
            </p:nvSpPr>
            <p:spPr>
              <a:xfrm>
                <a:off x="6550223" y="5587533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5065" y="0"/>
                    </a:moveTo>
                    <a:lnTo>
                      <a:pt x="0" y="7598"/>
                    </a:lnTo>
                    <a:lnTo>
                      <a:pt x="8612" y="4559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1" name="object 261"/>
              <p:cNvSpPr/>
              <p:nvPr/>
            </p:nvSpPr>
            <p:spPr>
              <a:xfrm>
                <a:off x="6550223" y="5587533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8612" y="4559"/>
                    </a:moveTo>
                    <a:lnTo>
                      <a:pt x="0" y="7598"/>
                    </a:lnTo>
                    <a:lnTo>
                      <a:pt x="5065" y="0"/>
                    </a:lnTo>
                    <a:lnTo>
                      <a:pt x="8612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2" name="object 262"/>
              <p:cNvSpPr/>
              <p:nvPr/>
            </p:nvSpPr>
            <p:spPr>
              <a:xfrm>
                <a:off x="6550223" y="5586014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0" y="0"/>
                    </a:moveTo>
                    <a:lnTo>
                      <a:pt x="0" y="9118"/>
                    </a:lnTo>
                    <a:lnTo>
                      <a:pt x="5065" y="15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3" name="object 263"/>
              <p:cNvSpPr/>
              <p:nvPr/>
            </p:nvSpPr>
            <p:spPr>
              <a:xfrm>
                <a:off x="6550223" y="5586014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1519"/>
                    </a:moveTo>
                    <a:lnTo>
                      <a:pt x="0" y="9118"/>
                    </a:lnTo>
                    <a:lnTo>
                      <a:pt x="0" y="0"/>
                    </a:lnTo>
                    <a:lnTo>
                      <a:pt x="5065" y="151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64" name="object 264"/>
            <p:cNvSpPr txBox="1"/>
            <p:nvPr/>
          </p:nvSpPr>
          <p:spPr>
            <a:xfrm>
              <a:off x="5889084" y="5222820"/>
              <a:ext cx="95319" cy="146185"/>
            </a:xfrm>
            <a:prstGeom prst="rect">
              <a:avLst/>
            </a:prstGeom>
          </p:spPr>
          <p:txBody>
            <a:bodyPr vert="vert270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000" dirty="0">
                  <a:solidFill>
                    <a:srgbClr val="231F20"/>
                  </a:solidFill>
                  <a:latin typeface="Tahoma"/>
                  <a:cs typeface="Tahoma"/>
                </a:rPr>
                <a:t>1</a:t>
              </a:r>
              <a:r>
                <a:rPr sz="1000" spc="-5" dirty="0">
                  <a:solidFill>
                    <a:srgbClr val="231F20"/>
                  </a:solidFill>
                  <a:latin typeface="Tahoma"/>
                  <a:cs typeface="Tahoma"/>
                </a:rPr>
                <a:t>29</a:t>
              </a:r>
              <a:endParaRPr sz="1000" dirty="0">
                <a:latin typeface="Tahoma"/>
                <a:cs typeface="Tahoma"/>
              </a:endParaRPr>
            </a:p>
          </p:txBody>
        </p:sp>
        <p:sp>
          <p:nvSpPr>
            <p:cNvPr id="266" name="object 266"/>
            <p:cNvSpPr txBox="1"/>
            <p:nvPr/>
          </p:nvSpPr>
          <p:spPr>
            <a:xfrm rot="21301493">
              <a:off x="3475925" y="5769909"/>
              <a:ext cx="231123" cy="124312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spcBef>
                  <a:spcPts val="125"/>
                </a:spcBef>
              </a:pPr>
              <a:r>
                <a:rPr sz="1200" spc="5" dirty="0">
                  <a:solidFill>
                    <a:srgbClr val="231F20"/>
                  </a:solidFill>
                  <a:latin typeface="Arial"/>
                  <a:cs typeface="Arial"/>
                </a:rPr>
                <a:t>1/10</a:t>
              </a:r>
              <a:endParaRPr sz="1200" dirty="0">
                <a:latin typeface="Arial"/>
                <a:cs typeface="Arial"/>
              </a:endParaRPr>
            </a:p>
          </p:txBody>
        </p:sp>
        <p:grpSp>
          <p:nvGrpSpPr>
            <p:cNvPr id="267" name="object 267"/>
            <p:cNvGrpSpPr/>
            <p:nvPr/>
          </p:nvGrpSpPr>
          <p:grpSpPr>
            <a:xfrm>
              <a:off x="1424255" y="5047756"/>
              <a:ext cx="4062095" cy="1128395"/>
              <a:chOff x="1971148" y="5047755"/>
              <a:chExt cx="4062095" cy="1128395"/>
            </a:xfrm>
          </p:grpSpPr>
          <p:sp>
            <p:nvSpPr>
              <p:cNvPr id="268" name="object 268"/>
              <p:cNvSpPr/>
              <p:nvPr/>
            </p:nvSpPr>
            <p:spPr>
              <a:xfrm>
                <a:off x="3917464" y="5169088"/>
                <a:ext cx="3111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1150">
                    <a:moveTo>
                      <a:pt x="31104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9" name="object 269"/>
              <p:cNvSpPr/>
              <p:nvPr/>
            </p:nvSpPr>
            <p:spPr>
              <a:xfrm>
                <a:off x="1977498" y="5764334"/>
                <a:ext cx="4049395" cy="405130"/>
              </a:xfrm>
              <a:custGeom>
                <a:avLst/>
                <a:gdLst/>
                <a:ahLst/>
                <a:cxnLst/>
                <a:rect l="l" t="t" r="r" b="b"/>
                <a:pathLst>
                  <a:path w="4049395" h="405129">
                    <a:moveTo>
                      <a:pt x="0" y="405010"/>
                    </a:moveTo>
                    <a:lnTo>
                      <a:pt x="4048908" y="0"/>
                    </a:lnTo>
                  </a:path>
                </a:pathLst>
              </a:custGeom>
              <a:ln w="12158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0" name="object 270"/>
              <p:cNvSpPr/>
              <p:nvPr/>
            </p:nvSpPr>
            <p:spPr>
              <a:xfrm>
                <a:off x="3487874" y="5083727"/>
                <a:ext cx="146685" cy="556895"/>
              </a:xfrm>
              <a:custGeom>
                <a:avLst/>
                <a:gdLst/>
                <a:ahLst/>
                <a:cxnLst/>
                <a:rect l="l" t="t" r="r" b="b"/>
                <a:pathLst>
                  <a:path w="146685" h="556895">
                    <a:moveTo>
                      <a:pt x="0" y="556745"/>
                    </a:moveTo>
                    <a:lnTo>
                      <a:pt x="2026" y="556745"/>
                    </a:lnTo>
                  </a:path>
                  <a:path w="146685" h="556895">
                    <a:moveTo>
                      <a:pt x="144379" y="0"/>
                    </a:moveTo>
                    <a:lnTo>
                      <a:pt x="146405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1" name="object 271"/>
              <p:cNvSpPr/>
              <p:nvPr/>
            </p:nvSpPr>
            <p:spPr>
              <a:xfrm>
                <a:off x="3523336" y="5049025"/>
                <a:ext cx="168275" cy="649605"/>
              </a:xfrm>
              <a:custGeom>
                <a:avLst/>
                <a:gdLst/>
                <a:ahLst/>
                <a:cxnLst/>
                <a:rect l="l" t="t" r="r" b="b"/>
                <a:pathLst>
                  <a:path w="168275" h="649604">
                    <a:moveTo>
                      <a:pt x="0" y="649450"/>
                    </a:moveTo>
                    <a:lnTo>
                      <a:pt x="168188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2" name="object 272"/>
              <p:cNvSpPr/>
              <p:nvPr/>
            </p:nvSpPr>
            <p:spPr>
              <a:xfrm>
                <a:off x="3531948" y="5643765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5572" y="0"/>
                    </a:moveTo>
                    <a:lnTo>
                      <a:pt x="0" y="0"/>
                    </a:lnTo>
                    <a:lnTo>
                      <a:pt x="3546" y="8612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3" name="object 273"/>
              <p:cNvSpPr/>
              <p:nvPr/>
            </p:nvSpPr>
            <p:spPr>
              <a:xfrm>
                <a:off x="3531948" y="5643765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5572" y="0"/>
                    </a:moveTo>
                    <a:lnTo>
                      <a:pt x="3546" y="8612"/>
                    </a:lnTo>
                    <a:lnTo>
                      <a:pt x="0" y="0"/>
                    </a:lnTo>
                    <a:lnTo>
                      <a:pt x="5572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4" name="object 274"/>
              <p:cNvSpPr/>
              <p:nvPr/>
            </p:nvSpPr>
            <p:spPr>
              <a:xfrm>
                <a:off x="3527895" y="5643765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4052" y="0"/>
                    </a:moveTo>
                    <a:lnTo>
                      <a:pt x="0" y="3546"/>
                    </a:lnTo>
                    <a:lnTo>
                      <a:pt x="7598" y="8612"/>
                    </a:lnTo>
                    <a:lnTo>
                      <a:pt x="405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5" name="object 275"/>
              <p:cNvSpPr/>
              <p:nvPr/>
            </p:nvSpPr>
            <p:spPr>
              <a:xfrm>
                <a:off x="3527895" y="5643765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4052" y="0"/>
                    </a:moveTo>
                    <a:lnTo>
                      <a:pt x="7598" y="8612"/>
                    </a:lnTo>
                    <a:lnTo>
                      <a:pt x="0" y="3546"/>
                    </a:lnTo>
                    <a:lnTo>
                      <a:pt x="4052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6" name="object 276"/>
              <p:cNvSpPr/>
              <p:nvPr/>
            </p:nvSpPr>
            <p:spPr>
              <a:xfrm>
                <a:off x="3526376" y="5647310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1519" y="0"/>
                    </a:moveTo>
                    <a:lnTo>
                      <a:pt x="0" y="5572"/>
                    </a:lnTo>
                    <a:lnTo>
                      <a:pt x="9118" y="5065"/>
                    </a:lnTo>
                    <a:lnTo>
                      <a:pt x="151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7" name="object 277"/>
              <p:cNvSpPr/>
              <p:nvPr/>
            </p:nvSpPr>
            <p:spPr>
              <a:xfrm>
                <a:off x="3526376" y="5647310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1519" y="0"/>
                    </a:moveTo>
                    <a:lnTo>
                      <a:pt x="9118" y="5065"/>
                    </a:lnTo>
                    <a:lnTo>
                      <a:pt x="0" y="5572"/>
                    </a:lnTo>
                    <a:lnTo>
                      <a:pt x="151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8" name="object 278"/>
              <p:cNvSpPr/>
              <p:nvPr/>
            </p:nvSpPr>
            <p:spPr>
              <a:xfrm>
                <a:off x="3526376" y="5652377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9118" y="0"/>
                    </a:moveTo>
                    <a:lnTo>
                      <a:pt x="0" y="506"/>
                    </a:lnTo>
                    <a:lnTo>
                      <a:pt x="2026" y="5572"/>
                    </a:lnTo>
                    <a:lnTo>
                      <a:pt x="9118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9" name="object 279"/>
              <p:cNvSpPr/>
              <p:nvPr/>
            </p:nvSpPr>
            <p:spPr>
              <a:xfrm>
                <a:off x="3526376" y="5652377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0" y="506"/>
                    </a:moveTo>
                    <a:lnTo>
                      <a:pt x="9118" y="0"/>
                    </a:lnTo>
                    <a:lnTo>
                      <a:pt x="2026" y="5572"/>
                    </a:lnTo>
                    <a:lnTo>
                      <a:pt x="0" y="506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0" name="object 280"/>
              <p:cNvSpPr/>
              <p:nvPr/>
            </p:nvSpPr>
            <p:spPr>
              <a:xfrm>
                <a:off x="3528403" y="5652376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7092" y="0"/>
                    </a:moveTo>
                    <a:lnTo>
                      <a:pt x="0" y="5572"/>
                    </a:lnTo>
                    <a:lnTo>
                      <a:pt x="4559" y="8612"/>
                    </a:lnTo>
                    <a:lnTo>
                      <a:pt x="709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1" name="object 281"/>
              <p:cNvSpPr/>
              <p:nvPr/>
            </p:nvSpPr>
            <p:spPr>
              <a:xfrm>
                <a:off x="3528403" y="5652376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0" y="5572"/>
                    </a:moveTo>
                    <a:lnTo>
                      <a:pt x="7092" y="0"/>
                    </a:lnTo>
                    <a:lnTo>
                      <a:pt x="4559" y="8612"/>
                    </a:lnTo>
                    <a:lnTo>
                      <a:pt x="0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2" name="object 282"/>
              <p:cNvSpPr/>
              <p:nvPr/>
            </p:nvSpPr>
            <p:spPr>
              <a:xfrm>
                <a:off x="3532963" y="5652376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2532" y="0"/>
                    </a:moveTo>
                    <a:lnTo>
                      <a:pt x="0" y="8612"/>
                    </a:lnTo>
                    <a:lnTo>
                      <a:pt x="5572" y="8105"/>
                    </a:lnTo>
                    <a:lnTo>
                      <a:pt x="253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3" name="object 283"/>
              <p:cNvSpPr/>
              <p:nvPr/>
            </p:nvSpPr>
            <p:spPr>
              <a:xfrm>
                <a:off x="3532963" y="5652376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0" y="8612"/>
                    </a:moveTo>
                    <a:lnTo>
                      <a:pt x="2532" y="0"/>
                    </a:lnTo>
                    <a:lnTo>
                      <a:pt x="5572" y="8105"/>
                    </a:lnTo>
                    <a:lnTo>
                      <a:pt x="0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4" name="object 284"/>
              <p:cNvSpPr/>
              <p:nvPr/>
            </p:nvSpPr>
            <p:spPr>
              <a:xfrm>
                <a:off x="3535495" y="5652377"/>
                <a:ext cx="7620" cy="8255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254">
                    <a:moveTo>
                      <a:pt x="0" y="0"/>
                    </a:moveTo>
                    <a:lnTo>
                      <a:pt x="3039" y="8105"/>
                    </a:lnTo>
                    <a:lnTo>
                      <a:pt x="7598" y="45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5" name="object 285"/>
              <p:cNvSpPr/>
              <p:nvPr/>
            </p:nvSpPr>
            <p:spPr>
              <a:xfrm>
                <a:off x="3535495" y="5652377"/>
                <a:ext cx="7620" cy="8255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254">
                    <a:moveTo>
                      <a:pt x="3039" y="8105"/>
                    </a:moveTo>
                    <a:lnTo>
                      <a:pt x="0" y="0"/>
                    </a:lnTo>
                    <a:lnTo>
                      <a:pt x="7598" y="4559"/>
                    </a:lnTo>
                    <a:lnTo>
                      <a:pt x="3039" y="810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6" name="object 286"/>
              <p:cNvSpPr/>
              <p:nvPr/>
            </p:nvSpPr>
            <p:spPr>
              <a:xfrm>
                <a:off x="3535495" y="5651871"/>
                <a:ext cx="889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079">
                    <a:moveTo>
                      <a:pt x="8612" y="0"/>
                    </a:moveTo>
                    <a:lnTo>
                      <a:pt x="0" y="506"/>
                    </a:lnTo>
                    <a:lnTo>
                      <a:pt x="7598" y="5065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7" name="object 287"/>
              <p:cNvSpPr/>
              <p:nvPr/>
            </p:nvSpPr>
            <p:spPr>
              <a:xfrm>
                <a:off x="3535495" y="5651871"/>
                <a:ext cx="889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079">
                    <a:moveTo>
                      <a:pt x="7598" y="5065"/>
                    </a:moveTo>
                    <a:lnTo>
                      <a:pt x="0" y="506"/>
                    </a:lnTo>
                    <a:lnTo>
                      <a:pt x="8612" y="0"/>
                    </a:lnTo>
                    <a:lnTo>
                      <a:pt x="7598" y="506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8" name="object 288"/>
              <p:cNvSpPr/>
              <p:nvPr/>
            </p:nvSpPr>
            <p:spPr>
              <a:xfrm>
                <a:off x="3535494" y="5646298"/>
                <a:ext cx="889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6350">
                    <a:moveTo>
                      <a:pt x="6585" y="0"/>
                    </a:moveTo>
                    <a:lnTo>
                      <a:pt x="0" y="6079"/>
                    </a:lnTo>
                    <a:lnTo>
                      <a:pt x="8612" y="5572"/>
                    </a:lnTo>
                    <a:lnTo>
                      <a:pt x="658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9" name="object 289"/>
              <p:cNvSpPr/>
              <p:nvPr/>
            </p:nvSpPr>
            <p:spPr>
              <a:xfrm>
                <a:off x="3535494" y="5646298"/>
                <a:ext cx="889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6350">
                    <a:moveTo>
                      <a:pt x="8612" y="5572"/>
                    </a:moveTo>
                    <a:lnTo>
                      <a:pt x="0" y="6079"/>
                    </a:lnTo>
                    <a:lnTo>
                      <a:pt x="6585" y="0"/>
                    </a:lnTo>
                    <a:lnTo>
                      <a:pt x="8612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0" name="object 290"/>
              <p:cNvSpPr/>
              <p:nvPr/>
            </p:nvSpPr>
            <p:spPr>
              <a:xfrm>
                <a:off x="3535494" y="5643764"/>
                <a:ext cx="698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6985" h="8889">
                    <a:moveTo>
                      <a:pt x="2026" y="0"/>
                    </a:moveTo>
                    <a:lnTo>
                      <a:pt x="0" y="8612"/>
                    </a:lnTo>
                    <a:lnTo>
                      <a:pt x="6585" y="2532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1" name="object 291"/>
              <p:cNvSpPr/>
              <p:nvPr/>
            </p:nvSpPr>
            <p:spPr>
              <a:xfrm>
                <a:off x="3535494" y="5643764"/>
                <a:ext cx="698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6985" h="8889">
                    <a:moveTo>
                      <a:pt x="6585" y="2532"/>
                    </a:moveTo>
                    <a:lnTo>
                      <a:pt x="0" y="8612"/>
                    </a:lnTo>
                    <a:lnTo>
                      <a:pt x="2026" y="0"/>
                    </a:lnTo>
                    <a:lnTo>
                      <a:pt x="6585" y="253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2" name="object 292"/>
              <p:cNvSpPr/>
              <p:nvPr/>
            </p:nvSpPr>
            <p:spPr>
              <a:xfrm>
                <a:off x="3677340" y="5095633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2026" y="0"/>
                    </a:moveTo>
                    <a:lnTo>
                      <a:pt x="0" y="8612"/>
                    </a:lnTo>
                    <a:lnTo>
                      <a:pt x="5572" y="8105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3" name="object 293"/>
              <p:cNvSpPr/>
              <p:nvPr/>
            </p:nvSpPr>
            <p:spPr>
              <a:xfrm>
                <a:off x="3677340" y="5095633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0" y="8612"/>
                    </a:moveTo>
                    <a:lnTo>
                      <a:pt x="2026" y="0"/>
                    </a:lnTo>
                    <a:lnTo>
                      <a:pt x="5572" y="8105"/>
                    </a:lnTo>
                    <a:lnTo>
                      <a:pt x="0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4" name="object 294"/>
              <p:cNvSpPr/>
              <p:nvPr/>
            </p:nvSpPr>
            <p:spPr>
              <a:xfrm>
                <a:off x="3679365" y="5095632"/>
                <a:ext cx="7620" cy="8255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254">
                    <a:moveTo>
                      <a:pt x="0" y="0"/>
                    </a:moveTo>
                    <a:lnTo>
                      <a:pt x="3546" y="8105"/>
                    </a:lnTo>
                    <a:lnTo>
                      <a:pt x="7598" y="45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5" name="object 295"/>
              <p:cNvSpPr/>
              <p:nvPr/>
            </p:nvSpPr>
            <p:spPr>
              <a:xfrm>
                <a:off x="3679365" y="5095632"/>
                <a:ext cx="7620" cy="8255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254">
                    <a:moveTo>
                      <a:pt x="3546" y="8105"/>
                    </a:moveTo>
                    <a:lnTo>
                      <a:pt x="0" y="0"/>
                    </a:lnTo>
                    <a:lnTo>
                      <a:pt x="7598" y="4559"/>
                    </a:lnTo>
                    <a:lnTo>
                      <a:pt x="3546" y="810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6" name="object 296"/>
              <p:cNvSpPr/>
              <p:nvPr/>
            </p:nvSpPr>
            <p:spPr>
              <a:xfrm>
                <a:off x="3679368" y="5095126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9118" y="0"/>
                    </a:moveTo>
                    <a:lnTo>
                      <a:pt x="0" y="506"/>
                    </a:lnTo>
                    <a:lnTo>
                      <a:pt x="7598" y="5065"/>
                    </a:lnTo>
                    <a:lnTo>
                      <a:pt x="9118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7" name="object 297"/>
              <p:cNvSpPr/>
              <p:nvPr/>
            </p:nvSpPr>
            <p:spPr>
              <a:xfrm>
                <a:off x="3679368" y="5095126"/>
                <a:ext cx="952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079">
                    <a:moveTo>
                      <a:pt x="7598" y="5065"/>
                    </a:moveTo>
                    <a:lnTo>
                      <a:pt x="0" y="506"/>
                    </a:lnTo>
                    <a:lnTo>
                      <a:pt x="9118" y="0"/>
                    </a:lnTo>
                    <a:lnTo>
                      <a:pt x="7598" y="506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8" name="object 298"/>
              <p:cNvSpPr/>
              <p:nvPr/>
            </p:nvSpPr>
            <p:spPr>
              <a:xfrm>
                <a:off x="3679367" y="5090059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7092" y="0"/>
                    </a:moveTo>
                    <a:lnTo>
                      <a:pt x="0" y="5572"/>
                    </a:lnTo>
                    <a:lnTo>
                      <a:pt x="9118" y="5065"/>
                    </a:lnTo>
                    <a:lnTo>
                      <a:pt x="709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9" name="object 299"/>
              <p:cNvSpPr/>
              <p:nvPr/>
            </p:nvSpPr>
            <p:spPr>
              <a:xfrm>
                <a:off x="3679367" y="5090059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9118" y="5065"/>
                    </a:moveTo>
                    <a:lnTo>
                      <a:pt x="0" y="5572"/>
                    </a:lnTo>
                    <a:lnTo>
                      <a:pt x="7092" y="0"/>
                    </a:lnTo>
                    <a:lnTo>
                      <a:pt x="9118" y="506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0" name="object 300"/>
              <p:cNvSpPr/>
              <p:nvPr/>
            </p:nvSpPr>
            <p:spPr>
              <a:xfrm>
                <a:off x="3679367" y="5087020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2026" y="0"/>
                    </a:moveTo>
                    <a:lnTo>
                      <a:pt x="0" y="8612"/>
                    </a:lnTo>
                    <a:lnTo>
                      <a:pt x="7092" y="3039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1" name="object 301"/>
              <p:cNvSpPr/>
              <p:nvPr/>
            </p:nvSpPr>
            <p:spPr>
              <a:xfrm>
                <a:off x="3679367" y="5087020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7092" y="3039"/>
                    </a:moveTo>
                    <a:lnTo>
                      <a:pt x="0" y="8612"/>
                    </a:lnTo>
                    <a:lnTo>
                      <a:pt x="2026" y="0"/>
                    </a:lnTo>
                    <a:lnTo>
                      <a:pt x="7092" y="303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2" name="object 302"/>
              <p:cNvSpPr/>
              <p:nvPr/>
            </p:nvSpPr>
            <p:spPr>
              <a:xfrm>
                <a:off x="3676327" y="5087021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5065" y="0"/>
                    </a:moveTo>
                    <a:lnTo>
                      <a:pt x="0" y="0"/>
                    </a:lnTo>
                    <a:lnTo>
                      <a:pt x="3039" y="8612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3" name="object 303"/>
              <p:cNvSpPr/>
              <p:nvPr/>
            </p:nvSpPr>
            <p:spPr>
              <a:xfrm>
                <a:off x="3676327" y="5087021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5065" y="0"/>
                    </a:moveTo>
                    <a:lnTo>
                      <a:pt x="3039" y="8612"/>
                    </a:lnTo>
                    <a:lnTo>
                      <a:pt x="0" y="0"/>
                    </a:lnTo>
                    <a:lnTo>
                      <a:pt x="5065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4" name="object 304"/>
              <p:cNvSpPr/>
              <p:nvPr/>
            </p:nvSpPr>
            <p:spPr>
              <a:xfrm>
                <a:off x="3671768" y="5087021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4559" y="0"/>
                    </a:moveTo>
                    <a:lnTo>
                      <a:pt x="0" y="3546"/>
                    </a:lnTo>
                    <a:lnTo>
                      <a:pt x="7598" y="8612"/>
                    </a:lnTo>
                    <a:lnTo>
                      <a:pt x="4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5" name="object 305"/>
              <p:cNvSpPr/>
              <p:nvPr/>
            </p:nvSpPr>
            <p:spPr>
              <a:xfrm>
                <a:off x="3671768" y="5087021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4559" y="0"/>
                    </a:moveTo>
                    <a:lnTo>
                      <a:pt x="7598" y="8612"/>
                    </a:lnTo>
                    <a:lnTo>
                      <a:pt x="0" y="3546"/>
                    </a:lnTo>
                    <a:lnTo>
                      <a:pt x="455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6" name="object 306"/>
              <p:cNvSpPr/>
              <p:nvPr/>
            </p:nvSpPr>
            <p:spPr>
              <a:xfrm>
                <a:off x="3670249" y="5090567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1519" y="0"/>
                    </a:moveTo>
                    <a:lnTo>
                      <a:pt x="0" y="5572"/>
                    </a:lnTo>
                    <a:lnTo>
                      <a:pt x="9118" y="5065"/>
                    </a:lnTo>
                    <a:lnTo>
                      <a:pt x="151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7" name="object 307"/>
              <p:cNvSpPr/>
              <p:nvPr/>
            </p:nvSpPr>
            <p:spPr>
              <a:xfrm>
                <a:off x="3670249" y="5090567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1519" y="0"/>
                    </a:moveTo>
                    <a:lnTo>
                      <a:pt x="9118" y="5065"/>
                    </a:lnTo>
                    <a:lnTo>
                      <a:pt x="0" y="5572"/>
                    </a:lnTo>
                    <a:lnTo>
                      <a:pt x="151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8" name="object 308"/>
              <p:cNvSpPr/>
              <p:nvPr/>
            </p:nvSpPr>
            <p:spPr>
              <a:xfrm>
                <a:off x="3670247" y="5095632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9118" y="0"/>
                    </a:moveTo>
                    <a:lnTo>
                      <a:pt x="0" y="506"/>
                    </a:lnTo>
                    <a:lnTo>
                      <a:pt x="2026" y="5572"/>
                    </a:lnTo>
                    <a:lnTo>
                      <a:pt x="9118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9" name="object 309"/>
              <p:cNvSpPr/>
              <p:nvPr/>
            </p:nvSpPr>
            <p:spPr>
              <a:xfrm>
                <a:off x="3670247" y="5095632"/>
                <a:ext cx="952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714">
                    <a:moveTo>
                      <a:pt x="0" y="506"/>
                    </a:moveTo>
                    <a:lnTo>
                      <a:pt x="9118" y="0"/>
                    </a:lnTo>
                    <a:lnTo>
                      <a:pt x="2026" y="5572"/>
                    </a:lnTo>
                    <a:lnTo>
                      <a:pt x="0" y="506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0" name="object 310"/>
              <p:cNvSpPr/>
              <p:nvPr/>
            </p:nvSpPr>
            <p:spPr>
              <a:xfrm>
                <a:off x="3672276" y="5095633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7092" y="0"/>
                    </a:moveTo>
                    <a:lnTo>
                      <a:pt x="0" y="5572"/>
                    </a:lnTo>
                    <a:lnTo>
                      <a:pt x="5065" y="8612"/>
                    </a:lnTo>
                    <a:lnTo>
                      <a:pt x="709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1" name="object 311"/>
              <p:cNvSpPr/>
              <p:nvPr/>
            </p:nvSpPr>
            <p:spPr>
              <a:xfrm>
                <a:off x="3672276" y="5095633"/>
                <a:ext cx="762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8889">
                    <a:moveTo>
                      <a:pt x="0" y="5572"/>
                    </a:moveTo>
                    <a:lnTo>
                      <a:pt x="7092" y="0"/>
                    </a:lnTo>
                    <a:lnTo>
                      <a:pt x="5065" y="8612"/>
                    </a:lnTo>
                    <a:lnTo>
                      <a:pt x="0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12" name="object 312"/>
            <p:cNvSpPr txBox="1"/>
            <p:nvPr/>
          </p:nvSpPr>
          <p:spPr>
            <a:xfrm rot="17100000">
              <a:off x="2917758" y="5311703"/>
              <a:ext cx="180104" cy="46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525"/>
                </a:lnSpc>
              </a:pPr>
              <a:r>
                <a:rPr sz="1000" dirty="0">
                  <a:solidFill>
                    <a:srgbClr val="231F20"/>
                  </a:solidFill>
                  <a:latin typeface="Tahoma"/>
                  <a:cs typeface="Tahoma"/>
                </a:rPr>
                <a:t>1</a:t>
              </a:r>
              <a:r>
                <a:rPr sz="1000" spc="-5" dirty="0">
                  <a:solidFill>
                    <a:srgbClr val="231F20"/>
                  </a:solidFill>
                  <a:latin typeface="Tahoma"/>
                  <a:cs typeface="Tahoma"/>
                </a:rPr>
                <a:t>2</a:t>
              </a:r>
              <a:r>
                <a:rPr sz="1000" spc="5" dirty="0">
                  <a:solidFill>
                    <a:srgbClr val="231F20"/>
                  </a:solidFill>
                  <a:latin typeface="Tahoma"/>
                  <a:cs typeface="Tahoma"/>
                </a:rPr>
                <a:t>0</a:t>
              </a:r>
              <a:endParaRPr sz="500" dirty="0">
                <a:latin typeface="Tahoma"/>
                <a:cs typeface="Tahoma"/>
              </a:endParaRPr>
            </a:p>
          </p:txBody>
        </p:sp>
        <p:grpSp>
          <p:nvGrpSpPr>
            <p:cNvPr id="313" name="object 313"/>
            <p:cNvGrpSpPr/>
            <p:nvPr/>
          </p:nvGrpSpPr>
          <p:grpSpPr>
            <a:xfrm>
              <a:off x="3679079" y="4975056"/>
              <a:ext cx="2216150" cy="482600"/>
              <a:chOff x="4225973" y="4975056"/>
              <a:chExt cx="2216150" cy="482600"/>
            </a:xfrm>
          </p:grpSpPr>
          <p:sp>
            <p:nvSpPr>
              <p:cNvPr id="314" name="object 314"/>
              <p:cNvSpPr/>
              <p:nvPr/>
            </p:nvSpPr>
            <p:spPr>
              <a:xfrm>
                <a:off x="4228514" y="4977594"/>
                <a:ext cx="1915160" cy="191770"/>
              </a:xfrm>
              <a:custGeom>
                <a:avLst/>
                <a:gdLst/>
                <a:ahLst/>
                <a:cxnLst/>
                <a:rect l="l" t="t" r="r" b="b"/>
                <a:pathLst>
                  <a:path w="1915160" h="191770">
                    <a:moveTo>
                      <a:pt x="0" y="0"/>
                    </a:moveTo>
                    <a:lnTo>
                      <a:pt x="1914917" y="0"/>
                    </a:lnTo>
                    <a:lnTo>
                      <a:pt x="1914917" y="191491"/>
                    </a:lnTo>
                    <a:lnTo>
                      <a:pt x="0" y="1914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E8E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5" name="object 315"/>
              <p:cNvSpPr/>
              <p:nvPr/>
            </p:nvSpPr>
            <p:spPr>
              <a:xfrm>
                <a:off x="4228512" y="4977596"/>
                <a:ext cx="1915160" cy="191770"/>
              </a:xfrm>
              <a:custGeom>
                <a:avLst/>
                <a:gdLst/>
                <a:ahLst/>
                <a:cxnLst/>
                <a:rect l="l" t="t" r="r" b="b"/>
                <a:pathLst>
                  <a:path w="1915160" h="191770">
                    <a:moveTo>
                      <a:pt x="0" y="191491"/>
                    </a:moveTo>
                    <a:lnTo>
                      <a:pt x="0" y="0"/>
                    </a:lnTo>
                    <a:lnTo>
                      <a:pt x="1914917" y="0"/>
                    </a:lnTo>
                    <a:lnTo>
                      <a:pt x="1914917" y="191491"/>
                    </a:lnTo>
                    <a:lnTo>
                      <a:pt x="0" y="191491"/>
                    </a:lnTo>
                    <a:close/>
                  </a:path>
                </a:pathLst>
              </a:custGeom>
              <a:ln w="3175">
                <a:solidFill>
                  <a:srgbClr val="E7E8E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6" name="object 316"/>
              <p:cNvSpPr/>
              <p:nvPr/>
            </p:nvSpPr>
            <p:spPr>
              <a:xfrm>
                <a:off x="4228513" y="4977596"/>
                <a:ext cx="1915160" cy="191770"/>
              </a:xfrm>
              <a:custGeom>
                <a:avLst/>
                <a:gdLst/>
                <a:ahLst/>
                <a:cxnLst/>
                <a:rect l="l" t="t" r="r" b="b"/>
                <a:pathLst>
                  <a:path w="1915160" h="191770">
                    <a:moveTo>
                      <a:pt x="1914917" y="191491"/>
                    </a:moveTo>
                    <a:lnTo>
                      <a:pt x="1914917" y="0"/>
                    </a:lnTo>
                    <a:lnTo>
                      <a:pt x="0" y="0"/>
                    </a:lnTo>
                    <a:lnTo>
                      <a:pt x="0" y="191491"/>
                    </a:lnTo>
                    <a:lnTo>
                      <a:pt x="1914917" y="191491"/>
                    </a:lnTo>
                    <a:close/>
                  </a:path>
                </a:pathLst>
              </a:custGeom>
              <a:ln w="4559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7" name="object 317"/>
              <p:cNvSpPr/>
              <p:nvPr/>
            </p:nvSpPr>
            <p:spPr>
              <a:xfrm>
                <a:off x="6296420" y="5169088"/>
                <a:ext cx="1441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4145">
                    <a:moveTo>
                      <a:pt x="0" y="0"/>
                    </a:moveTo>
                    <a:lnTo>
                      <a:pt x="143872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8" name="object 318"/>
              <p:cNvSpPr/>
              <p:nvPr/>
            </p:nvSpPr>
            <p:spPr>
              <a:xfrm>
                <a:off x="6296420" y="5408199"/>
                <a:ext cx="1441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4145">
                    <a:moveTo>
                      <a:pt x="0" y="0"/>
                    </a:moveTo>
                    <a:lnTo>
                      <a:pt x="143872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9" name="object 319"/>
              <p:cNvSpPr/>
              <p:nvPr/>
            </p:nvSpPr>
            <p:spPr>
              <a:xfrm>
                <a:off x="6392166" y="5120961"/>
                <a:ext cx="0" cy="335915"/>
              </a:xfrm>
              <a:custGeom>
                <a:avLst/>
                <a:gdLst/>
                <a:ahLst/>
                <a:cxnLst/>
                <a:rect l="l" t="t" r="r" b="b"/>
                <a:pathLst>
                  <a:path h="335914">
                    <a:moveTo>
                      <a:pt x="0" y="0"/>
                    </a:moveTo>
                    <a:lnTo>
                      <a:pt x="0" y="335363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0" name="object 320"/>
              <p:cNvSpPr/>
              <p:nvPr/>
            </p:nvSpPr>
            <p:spPr>
              <a:xfrm>
                <a:off x="6392166" y="5169088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0" y="0"/>
                    </a:moveTo>
                    <a:lnTo>
                      <a:pt x="0" y="8612"/>
                    </a:lnTo>
                    <a:lnTo>
                      <a:pt x="5572" y="70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1" name="object 321"/>
              <p:cNvSpPr/>
              <p:nvPr/>
            </p:nvSpPr>
            <p:spPr>
              <a:xfrm>
                <a:off x="6392166" y="5169088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0" y="8612"/>
                    </a:moveTo>
                    <a:lnTo>
                      <a:pt x="0" y="0"/>
                    </a:lnTo>
                    <a:lnTo>
                      <a:pt x="5572" y="7092"/>
                    </a:lnTo>
                    <a:lnTo>
                      <a:pt x="0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2" name="object 322"/>
              <p:cNvSpPr/>
              <p:nvPr/>
            </p:nvSpPr>
            <p:spPr>
              <a:xfrm>
                <a:off x="6392166" y="516908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0" y="0"/>
                    </a:moveTo>
                    <a:lnTo>
                      <a:pt x="5572" y="7092"/>
                    </a:lnTo>
                    <a:lnTo>
                      <a:pt x="8612" y="25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3" name="object 323"/>
              <p:cNvSpPr/>
              <p:nvPr/>
            </p:nvSpPr>
            <p:spPr>
              <a:xfrm>
                <a:off x="6392166" y="516908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5572" y="7092"/>
                    </a:moveTo>
                    <a:lnTo>
                      <a:pt x="0" y="0"/>
                    </a:lnTo>
                    <a:lnTo>
                      <a:pt x="8612" y="2532"/>
                    </a:lnTo>
                    <a:lnTo>
                      <a:pt x="5572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4" name="object 324"/>
              <p:cNvSpPr/>
              <p:nvPr/>
            </p:nvSpPr>
            <p:spPr>
              <a:xfrm>
                <a:off x="6392166" y="5166049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8612" y="0"/>
                    </a:moveTo>
                    <a:lnTo>
                      <a:pt x="0" y="3039"/>
                    </a:lnTo>
                    <a:lnTo>
                      <a:pt x="8612" y="5572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5" name="object 325"/>
              <p:cNvSpPr/>
              <p:nvPr/>
            </p:nvSpPr>
            <p:spPr>
              <a:xfrm>
                <a:off x="6392166" y="5166049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8612" y="5572"/>
                    </a:moveTo>
                    <a:lnTo>
                      <a:pt x="0" y="3039"/>
                    </a:lnTo>
                    <a:lnTo>
                      <a:pt x="8612" y="0"/>
                    </a:lnTo>
                    <a:lnTo>
                      <a:pt x="8612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6" name="object 326"/>
              <p:cNvSpPr/>
              <p:nvPr/>
            </p:nvSpPr>
            <p:spPr>
              <a:xfrm>
                <a:off x="6392166" y="5161489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5572" y="0"/>
                    </a:moveTo>
                    <a:lnTo>
                      <a:pt x="0" y="7598"/>
                    </a:lnTo>
                    <a:lnTo>
                      <a:pt x="8612" y="4559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7" name="object 327"/>
              <p:cNvSpPr/>
              <p:nvPr/>
            </p:nvSpPr>
            <p:spPr>
              <a:xfrm>
                <a:off x="6392166" y="5161489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8612" y="4559"/>
                    </a:moveTo>
                    <a:lnTo>
                      <a:pt x="0" y="7598"/>
                    </a:lnTo>
                    <a:lnTo>
                      <a:pt x="5572" y="0"/>
                    </a:lnTo>
                    <a:lnTo>
                      <a:pt x="8612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8" name="object 328"/>
              <p:cNvSpPr/>
              <p:nvPr/>
            </p:nvSpPr>
            <p:spPr>
              <a:xfrm>
                <a:off x="6392166" y="5159969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9525">
                    <a:moveTo>
                      <a:pt x="0" y="0"/>
                    </a:moveTo>
                    <a:lnTo>
                      <a:pt x="0" y="9118"/>
                    </a:lnTo>
                    <a:lnTo>
                      <a:pt x="5572" y="15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9" name="object 329"/>
              <p:cNvSpPr/>
              <p:nvPr/>
            </p:nvSpPr>
            <p:spPr>
              <a:xfrm>
                <a:off x="6392166" y="5159969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9525">
                    <a:moveTo>
                      <a:pt x="5572" y="1519"/>
                    </a:moveTo>
                    <a:lnTo>
                      <a:pt x="0" y="9118"/>
                    </a:lnTo>
                    <a:lnTo>
                      <a:pt x="0" y="0"/>
                    </a:lnTo>
                    <a:lnTo>
                      <a:pt x="5572" y="151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0" name="object 330"/>
              <p:cNvSpPr/>
              <p:nvPr/>
            </p:nvSpPr>
            <p:spPr>
              <a:xfrm>
                <a:off x="6387101" y="5159970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0"/>
                    </a:moveTo>
                    <a:lnTo>
                      <a:pt x="0" y="1519"/>
                    </a:lnTo>
                    <a:lnTo>
                      <a:pt x="5065" y="9118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1" name="object 331"/>
              <p:cNvSpPr/>
              <p:nvPr/>
            </p:nvSpPr>
            <p:spPr>
              <a:xfrm>
                <a:off x="6387101" y="5159970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0"/>
                    </a:moveTo>
                    <a:lnTo>
                      <a:pt x="5065" y="9118"/>
                    </a:lnTo>
                    <a:lnTo>
                      <a:pt x="0" y="1519"/>
                    </a:lnTo>
                    <a:lnTo>
                      <a:pt x="5065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2" name="object 332"/>
              <p:cNvSpPr/>
              <p:nvPr/>
            </p:nvSpPr>
            <p:spPr>
              <a:xfrm>
                <a:off x="6383554" y="5161489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3546" y="0"/>
                    </a:moveTo>
                    <a:lnTo>
                      <a:pt x="0" y="4559"/>
                    </a:lnTo>
                    <a:lnTo>
                      <a:pt x="8612" y="7598"/>
                    </a:lnTo>
                    <a:lnTo>
                      <a:pt x="3546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3" name="object 333"/>
              <p:cNvSpPr/>
              <p:nvPr/>
            </p:nvSpPr>
            <p:spPr>
              <a:xfrm>
                <a:off x="6383554" y="5161489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3546" y="0"/>
                    </a:moveTo>
                    <a:lnTo>
                      <a:pt x="8612" y="7598"/>
                    </a:lnTo>
                    <a:lnTo>
                      <a:pt x="0" y="4559"/>
                    </a:lnTo>
                    <a:lnTo>
                      <a:pt x="3546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4" name="object 334"/>
              <p:cNvSpPr/>
              <p:nvPr/>
            </p:nvSpPr>
            <p:spPr>
              <a:xfrm>
                <a:off x="6383554" y="5166048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0" y="0"/>
                    </a:moveTo>
                    <a:lnTo>
                      <a:pt x="0" y="5572"/>
                    </a:lnTo>
                    <a:lnTo>
                      <a:pt x="8612" y="30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5" name="object 335"/>
              <p:cNvSpPr/>
              <p:nvPr/>
            </p:nvSpPr>
            <p:spPr>
              <a:xfrm>
                <a:off x="6383554" y="5166048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0" y="0"/>
                    </a:moveTo>
                    <a:lnTo>
                      <a:pt x="8612" y="3039"/>
                    </a:lnTo>
                    <a:lnTo>
                      <a:pt x="0" y="557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6" name="object 336"/>
              <p:cNvSpPr/>
              <p:nvPr/>
            </p:nvSpPr>
            <p:spPr>
              <a:xfrm>
                <a:off x="6383554" y="516908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8612" y="0"/>
                    </a:moveTo>
                    <a:lnTo>
                      <a:pt x="0" y="2532"/>
                    </a:lnTo>
                    <a:lnTo>
                      <a:pt x="3546" y="7092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7" name="object 337"/>
              <p:cNvSpPr/>
              <p:nvPr/>
            </p:nvSpPr>
            <p:spPr>
              <a:xfrm>
                <a:off x="6383554" y="516908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0" y="2532"/>
                    </a:moveTo>
                    <a:lnTo>
                      <a:pt x="8612" y="0"/>
                    </a:lnTo>
                    <a:lnTo>
                      <a:pt x="3546" y="7092"/>
                    </a:lnTo>
                    <a:lnTo>
                      <a:pt x="0" y="253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8" name="object 338"/>
              <p:cNvSpPr/>
              <p:nvPr/>
            </p:nvSpPr>
            <p:spPr>
              <a:xfrm>
                <a:off x="6387100" y="5169088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5065" y="0"/>
                    </a:moveTo>
                    <a:lnTo>
                      <a:pt x="0" y="7092"/>
                    </a:lnTo>
                    <a:lnTo>
                      <a:pt x="5065" y="8612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9" name="object 339"/>
              <p:cNvSpPr/>
              <p:nvPr/>
            </p:nvSpPr>
            <p:spPr>
              <a:xfrm>
                <a:off x="6387100" y="5169088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0" y="7092"/>
                    </a:moveTo>
                    <a:lnTo>
                      <a:pt x="5065" y="0"/>
                    </a:lnTo>
                    <a:lnTo>
                      <a:pt x="5065" y="8612"/>
                    </a:lnTo>
                    <a:lnTo>
                      <a:pt x="0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0" name="object 340"/>
              <p:cNvSpPr/>
              <p:nvPr/>
            </p:nvSpPr>
            <p:spPr>
              <a:xfrm>
                <a:off x="6387101" y="5399080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0"/>
                    </a:moveTo>
                    <a:lnTo>
                      <a:pt x="0" y="2026"/>
                    </a:lnTo>
                    <a:lnTo>
                      <a:pt x="5065" y="9118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1" name="object 341"/>
              <p:cNvSpPr/>
              <p:nvPr/>
            </p:nvSpPr>
            <p:spPr>
              <a:xfrm>
                <a:off x="6387101" y="5399080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0"/>
                    </a:moveTo>
                    <a:lnTo>
                      <a:pt x="5065" y="9118"/>
                    </a:lnTo>
                    <a:lnTo>
                      <a:pt x="0" y="2026"/>
                    </a:lnTo>
                    <a:lnTo>
                      <a:pt x="5065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2" name="object 342"/>
              <p:cNvSpPr/>
              <p:nvPr/>
            </p:nvSpPr>
            <p:spPr>
              <a:xfrm>
                <a:off x="6383554" y="5401107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3546" y="0"/>
                    </a:moveTo>
                    <a:lnTo>
                      <a:pt x="0" y="4559"/>
                    </a:lnTo>
                    <a:lnTo>
                      <a:pt x="8612" y="7092"/>
                    </a:lnTo>
                    <a:lnTo>
                      <a:pt x="3546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3" name="object 343"/>
              <p:cNvSpPr/>
              <p:nvPr/>
            </p:nvSpPr>
            <p:spPr>
              <a:xfrm>
                <a:off x="6383554" y="5401107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3546" y="0"/>
                    </a:moveTo>
                    <a:lnTo>
                      <a:pt x="8612" y="7092"/>
                    </a:lnTo>
                    <a:lnTo>
                      <a:pt x="0" y="4559"/>
                    </a:lnTo>
                    <a:lnTo>
                      <a:pt x="3546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4" name="object 344"/>
              <p:cNvSpPr/>
              <p:nvPr/>
            </p:nvSpPr>
            <p:spPr>
              <a:xfrm>
                <a:off x="6383554" y="5405666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0" y="0"/>
                    </a:moveTo>
                    <a:lnTo>
                      <a:pt x="0" y="5572"/>
                    </a:lnTo>
                    <a:lnTo>
                      <a:pt x="8612" y="25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5" name="object 345"/>
              <p:cNvSpPr/>
              <p:nvPr/>
            </p:nvSpPr>
            <p:spPr>
              <a:xfrm>
                <a:off x="6383554" y="5405666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0" y="0"/>
                    </a:moveTo>
                    <a:lnTo>
                      <a:pt x="8612" y="2532"/>
                    </a:lnTo>
                    <a:lnTo>
                      <a:pt x="0" y="557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6" name="object 346"/>
              <p:cNvSpPr/>
              <p:nvPr/>
            </p:nvSpPr>
            <p:spPr>
              <a:xfrm>
                <a:off x="6383554" y="5408200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8612" y="0"/>
                    </a:moveTo>
                    <a:lnTo>
                      <a:pt x="0" y="3039"/>
                    </a:lnTo>
                    <a:lnTo>
                      <a:pt x="3546" y="7092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7" name="object 347"/>
              <p:cNvSpPr/>
              <p:nvPr/>
            </p:nvSpPr>
            <p:spPr>
              <a:xfrm>
                <a:off x="6383554" y="5408200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0" y="3039"/>
                    </a:moveTo>
                    <a:lnTo>
                      <a:pt x="8612" y="0"/>
                    </a:lnTo>
                    <a:lnTo>
                      <a:pt x="3546" y="7092"/>
                    </a:lnTo>
                    <a:lnTo>
                      <a:pt x="0" y="303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8" name="object 348"/>
              <p:cNvSpPr/>
              <p:nvPr/>
            </p:nvSpPr>
            <p:spPr>
              <a:xfrm>
                <a:off x="6387100" y="5408200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0"/>
                    </a:moveTo>
                    <a:lnTo>
                      <a:pt x="0" y="7092"/>
                    </a:lnTo>
                    <a:lnTo>
                      <a:pt x="5065" y="9118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9" name="object 349"/>
              <p:cNvSpPr/>
              <p:nvPr/>
            </p:nvSpPr>
            <p:spPr>
              <a:xfrm>
                <a:off x="6387100" y="5408200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0" y="7092"/>
                    </a:moveTo>
                    <a:lnTo>
                      <a:pt x="5065" y="0"/>
                    </a:lnTo>
                    <a:lnTo>
                      <a:pt x="5065" y="9118"/>
                    </a:lnTo>
                    <a:lnTo>
                      <a:pt x="0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0" name="object 350"/>
              <p:cNvSpPr/>
              <p:nvPr/>
            </p:nvSpPr>
            <p:spPr>
              <a:xfrm>
                <a:off x="6392166" y="5408199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9525">
                    <a:moveTo>
                      <a:pt x="0" y="0"/>
                    </a:moveTo>
                    <a:lnTo>
                      <a:pt x="0" y="9118"/>
                    </a:lnTo>
                    <a:lnTo>
                      <a:pt x="5572" y="70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1" name="object 351"/>
              <p:cNvSpPr/>
              <p:nvPr/>
            </p:nvSpPr>
            <p:spPr>
              <a:xfrm>
                <a:off x="6392166" y="5408199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9525">
                    <a:moveTo>
                      <a:pt x="0" y="9118"/>
                    </a:moveTo>
                    <a:lnTo>
                      <a:pt x="0" y="0"/>
                    </a:lnTo>
                    <a:lnTo>
                      <a:pt x="5572" y="7092"/>
                    </a:lnTo>
                    <a:lnTo>
                      <a:pt x="0" y="9118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2" name="object 352"/>
              <p:cNvSpPr/>
              <p:nvPr/>
            </p:nvSpPr>
            <p:spPr>
              <a:xfrm>
                <a:off x="6392166" y="5408200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0" y="0"/>
                    </a:moveTo>
                    <a:lnTo>
                      <a:pt x="5572" y="7092"/>
                    </a:lnTo>
                    <a:lnTo>
                      <a:pt x="8612" y="30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3" name="object 353"/>
              <p:cNvSpPr/>
              <p:nvPr/>
            </p:nvSpPr>
            <p:spPr>
              <a:xfrm>
                <a:off x="6392166" y="5408200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5572" y="7092"/>
                    </a:moveTo>
                    <a:lnTo>
                      <a:pt x="0" y="0"/>
                    </a:lnTo>
                    <a:lnTo>
                      <a:pt x="8612" y="3039"/>
                    </a:lnTo>
                    <a:lnTo>
                      <a:pt x="5572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4" name="object 354"/>
              <p:cNvSpPr/>
              <p:nvPr/>
            </p:nvSpPr>
            <p:spPr>
              <a:xfrm>
                <a:off x="6392166" y="5405667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8612" y="0"/>
                    </a:moveTo>
                    <a:lnTo>
                      <a:pt x="0" y="2532"/>
                    </a:lnTo>
                    <a:lnTo>
                      <a:pt x="8612" y="5572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5" name="object 355"/>
              <p:cNvSpPr/>
              <p:nvPr/>
            </p:nvSpPr>
            <p:spPr>
              <a:xfrm>
                <a:off x="6392166" y="5405667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8612" y="5572"/>
                    </a:moveTo>
                    <a:lnTo>
                      <a:pt x="0" y="2532"/>
                    </a:lnTo>
                    <a:lnTo>
                      <a:pt x="8612" y="0"/>
                    </a:lnTo>
                    <a:lnTo>
                      <a:pt x="8612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6" name="object 356"/>
              <p:cNvSpPr/>
              <p:nvPr/>
            </p:nvSpPr>
            <p:spPr>
              <a:xfrm>
                <a:off x="6392166" y="5401107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5572" y="0"/>
                    </a:moveTo>
                    <a:lnTo>
                      <a:pt x="0" y="7092"/>
                    </a:lnTo>
                    <a:lnTo>
                      <a:pt x="8612" y="4559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7" name="object 357"/>
              <p:cNvSpPr/>
              <p:nvPr/>
            </p:nvSpPr>
            <p:spPr>
              <a:xfrm>
                <a:off x="6392166" y="5401107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8612" y="4559"/>
                    </a:moveTo>
                    <a:lnTo>
                      <a:pt x="0" y="7092"/>
                    </a:lnTo>
                    <a:lnTo>
                      <a:pt x="5572" y="0"/>
                    </a:lnTo>
                    <a:lnTo>
                      <a:pt x="8612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8" name="object 358"/>
              <p:cNvSpPr/>
              <p:nvPr/>
            </p:nvSpPr>
            <p:spPr>
              <a:xfrm>
                <a:off x="6392166" y="5399080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9525">
                    <a:moveTo>
                      <a:pt x="0" y="0"/>
                    </a:moveTo>
                    <a:lnTo>
                      <a:pt x="0" y="9118"/>
                    </a:lnTo>
                    <a:lnTo>
                      <a:pt x="5572" y="20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9" name="object 359"/>
              <p:cNvSpPr/>
              <p:nvPr/>
            </p:nvSpPr>
            <p:spPr>
              <a:xfrm>
                <a:off x="6392166" y="5399080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9525">
                    <a:moveTo>
                      <a:pt x="5572" y="2026"/>
                    </a:moveTo>
                    <a:lnTo>
                      <a:pt x="0" y="9118"/>
                    </a:lnTo>
                    <a:lnTo>
                      <a:pt x="0" y="0"/>
                    </a:lnTo>
                    <a:lnTo>
                      <a:pt x="5572" y="2026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60" name="object 360"/>
            <p:cNvSpPr txBox="1"/>
            <p:nvPr/>
          </p:nvSpPr>
          <p:spPr>
            <a:xfrm>
              <a:off x="5731535" y="5240489"/>
              <a:ext cx="95319" cy="112874"/>
            </a:xfrm>
            <a:prstGeom prst="rect">
              <a:avLst/>
            </a:prstGeom>
          </p:spPr>
          <p:txBody>
            <a:bodyPr vert="vert270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000" dirty="0">
                  <a:solidFill>
                    <a:srgbClr val="231F20"/>
                  </a:solidFill>
                  <a:latin typeface="Tahoma"/>
                  <a:cs typeface="Tahoma"/>
                </a:rPr>
                <a:t>50</a:t>
              </a:r>
              <a:endParaRPr sz="1000" dirty="0">
                <a:latin typeface="Tahoma"/>
                <a:cs typeface="Tahoma"/>
              </a:endParaRPr>
            </a:p>
          </p:txBody>
        </p:sp>
        <p:grpSp>
          <p:nvGrpSpPr>
            <p:cNvPr id="361" name="object 361"/>
            <p:cNvGrpSpPr/>
            <p:nvPr/>
          </p:nvGrpSpPr>
          <p:grpSpPr>
            <a:xfrm>
              <a:off x="5738633" y="1507692"/>
              <a:ext cx="1367155" cy="3519170"/>
              <a:chOff x="6285526" y="1507692"/>
              <a:chExt cx="1367155" cy="3519170"/>
            </a:xfrm>
          </p:grpSpPr>
          <p:sp>
            <p:nvSpPr>
              <p:cNvPr id="362" name="object 362"/>
              <p:cNvSpPr/>
              <p:nvPr/>
            </p:nvSpPr>
            <p:spPr>
              <a:xfrm>
                <a:off x="6286796" y="1556581"/>
                <a:ext cx="13646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64615">
                    <a:moveTo>
                      <a:pt x="0" y="0"/>
                    </a:moveTo>
                    <a:lnTo>
                      <a:pt x="1364251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3" name="object 363"/>
              <p:cNvSpPr/>
              <p:nvPr/>
            </p:nvSpPr>
            <p:spPr>
              <a:xfrm>
                <a:off x="6286796" y="4977596"/>
                <a:ext cx="13646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64615">
                    <a:moveTo>
                      <a:pt x="0" y="0"/>
                    </a:moveTo>
                    <a:lnTo>
                      <a:pt x="1364251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4" name="object 364"/>
              <p:cNvSpPr/>
              <p:nvPr/>
            </p:nvSpPr>
            <p:spPr>
              <a:xfrm>
                <a:off x="7603427" y="1508962"/>
                <a:ext cx="0" cy="3516629"/>
              </a:xfrm>
              <a:custGeom>
                <a:avLst/>
                <a:gdLst/>
                <a:ahLst/>
                <a:cxnLst/>
                <a:rect l="l" t="t" r="r" b="b"/>
                <a:pathLst>
                  <a:path h="3516629">
                    <a:moveTo>
                      <a:pt x="0" y="0"/>
                    </a:moveTo>
                    <a:lnTo>
                      <a:pt x="0" y="3516254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5" name="object 365"/>
              <p:cNvSpPr/>
              <p:nvPr/>
            </p:nvSpPr>
            <p:spPr>
              <a:xfrm>
                <a:off x="7603427" y="1556582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0" y="0"/>
                    </a:moveTo>
                    <a:lnTo>
                      <a:pt x="0" y="9118"/>
                    </a:lnTo>
                    <a:lnTo>
                      <a:pt x="5065" y="70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6" name="object 366"/>
              <p:cNvSpPr/>
              <p:nvPr/>
            </p:nvSpPr>
            <p:spPr>
              <a:xfrm>
                <a:off x="7603427" y="1556582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0" y="9118"/>
                    </a:moveTo>
                    <a:lnTo>
                      <a:pt x="0" y="0"/>
                    </a:lnTo>
                    <a:lnTo>
                      <a:pt x="5065" y="7092"/>
                    </a:lnTo>
                    <a:lnTo>
                      <a:pt x="0" y="9118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7" name="object 367"/>
              <p:cNvSpPr/>
              <p:nvPr/>
            </p:nvSpPr>
            <p:spPr>
              <a:xfrm>
                <a:off x="7603428" y="1556582"/>
                <a:ext cx="8255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619">
                    <a:moveTo>
                      <a:pt x="0" y="0"/>
                    </a:moveTo>
                    <a:lnTo>
                      <a:pt x="5065" y="7092"/>
                    </a:lnTo>
                    <a:lnTo>
                      <a:pt x="8105" y="30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8" name="object 368"/>
              <p:cNvSpPr/>
              <p:nvPr/>
            </p:nvSpPr>
            <p:spPr>
              <a:xfrm>
                <a:off x="7603428" y="1556582"/>
                <a:ext cx="8255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619">
                    <a:moveTo>
                      <a:pt x="5065" y="7092"/>
                    </a:moveTo>
                    <a:lnTo>
                      <a:pt x="0" y="0"/>
                    </a:lnTo>
                    <a:lnTo>
                      <a:pt x="8105" y="3039"/>
                    </a:lnTo>
                    <a:lnTo>
                      <a:pt x="5065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9" name="object 369"/>
              <p:cNvSpPr/>
              <p:nvPr/>
            </p:nvSpPr>
            <p:spPr>
              <a:xfrm>
                <a:off x="7603427" y="1554049"/>
                <a:ext cx="825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5715">
                    <a:moveTo>
                      <a:pt x="8105" y="0"/>
                    </a:moveTo>
                    <a:lnTo>
                      <a:pt x="0" y="2532"/>
                    </a:lnTo>
                    <a:lnTo>
                      <a:pt x="8105" y="5572"/>
                    </a:lnTo>
                    <a:lnTo>
                      <a:pt x="810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0" name="object 370"/>
              <p:cNvSpPr/>
              <p:nvPr/>
            </p:nvSpPr>
            <p:spPr>
              <a:xfrm>
                <a:off x="7603427" y="1554049"/>
                <a:ext cx="825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5715">
                    <a:moveTo>
                      <a:pt x="8105" y="5572"/>
                    </a:moveTo>
                    <a:lnTo>
                      <a:pt x="0" y="2532"/>
                    </a:lnTo>
                    <a:lnTo>
                      <a:pt x="8105" y="0"/>
                    </a:lnTo>
                    <a:lnTo>
                      <a:pt x="8105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1" name="object 371"/>
              <p:cNvSpPr/>
              <p:nvPr/>
            </p:nvSpPr>
            <p:spPr>
              <a:xfrm>
                <a:off x="7603427" y="1549489"/>
                <a:ext cx="8255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619">
                    <a:moveTo>
                      <a:pt x="5065" y="0"/>
                    </a:moveTo>
                    <a:lnTo>
                      <a:pt x="0" y="7092"/>
                    </a:lnTo>
                    <a:lnTo>
                      <a:pt x="8105" y="4559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2" name="object 372"/>
              <p:cNvSpPr/>
              <p:nvPr/>
            </p:nvSpPr>
            <p:spPr>
              <a:xfrm>
                <a:off x="7603427" y="1549489"/>
                <a:ext cx="8255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619">
                    <a:moveTo>
                      <a:pt x="8105" y="4559"/>
                    </a:moveTo>
                    <a:lnTo>
                      <a:pt x="0" y="7092"/>
                    </a:lnTo>
                    <a:lnTo>
                      <a:pt x="5065" y="0"/>
                    </a:lnTo>
                    <a:lnTo>
                      <a:pt x="8105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3" name="object 373"/>
              <p:cNvSpPr/>
              <p:nvPr/>
            </p:nvSpPr>
            <p:spPr>
              <a:xfrm>
                <a:off x="7603428" y="1547463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0" y="0"/>
                    </a:moveTo>
                    <a:lnTo>
                      <a:pt x="0" y="9118"/>
                    </a:lnTo>
                    <a:lnTo>
                      <a:pt x="5065" y="20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4" name="object 374"/>
              <p:cNvSpPr/>
              <p:nvPr/>
            </p:nvSpPr>
            <p:spPr>
              <a:xfrm>
                <a:off x="7603428" y="1547463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2026"/>
                    </a:moveTo>
                    <a:lnTo>
                      <a:pt x="0" y="9118"/>
                    </a:lnTo>
                    <a:lnTo>
                      <a:pt x="0" y="0"/>
                    </a:lnTo>
                    <a:lnTo>
                      <a:pt x="5065" y="2026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5" name="object 375"/>
              <p:cNvSpPr/>
              <p:nvPr/>
            </p:nvSpPr>
            <p:spPr>
              <a:xfrm>
                <a:off x="7597855" y="1547463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9525">
                    <a:moveTo>
                      <a:pt x="5572" y="0"/>
                    </a:moveTo>
                    <a:lnTo>
                      <a:pt x="0" y="2026"/>
                    </a:lnTo>
                    <a:lnTo>
                      <a:pt x="5572" y="9118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6" name="object 376"/>
              <p:cNvSpPr/>
              <p:nvPr/>
            </p:nvSpPr>
            <p:spPr>
              <a:xfrm>
                <a:off x="7597855" y="1547463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9525">
                    <a:moveTo>
                      <a:pt x="5572" y="0"/>
                    </a:moveTo>
                    <a:lnTo>
                      <a:pt x="5572" y="9118"/>
                    </a:lnTo>
                    <a:lnTo>
                      <a:pt x="0" y="2026"/>
                    </a:lnTo>
                    <a:lnTo>
                      <a:pt x="5572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7" name="object 377"/>
              <p:cNvSpPr/>
              <p:nvPr/>
            </p:nvSpPr>
            <p:spPr>
              <a:xfrm>
                <a:off x="7594816" y="1549489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19">
                    <a:moveTo>
                      <a:pt x="3039" y="0"/>
                    </a:moveTo>
                    <a:lnTo>
                      <a:pt x="0" y="4559"/>
                    </a:lnTo>
                    <a:lnTo>
                      <a:pt x="8612" y="7092"/>
                    </a:lnTo>
                    <a:lnTo>
                      <a:pt x="303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8" name="object 378"/>
              <p:cNvSpPr/>
              <p:nvPr/>
            </p:nvSpPr>
            <p:spPr>
              <a:xfrm>
                <a:off x="7594816" y="1549489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19">
                    <a:moveTo>
                      <a:pt x="3039" y="0"/>
                    </a:moveTo>
                    <a:lnTo>
                      <a:pt x="8612" y="7092"/>
                    </a:lnTo>
                    <a:lnTo>
                      <a:pt x="0" y="4559"/>
                    </a:lnTo>
                    <a:lnTo>
                      <a:pt x="303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9" name="object 379"/>
              <p:cNvSpPr/>
              <p:nvPr/>
            </p:nvSpPr>
            <p:spPr>
              <a:xfrm>
                <a:off x="7594815" y="1554049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5715">
                    <a:moveTo>
                      <a:pt x="0" y="0"/>
                    </a:moveTo>
                    <a:lnTo>
                      <a:pt x="0" y="5572"/>
                    </a:lnTo>
                    <a:lnTo>
                      <a:pt x="8612" y="25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0" name="object 380"/>
              <p:cNvSpPr/>
              <p:nvPr/>
            </p:nvSpPr>
            <p:spPr>
              <a:xfrm>
                <a:off x="7594815" y="1554049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5715">
                    <a:moveTo>
                      <a:pt x="0" y="0"/>
                    </a:moveTo>
                    <a:lnTo>
                      <a:pt x="8612" y="2532"/>
                    </a:lnTo>
                    <a:lnTo>
                      <a:pt x="0" y="557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1" name="object 381"/>
              <p:cNvSpPr/>
              <p:nvPr/>
            </p:nvSpPr>
            <p:spPr>
              <a:xfrm>
                <a:off x="7594815" y="1556582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19">
                    <a:moveTo>
                      <a:pt x="8612" y="0"/>
                    </a:moveTo>
                    <a:lnTo>
                      <a:pt x="0" y="3039"/>
                    </a:lnTo>
                    <a:lnTo>
                      <a:pt x="3039" y="7092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2" name="object 382"/>
              <p:cNvSpPr/>
              <p:nvPr/>
            </p:nvSpPr>
            <p:spPr>
              <a:xfrm>
                <a:off x="7594815" y="1556582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19">
                    <a:moveTo>
                      <a:pt x="0" y="3039"/>
                    </a:moveTo>
                    <a:lnTo>
                      <a:pt x="8612" y="0"/>
                    </a:lnTo>
                    <a:lnTo>
                      <a:pt x="3039" y="7092"/>
                    </a:lnTo>
                    <a:lnTo>
                      <a:pt x="0" y="303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3" name="object 383"/>
              <p:cNvSpPr/>
              <p:nvPr/>
            </p:nvSpPr>
            <p:spPr>
              <a:xfrm>
                <a:off x="7597855" y="1556582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9525">
                    <a:moveTo>
                      <a:pt x="5572" y="0"/>
                    </a:moveTo>
                    <a:lnTo>
                      <a:pt x="0" y="7092"/>
                    </a:lnTo>
                    <a:lnTo>
                      <a:pt x="5572" y="9118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4" name="object 384"/>
              <p:cNvSpPr/>
              <p:nvPr/>
            </p:nvSpPr>
            <p:spPr>
              <a:xfrm>
                <a:off x="7597855" y="1556582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9525">
                    <a:moveTo>
                      <a:pt x="0" y="7092"/>
                    </a:moveTo>
                    <a:lnTo>
                      <a:pt x="5572" y="0"/>
                    </a:lnTo>
                    <a:lnTo>
                      <a:pt x="5572" y="9118"/>
                    </a:lnTo>
                    <a:lnTo>
                      <a:pt x="0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5" name="object 385"/>
              <p:cNvSpPr/>
              <p:nvPr/>
            </p:nvSpPr>
            <p:spPr>
              <a:xfrm>
                <a:off x="7597855" y="4968477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9525">
                    <a:moveTo>
                      <a:pt x="5572" y="0"/>
                    </a:moveTo>
                    <a:lnTo>
                      <a:pt x="0" y="1519"/>
                    </a:lnTo>
                    <a:lnTo>
                      <a:pt x="5572" y="9118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6" name="object 386"/>
              <p:cNvSpPr/>
              <p:nvPr/>
            </p:nvSpPr>
            <p:spPr>
              <a:xfrm>
                <a:off x="7597855" y="4968477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9525">
                    <a:moveTo>
                      <a:pt x="5572" y="0"/>
                    </a:moveTo>
                    <a:lnTo>
                      <a:pt x="5572" y="9118"/>
                    </a:lnTo>
                    <a:lnTo>
                      <a:pt x="0" y="1519"/>
                    </a:lnTo>
                    <a:lnTo>
                      <a:pt x="5572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7" name="object 387"/>
              <p:cNvSpPr/>
              <p:nvPr/>
            </p:nvSpPr>
            <p:spPr>
              <a:xfrm>
                <a:off x="7594816" y="496999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3039" y="0"/>
                    </a:moveTo>
                    <a:lnTo>
                      <a:pt x="0" y="4559"/>
                    </a:lnTo>
                    <a:lnTo>
                      <a:pt x="8612" y="7598"/>
                    </a:lnTo>
                    <a:lnTo>
                      <a:pt x="303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8" name="object 388"/>
              <p:cNvSpPr/>
              <p:nvPr/>
            </p:nvSpPr>
            <p:spPr>
              <a:xfrm>
                <a:off x="7594816" y="496999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3039" y="0"/>
                    </a:moveTo>
                    <a:lnTo>
                      <a:pt x="8612" y="7598"/>
                    </a:lnTo>
                    <a:lnTo>
                      <a:pt x="0" y="4559"/>
                    </a:lnTo>
                    <a:lnTo>
                      <a:pt x="303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9" name="object 389"/>
              <p:cNvSpPr/>
              <p:nvPr/>
            </p:nvSpPr>
            <p:spPr>
              <a:xfrm>
                <a:off x="7594815" y="4974557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5714">
                    <a:moveTo>
                      <a:pt x="0" y="0"/>
                    </a:moveTo>
                    <a:lnTo>
                      <a:pt x="0" y="5572"/>
                    </a:lnTo>
                    <a:lnTo>
                      <a:pt x="8612" y="30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0" name="object 390"/>
              <p:cNvSpPr/>
              <p:nvPr/>
            </p:nvSpPr>
            <p:spPr>
              <a:xfrm>
                <a:off x="7594815" y="4974557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5714">
                    <a:moveTo>
                      <a:pt x="0" y="0"/>
                    </a:moveTo>
                    <a:lnTo>
                      <a:pt x="8612" y="3039"/>
                    </a:lnTo>
                    <a:lnTo>
                      <a:pt x="0" y="557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1" name="object 391"/>
              <p:cNvSpPr/>
              <p:nvPr/>
            </p:nvSpPr>
            <p:spPr>
              <a:xfrm>
                <a:off x="7594815" y="4977596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8612" y="0"/>
                    </a:moveTo>
                    <a:lnTo>
                      <a:pt x="0" y="2532"/>
                    </a:lnTo>
                    <a:lnTo>
                      <a:pt x="3039" y="7092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2" name="object 392"/>
              <p:cNvSpPr/>
              <p:nvPr/>
            </p:nvSpPr>
            <p:spPr>
              <a:xfrm>
                <a:off x="7594815" y="4977596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20">
                    <a:moveTo>
                      <a:pt x="0" y="2532"/>
                    </a:moveTo>
                    <a:lnTo>
                      <a:pt x="8612" y="0"/>
                    </a:lnTo>
                    <a:lnTo>
                      <a:pt x="3039" y="7092"/>
                    </a:lnTo>
                    <a:lnTo>
                      <a:pt x="0" y="253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3" name="object 393"/>
              <p:cNvSpPr/>
              <p:nvPr/>
            </p:nvSpPr>
            <p:spPr>
              <a:xfrm>
                <a:off x="7597855" y="4977597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8889">
                    <a:moveTo>
                      <a:pt x="5572" y="0"/>
                    </a:moveTo>
                    <a:lnTo>
                      <a:pt x="0" y="7092"/>
                    </a:lnTo>
                    <a:lnTo>
                      <a:pt x="5572" y="8612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4" name="object 394"/>
              <p:cNvSpPr/>
              <p:nvPr/>
            </p:nvSpPr>
            <p:spPr>
              <a:xfrm>
                <a:off x="7597855" y="4977597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8889">
                    <a:moveTo>
                      <a:pt x="0" y="7092"/>
                    </a:moveTo>
                    <a:lnTo>
                      <a:pt x="5572" y="0"/>
                    </a:lnTo>
                    <a:lnTo>
                      <a:pt x="5572" y="8612"/>
                    </a:lnTo>
                    <a:lnTo>
                      <a:pt x="0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5" name="object 395"/>
              <p:cNvSpPr/>
              <p:nvPr/>
            </p:nvSpPr>
            <p:spPr>
              <a:xfrm>
                <a:off x="7603427" y="4977597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0" y="0"/>
                    </a:moveTo>
                    <a:lnTo>
                      <a:pt x="0" y="8612"/>
                    </a:lnTo>
                    <a:lnTo>
                      <a:pt x="5065" y="70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6" name="object 396"/>
              <p:cNvSpPr/>
              <p:nvPr/>
            </p:nvSpPr>
            <p:spPr>
              <a:xfrm>
                <a:off x="7603427" y="4977597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0" y="8612"/>
                    </a:moveTo>
                    <a:lnTo>
                      <a:pt x="0" y="0"/>
                    </a:lnTo>
                    <a:lnTo>
                      <a:pt x="5065" y="7092"/>
                    </a:lnTo>
                    <a:lnTo>
                      <a:pt x="0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7" name="object 397"/>
              <p:cNvSpPr/>
              <p:nvPr/>
            </p:nvSpPr>
            <p:spPr>
              <a:xfrm>
                <a:off x="7603428" y="4977597"/>
                <a:ext cx="8255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620">
                    <a:moveTo>
                      <a:pt x="0" y="0"/>
                    </a:moveTo>
                    <a:lnTo>
                      <a:pt x="5065" y="7092"/>
                    </a:lnTo>
                    <a:lnTo>
                      <a:pt x="8105" y="25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8" name="object 398"/>
              <p:cNvSpPr/>
              <p:nvPr/>
            </p:nvSpPr>
            <p:spPr>
              <a:xfrm>
                <a:off x="7603428" y="4977597"/>
                <a:ext cx="8255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620">
                    <a:moveTo>
                      <a:pt x="5065" y="7092"/>
                    </a:moveTo>
                    <a:lnTo>
                      <a:pt x="0" y="0"/>
                    </a:lnTo>
                    <a:lnTo>
                      <a:pt x="8105" y="2532"/>
                    </a:lnTo>
                    <a:lnTo>
                      <a:pt x="5065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9" name="object 399"/>
              <p:cNvSpPr/>
              <p:nvPr/>
            </p:nvSpPr>
            <p:spPr>
              <a:xfrm>
                <a:off x="7603427" y="4974556"/>
                <a:ext cx="825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5714">
                    <a:moveTo>
                      <a:pt x="8105" y="0"/>
                    </a:moveTo>
                    <a:lnTo>
                      <a:pt x="0" y="3039"/>
                    </a:lnTo>
                    <a:lnTo>
                      <a:pt x="8105" y="5572"/>
                    </a:lnTo>
                    <a:lnTo>
                      <a:pt x="810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0" name="object 400"/>
              <p:cNvSpPr/>
              <p:nvPr/>
            </p:nvSpPr>
            <p:spPr>
              <a:xfrm>
                <a:off x="7603427" y="4974556"/>
                <a:ext cx="825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5714">
                    <a:moveTo>
                      <a:pt x="8105" y="5572"/>
                    </a:moveTo>
                    <a:lnTo>
                      <a:pt x="0" y="3039"/>
                    </a:lnTo>
                    <a:lnTo>
                      <a:pt x="8105" y="0"/>
                    </a:lnTo>
                    <a:lnTo>
                      <a:pt x="8105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1" name="object 401"/>
              <p:cNvSpPr/>
              <p:nvPr/>
            </p:nvSpPr>
            <p:spPr>
              <a:xfrm>
                <a:off x="7603427" y="4969998"/>
                <a:ext cx="8255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620">
                    <a:moveTo>
                      <a:pt x="5065" y="0"/>
                    </a:moveTo>
                    <a:lnTo>
                      <a:pt x="0" y="7598"/>
                    </a:lnTo>
                    <a:lnTo>
                      <a:pt x="8105" y="4559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2" name="object 402"/>
              <p:cNvSpPr/>
              <p:nvPr/>
            </p:nvSpPr>
            <p:spPr>
              <a:xfrm>
                <a:off x="7603427" y="4969998"/>
                <a:ext cx="8255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620">
                    <a:moveTo>
                      <a:pt x="8105" y="4559"/>
                    </a:moveTo>
                    <a:lnTo>
                      <a:pt x="0" y="7598"/>
                    </a:lnTo>
                    <a:lnTo>
                      <a:pt x="5065" y="0"/>
                    </a:lnTo>
                    <a:lnTo>
                      <a:pt x="8105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3" name="object 403"/>
              <p:cNvSpPr/>
              <p:nvPr/>
            </p:nvSpPr>
            <p:spPr>
              <a:xfrm>
                <a:off x="7603428" y="4968478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0" y="0"/>
                    </a:moveTo>
                    <a:lnTo>
                      <a:pt x="0" y="9118"/>
                    </a:lnTo>
                    <a:lnTo>
                      <a:pt x="5065" y="15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4" name="object 404"/>
              <p:cNvSpPr/>
              <p:nvPr/>
            </p:nvSpPr>
            <p:spPr>
              <a:xfrm>
                <a:off x="7603428" y="4968478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1519"/>
                    </a:moveTo>
                    <a:lnTo>
                      <a:pt x="0" y="9118"/>
                    </a:lnTo>
                    <a:lnTo>
                      <a:pt x="0" y="0"/>
                    </a:lnTo>
                    <a:lnTo>
                      <a:pt x="5065" y="151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05" name="object 405"/>
            <p:cNvSpPr txBox="1"/>
            <p:nvPr/>
          </p:nvSpPr>
          <p:spPr>
            <a:xfrm>
              <a:off x="6950688" y="3185253"/>
              <a:ext cx="95319" cy="262097"/>
            </a:xfrm>
            <a:prstGeom prst="rect">
              <a:avLst/>
            </a:prstGeom>
          </p:spPr>
          <p:txBody>
            <a:bodyPr vert="vert270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000" dirty="0">
                  <a:solidFill>
                    <a:srgbClr val="231F20"/>
                  </a:solidFill>
                  <a:latin typeface="Tahoma"/>
                  <a:cs typeface="Tahoma"/>
                </a:rPr>
                <a:t>1200</a:t>
              </a:r>
              <a:endParaRPr sz="500" dirty="0">
                <a:latin typeface="Tahoma"/>
                <a:cs typeface="Tahoma"/>
              </a:endParaRPr>
            </a:p>
          </p:txBody>
        </p:sp>
        <p:sp>
          <p:nvSpPr>
            <p:cNvPr id="406" name="object 406"/>
            <p:cNvSpPr/>
            <p:nvPr/>
          </p:nvSpPr>
          <p:spPr>
            <a:xfrm>
              <a:off x="5356917" y="1592550"/>
              <a:ext cx="0" cy="1287780"/>
            </a:xfrm>
            <a:custGeom>
              <a:avLst/>
              <a:gdLst/>
              <a:ahLst/>
              <a:cxnLst/>
              <a:rect l="l" t="t" r="r" b="b"/>
              <a:pathLst>
                <a:path h="1287780">
                  <a:moveTo>
                    <a:pt x="0" y="12872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5242427" y="1552529"/>
              <a:ext cx="0" cy="1287780"/>
            </a:xfrm>
            <a:custGeom>
              <a:avLst/>
              <a:gdLst/>
              <a:ahLst/>
              <a:cxnLst/>
              <a:rect l="l" t="t" r="r" b="b"/>
              <a:pathLst>
                <a:path h="1287780">
                  <a:moveTo>
                    <a:pt x="0" y="12872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4763698" y="1386367"/>
              <a:ext cx="0" cy="1287780"/>
            </a:xfrm>
            <a:custGeom>
              <a:avLst/>
              <a:gdLst/>
              <a:ahLst/>
              <a:cxnLst/>
              <a:rect l="l" t="t" r="r" b="b"/>
              <a:pathLst>
                <a:path h="1287780">
                  <a:moveTo>
                    <a:pt x="0" y="12872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4648700" y="1346853"/>
              <a:ext cx="0" cy="1287780"/>
            </a:xfrm>
            <a:custGeom>
              <a:avLst/>
              <a:gdLst/>
              <a:ahLst/>
              <a:cxnLst/>
              <a:rect l="l" t="t" r="r" b="b"/>
              <a:pathLst>
                <a:path h="1287780">
                  <a:moveTo>
                    <a:pt x="0" y="12872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5950641" y="3186795"/>
              <a:ext cx="0" cy="330835"/>
            </a:xfrm>
            <a:custGeom>
              <a:avLst/>
              <a:gdLst/>
              <a:ahLst/>
              <a:cxnLst/>
              <a:rect l="l" t="t" r="r" b="b"/>
              <a:pathLst>
                <a:path h="330835">
                  <a:moveTo>
                    <a:pt x="0" y="3308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5835644" y="3146773"/>
              <a:ext cx="0" cy="702310"/>
            </a:xfrm>
            <a:custGeom>
              <a:avLst/>
              <a:gdLst/>
              <a:ahLst/>
              <a:cxnLst/>
              <a:rect l="l" t="t" r="r" b="b"/>
              <a:pathLst>
                <a:path h="702310">
                  <a:moveTo>
                    <a:pt x="0" y="7021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5950641" y="1798226"/>
              <a:ext cx="0" cy="1287780"/>
            </a:xfrm>
            <a:custGeom>
              <a:avLst/>
              <a:gdLst/>
              <a:ahLst/>
              <a:cxnLst/>
              <a:rect l="l" t="t" r="r" b="b"/>
              <a:pathLst>
                <a:path h="1287780">
                  <a:moveTo>
                    <a:pt x="0" y="12872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5835644" y="1758205"/>
              <a:ext cx="0" cy="1287780"/>
            </a:xfrm>
            <a:custGeom>
              <a:avLst/>
              <a:gdLst/>
              <a:ahLst/>
              <a:cxnLst/>
              <a:rect l="l" t="t" r="r" b="b"/>
              <a:pathLst>
                <a:path h="1287780">
                  <a:moveTo>
                    <a:pt x="0" y="12872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414" name="object 414"/>
            <p:cNvGrpSpPr/>
            <p:nvPr/>
          </p:nvGrpSpPr>
          <p:grpSpPr>
            <a:xfrm>
              <a:off x="1428324" y="837978"/>
              <a:ext cx="5109210" cy="4932680"/>
              <a:chOff x="1975218" y="837978"/>
              <a:chExt cx="5109210" cy="4932680"/>
            </a:xfrm>
          </p:grpSpPr>
          <p:sp>
            <p:nvSpPr>
              <p:cNvPr id="415" name="object 415"/>
              <p:cNvSpPr/>
              <p:nvPr/>
            </p:nvSpPr>
            <p:spPr>
              <a:xfrm>
                <a:off x="5975747" y="5169087"/>
                <a:ext cx="0" cy="239395"/>
              </a:xfrm>
              <a:custGeom>
                <a:avLst/>
                <a:gdLst/>
                <a:ahLst/>
                <a:cxnLst/>
                <a:rect l="l" t="t" r="r" b="b"/>
                <a:pathLst>
                  <a:path h="239395">
                    <a:moveTo>
                      <a:pt x="0" y="0"/>
                    </a:moveTo>
                    <a:lnTo>
                      <a:pt x="0" y="239111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6" name="object 416"/>
              <p:cNvSpPr/>
              <p:nvPr/>
            </p:nvSpPr>
            <p:spPr>
              <a:xfrm>
                <a:off x="3535494" y="5408199"/>
                <a:ext cx="244030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2440304" h="244475">
                    <a:moveTo>
                      <a:pt x="0" y="244177"/>
                    </a:moveTo>
                    <a:lnTo>
                      <a:pt x="2440253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7" name="object 417"/>
              <p:cNvSpPr/>
              <p:nvPr/>
            </p:nvSpPr>
            <p:spPr>
              <a:xfrm>
                <a:off x="1977498" y="5251259"/>
                <a:ext cx="1558290" cy="401320"/>
              </a:xfrm>
              <a:custGeom>
                <a:avLst/>
                <a:gdLst/>
                <a:ahLst/>
                <a:cxnLst/>
                <a:rect l="l" t="t" r="r" b="b"/>
                <a:pathLst>
                  <a:path w="1558289" h="401320">
                    <a:moveTo>
                      <a:pt x="0" y="0"/>
                    </a:moveTo>
                    <a:lnTo>
                      <a:pt x="1557996" y="40111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8" name="object 418"/>
              <p:cNvSpPr/>
              <p:nvPr/>
            </p:nvSpPr>
            <p:spPr>
              <a:xfrm>
                <a:off x="6026405" y="5595132"/>
                <a:ext cx="213360" cy="169545"/>
              </a:xfrm>
              <a:custGeom>
                <a:avLst/>
                <a:gdLst/>
                <a:ahLst/>
                <a:cxnLst/>
                <a:rect l="l" t="t" r="r" b="b"/>
                <a:pathLst>
                  <a:path w="213360" h="169545">
                    <a:moveTo>
                      <a:pt x="212768" y="0"/>
                    </a:moveTo>
                    <a:lnTo>
                      <a:pt x="0" y="169201"/>
                    </a:lnTo>
                  </a:path>
                </a:pathLst>
              </a:custGeom>
              <a:ln w="12158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9" name="object 419"/>
              <p:cNvSpPr/>
              <p:nvPr/>
            </p:nvSpPr>
            <p:spPr>
              <a:xfrm>
                <a:off x="4123142" y="2363583"/>
                <a:ext cx="0" cy="1997075"/>
              </a:xfrm>
              <a:custGeom>
                <a:avLst/>
                <a:gdLst/>
                <a:ahLst/>
                <a:cxnLst/>
                <a:rect l="l" t="t" r="r" b="b"/>
                <a:pathLst>
                  <a:path h="1997075">
                    <a:moveTo>
                      <a:pt x="0" y="199647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0" name="object 420"/>
              <p:cNvSpPr/>
              <p:nvPr/>
            </p:nvSpPr>
            <p:spPr>
              <a:xfrm>
                <a:off x="4008651" y="2323562"/>
                <a:ext cx="0" cy="2037080"/>
              </a:xfrm>
              <a:custGeom>
                <a:avLst/>
                <a:gdLst/>
                <a:ahLst/>
                <a:cxnLst/>
                <a:rect l="l" t="t" r="r" b="b"/>
                <a:pathLst>
                  <a:path h="2037079">
                    <a:moveTo>
                      <a:pt x="0" y="203649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1" name="object 421"/>
              <p:cNvSpPr/>
              <p:nvPr/>
            </p:nvSpPr>
            <p:spPr>
              <a:xfrm>
                <a:off x="3529922" y="2157906"/>
                <a:ext cx="0" cy="2202180"/>
              </a:xfrm>
              <a:custGeom>
                <a:avLst/>
                <a:gdLst/>
                <a:ahLst/>
                <a:cxnLst/>
                <a:rect l="l" t="t" r="r" b="b"/>
                <a:pathLst>
                  <a:path h="2202179">
                    <a:moveTo>
                      <a:pt x="0" y="2202154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2" name="object 422"/>
              <p:cNvSpPr/>
              <p:nvPr/>
            </p:nvSpPr>
            <p:spPr>
              <a:xfrm>
                <a:off x="3414924" y="2117885"/>
                <a:ext cx="0" cy="2242185"/>
              </a:xfrm>
              <a:custGeom>
                <a:avLst/>
                <a:gdLst/>
                <a:ahLst/>
                <a:cxnLst/>
                <a:rect l="l" t="t" r="r" b="b"/>
                <a:pathLst>
                  <a:path h="2242185">
                    <a:moveTo>
                      <a:pt x="0" y="224217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3" name="object 423"/>
              <p:cNvSpPr/>
              <p:nvPr/>
            </p:nvSpPr>
            <p:spPr>
              <a:xfrm>
                <a:off x="2936196" y="1951723"/>
                <a:ext cx="0" cy="2408555"/>
              </a:xfrm>
              <a:custGeom>
                <a:avLst/>
                <a:gdLst/>
                <a:ahLst/>
                <a:cxnLst/>
                <a:rect l="l" t="t" r="r" b="b"/>
                <a:pathLst>
                  <a:path h="2408554">
                    <a:moveTo>
                      <a:pt x="0" y="240833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4" name="object 424"/>
              <p:cNvSpPr/>
              <p:nvPr/>
            </p:nvSpPr>
            <p:spPr>
              <a:xfrm>
                <a:off x="2821199" y="1912209"/>
                <a:ext cx="0" cy="2447925"/>
              </a:xfrm>
              <a:custGeom>
                <a:avLst/>
                <a:gdLst/>
                <a:ahLst/>
                <a:cxnLst/>
                <a:rect l="l" t="t" r="r" b="b"/>
                <a:pathLst>
                  <a:path h="2447925">
                    <a:moveTo>
                      <a:pt x="0" y="2447852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5" name="object 425"/>
              <p:cNvSpPr/>
              <p:nvPr/>
            </p:nvSpPr>
            <p:spPr>
              <a:xfrm>
                <a:off x="4173320" y="840258"/>
                <a:ext cx="2587625" cy="897255"/>
              </a:xfrm>
              <a:custGeom>
                <a:avLst/>
                <a:gdLst/>
                <a:ahLst/>
                <a:cxnLst/>
                <a:rect l="l" t="t" r="r" b="b"/>
                <a:pathLst>
                  <a:path w="2587625" h="897255">
                    <a:moveTo>
                      <a:pt x="0" y="0"/>
                    </a:moveTo>
                    <a:lnTo>
                      <a:pt x="2587138" y="897177"/>
                    </a:lnTo>
                  </a:path>
                </a:pathLst>
              </a:custGeom>
              <a:ln w="4559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6" name="object 426"/>
              <p:cNvSpPr/>
              <p:nvPr/>
            </p:nvSpPr>
            <p:spPr>
              <a:xfrm>
                <a:off x="6188010" y="3269369"/>
                <a:ext cx="548005" cy="1579880"/>
              </a:xfrm>
              <a:custGeom>
                <a:avLst/>
                <a:gdLst/>
                <a:ahLst/>
                <a:cxnLst/>
                <a:rect l="l" t="t" r="r" b="b"/>
                <a:pathLst>
                  <a:path w="548004" h="1579879">
                    <a:moveTo>
                      <a:pt x="0" y="1579553"/>
                    </a:moveTo>
                    <a:lnTo>
                      <a:pt x="547625" y="0"/>
                    </a:lnTo>
                  </a:path>
                </a:pathLst>
              </a:custGeom>
              <a:ln w="4559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7" name="object 427"/>
              <p:cNvSpPr/>
              <p:nvPr/>
            </p:nvSpPr>
            <p:spPr>
              <a:xfrm>
                <a:off x="6004876" y="4846643"/>
                <a:ext cx="185412" cy="133233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8" name="object 428"/>
              <p:cNvSpPr/>
              <p:nvPr/>
            </p:nvSpPr>
            <p:spPr>
              <a:xfrm>
                <a:off x="6760460" y="1737435"/>
                <a:ext cx="321945" cy="608965"/>
              </a:xfrm>
              <a:custGeom>
                <a:avLst/>
                <a:gdLst/>
                <a:ahLst/>
                <a:cxnLst/>
                <a:rect l="l" t="t" r="r" b="b"/>
                <a:pathLst>
                  <a:path w="321945" h="608964">
                    <a:moveTo>
                      <a:pt x="295343" y="608923"/>
                    </a:moveTo>
                    <a:lnTo>
                      <a:pt x="303955" y="580554"/>
                    </a:lnTo>
                    <a:lnTo>
                      <a:pt x="314547" y="533950"/>
                    </a:lnTo>
                    <a:lnTo>
                      <a:pt x="320380" y="487332"/>
                    </a:lnTo>
                    <a:lnTo>
                      <a:pt x="321596" y="440987"/>
                    </a:lnTo>
                    <a:lnTo>
                      <a:pt x="318338" y="395203"/>
                    </a:lnTo>
                    <a:lnTo>
                      <a:pt x="310747" y="350267"/>
                    </a:lnTo>
                    <a:lnTo>
                      <a:pt x="298966" y="306464"/>
                    </a:lnTo>
                    <a:lnTo>
                      <a:pt x="283137" y="264083"/>
                    </a:lnTo>
                    <a:lnTo>
                      <a:pt x="263403" y="223410"/>
                    </a:lnTo>
                    <a:lnTo>
                      <a:pt x="239905" y="184732"/>
                    </a:lnTo>
                    <a:lnTo>
                      <a:pt x="212787" y="148337"/>
                    </a:lnTo>
                    <a:lnTo>
                      <a:pt x="182190" y="114511"/>
                    </a:lnTo>
                    <a:lnTo>
                      <a:pt x="148257" y="83541"/>
                    </a:lnTo>
                    <a:lnTo>
                      <a:pt x="111129" y="55714"/>
                    </a:lnTo>
                    <a:lnTo>
                      <a:pt x="70950" y="31317"/>
                    </a:lnTo>
                    <a:lnTo>
                      <a:pt x="27862" y="10638"/>
                    </a:lnTo>
                    <a:lnTo>
                      <a:pt x="0" y="0"/>
                    </a:lnTo>
                  </a:path>
                </a:pathLst>
              </a:custGeom>
              <a:ln w="4559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9" name="object 429"/>
              <p:cNvSpPr/>
              <p:nvPr/>
            </p:nvSpPr>
            <p:spPr>
              <a:xfrm>
                <a:off x="6713346" y="1873202"/>
                <a:ext cx="225425" cy="426084"/>
              </a:xfrm>
              <a:custGeom>
                <a:avLst/>
                <a:gdLst/>
                <a:ahLst/>
                <a:cxnLst/>
                <a:rect l="l" t="t" r="r" b="b"/>
                <a:pathLst>
                  <a:path w="225425" h="426085">
                    <a:moveTo>
                      <a:pt x="206689" y="426043"/>
                    </a:moveTo>
                    <a:lnTo>
                      <a:pt x="213781" y="402233"/>
                    </a:lnTo>
                    <a:lnTo>
                      <a:pt x="223043" y="354195"/>
                    </a:lnTo>
                    <a:lnTo>
                      <a:pt x="225124" y="306323"/>
                    </a:lnTo>
                    <a:lnTo>
                      <a:pt x="220358" y="259283"/>
                    </a:lnTo>
                    <a:lnTo>
                      <a:pt x="209078" y="213740"/>
                    </a:lnTo>
                    <a:lnTo>
                      <a:pt x="191618" y="170357"/>
                    </a:lnTo>
                    <a:lnTo>
                      <a:pt x="168312" y="129800"/>
                    </a:lnTo>
                    <a:lnTo>
                      <a:pt x="139494" y="92733"/>
                    </a:lnTo>
                    <a:lnTo>
                      <a:pt x="105497" y="59820"/>
                    </a:lnTo>
                    <a:lnTo>
                      <a:pt x="66655" y="31727"/>
                    </a:lnTo>
                    <a:lnTo>
                      <a:pt x="23303" y="9118"/>
                    </a:lnTo>
                    <a:lnTo>
                      <a:pt x="0" y="0"/>
                    </a:lnTo>
                  </a:path>
                </a:pathLst>
              </a:custGeom>
              <a:ln w="4559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0" name="object 430"/>
              <p:cNvSpPr/>
              <p:nvPr/>
            </p:nvSpPr>
            <p:spPr>
              <a:xfrm>
                <a:off x="3734811" y="840267"/>
                <a:ext cx="2978785" cy="1033144"/>
              </a:xfrm>
              <a:custGeom>
                <a:avLst/>
                <a:gdLst/>
                <a:ahLst/>
                <a:cxnLst/>
                <a:rect l="l" t="t" r="r" b="b"/>
                <a:pathLst>
                  <a:path w="2978784" h="1033144">
                    <a:moveTo>
                      <a:pt x="0" y="0"/>
                    </a:moveTo>
                    <a:lnTo>
                      <a:pt x="2978534" y="1032934"/>
                    </a:lnTo>
                  </a:path>
                </a:pathLst>
              </a:custGeom>
              <a:ln w="4559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1" name="object 431"/>
              <p:cNvSpPr/>
              <p:nvPr/>
            </p:nvSpPr>
            <p:spPr>
              <a:xfrm>
                <a:off x="6052243" y="3222255"/>
                <a:ext cx="548005" cy="1579880"/>
              </a:xfrm>
              <a:custGeom>
                <a:avLst/>
                <a:gdLst/>
                <a:ahLst/>
                <a:cxnLst/>
                <a:rect l="l" t="t" r="r" b="b"/>
                <a:pathLst>
                  <a:path w="548004" h="1579879">
                    <a:moveTo>
                      <a:pt x="0" y="1579553"/>
                    </a:moveTo>
                    <a:lnTo>
                      <a:pt x="547625" y="0"/>
                    </a:lnTo>
                  </a:path>
                </a:pathLst>
              </a:custGeom>
              <a:ln w="4559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2" name="object 432"/>
              <p:cNvSpPr/>
              <p:nvPr/>
            </p:nvSpPr>
            <p:spPr>
              <a:xfrm>
                <a:off x="5903811" y="4801810"/>
                <a:ext cx="148590" cy="32384"/>
              </a:xfrm>
              <a:custGeom>
                <a:avLst/>
                <a:gdLst/>
                <a:ahLst/>
                <a:cxnLst/>
                <a:rect l="l" t="t" r="r" b="b"/>
                <a:pathLst>
                  <a:path w="148589" h="32385">
                    <a:moveTo>
                      <a:pt x="103344" y="31915"/>
                    </a:moveTo>
                    <a:lnTo>
                      <a:pt x="138870" y="16383"/>
                    </a:lnTo>
                    <a:lnTo>
                      <a:pt x="144885" y="7598"/>
                    </a:lnTo>
                    <a:lnTo>
                      <a:pt x="148431" y="0"/>
                    </a:lnTo>
                  </a:path>
                  <a:path w="148589" h="32385">
                    <a:moveTo>
                      <a:pt x="103344" y="31915"/>
                    </a:moveTo>
                    <a:lnTo>
                      <a:pt x="0" y="31915"/>
                    </a:lnTo>
                  </a:path>
                </a:pathLst>
              </a:custGeom>
              <a:ln w="4559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3" name="object 433"/>
              <p:cNvSpPr/>
              <p:nvPr/>
            </p:nvSpPr>
            <p:spPr>
              <a:xfrm>
                <a:off x="1985324" y="1621931"/>
                <a:ext cx="287655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287655" h="100330">
                    <a:moveTo>
                      <a:pt x="0" y="0"/>
                    </a:moveTo>
                    <a:lnTo>
                      <a:pt x="287237" y="997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4" name="object 434"/>
              <p:cNvSpPr/>
              <p:nvPr/>
            </p:nvSpPr>
            <p:spPr>
              <a:xfrm>
                <a:off x="2415927" y="1771376"/>
                <a:ext cx="287655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287655" h="100330">
                    <a:moveTo>
                      <a:pt x="0" y="0"/>
                    </a:moveTo>
                    <a:lnTo>
                      <a:pt x="287237" y="997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5" name="object 435"/>
              <p:cNvSpPr/>
              <p:nvPr/>
            </p:nvSpPr>
            <p:spPr>
              <a:xfrm>
                <a:off x="2846530" y="1920821"/>
                <a:ext cx="287655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287655" h="100330">
                    <a:moveTo>
                      <a:pt x="0" y="0"/>
                    </a:moveTo>
                    <a:lnTo>
                      <a:pt x="287237" y="997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6" name="object 436"/>
              <p:cNvSpPr/>
              <p:nvPr/>
            </p:nvSpPr>
            <p:spPr>
              <a:xfrm>
                <a:off x="3277641" y="2070266"/>
                <a:ext cx="28765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7654" h="99694">
                    <a:moveTo>
                      <a:pt x="0" y="0"/>
                    </a:moveTo>
                    <a:lnTo>
                      <a:pt x="287237" y="99292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7" name="object 437"/>
              <p:cNvSpPr/>
              <p:nvPr/>
            </p:nvSpPr>
            <p:spPr>
              <a:xfrm>
                <a:off x="3708244" y="2219711"/>
                <a:ext cx="28765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7654" h="99694">
                    <a:moveTo>
                      <a:pt x="0" y="0"/>
                    </a:moveTo>
                    <a:lnTo>
                      <a:pt x="287237" y="99292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8" name="object 438"/>
              <p:cNvSpPr/>
              <p:nvPr/>
            </p:nvSpPr>
            <p:spPr>
              <a:xfrm>
                <a:off x="4138847" y="2369155"/>
                <a:ext cx="28765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7654" h="99694">
                    <a:moveTo>
                      <a:pt x="0" y="0"/>
                    </a:moveTo>
                    <a:lnTo>
                      <a:pt x="287237" y="99292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9" name="object 439"/>
              <p:cNvSpPr/>
              <p:nvPr/>
            </p:nvSpPr>
            <p:spPr>
              <a:xfrm>
                <a:off x="4569956" y="2518093"/>
                <a:ext cx="28702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287020" h="100330">
                    <a:moveTo>
                      <a:pt x="0" y="0"/>
                    </a:moveTo>
                    <a:lnTo>
                      <a:pt x="286731" y="997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0" name="object 440"/>
              <p:cNvSpPr/>
              <p:nvPr/>
            </p:nvSpPr>
            <p:spPr>
              <a:xfrm>
                <a:off x="5000560" y="2667538"/>
                <a:ext cx="287655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287654" h="100330">
                    <a:moveTo>
                      <a:pt x="0" y="0"/>
                    </a:moveTo>
                    <a:lnTo>
                      <a:pt x="287237" y="997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1" name="object 441"/>
              <p:cNvSpPr/>
              <p:nvPr/>
            </p:nvSpPr>
            <p:spPr>
              <a:xfrm>
                <a:off x="5431163" y="2816982"/>
                <a:ext cx="287655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287654" h="100330">
                    <a:moveTo>
                      <a:pt x="0" y="0"/>
                    </a:moveTo>
                    <a:lnTo>
                      <a:pt x="287237" y="997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2" name="object 442"/>
              <p:cNvSpPr/>
              <p:nvPr/>
            </p:nvSpPr>
            <p:spPr>
              <a:xfrm>
                <a:off x="5861766" y="2966427"/>
                <a:ext cx="287655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287654" h="100330">
                    <a:moveTo>
                      <a:pt x="0" y="0"/>
                    </a:moveTo>
                    <a:lnTo>
                      <a:pt x="287237" y="997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3" name="object 443"/>
              <p:cNvSpPr/>
              <p:nvPr/>
            </p:nvSpPr>
            <p:spPr>
              <a:xfrm>
                <a:off x="6292876" y="3115872"/>
                <a:ext cx="28765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7654" h="99694">
                    <a:moveTo>
                      <a:pt x="0" y="0"/>
                    </a:moveTo>
                    <a:lnTo>
                      <a:pt x="287237" y="99292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4" name="object 444"/>
              <p:cNvSpPr/>
              <p:nvPr/>
            </p:nvSpPr>
            <p:spPr>
              <a:xfrm>
                <a:off x="6723480" y="3265317"/>
                <a:ext cx="285115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285115" h="98425">
                    <a:moveTo>
                      <a:pt x="0" y="0"/>
                    </a:moveTo>
                    <a:lnTo>
                      <a:pt x="284704" y="9827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5" name="object 445"/>
              <p:cNvSpPr/>
              <p:nvPr/>
            </p:nvSpPr>
            <p:spPr>
              <a:xfrm>
                <a:off x="2016732" y="1531758"/>
                <a:ext cx="28765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7655" h="99694">
                    <a:moveTo>
                      <a:pt x="0" y="0"/>
                    </a:moveTo>
                    <a:lnTo>
                      <a:pt x="287237" y="99292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6" name="object 446"/>
              <p:cNvSpPr/>
              <p:nvPr/>
            </p:nvSpPr>
            <p:spPr>
              <a:xfrm>
                <a:off x="2447336" y="1681203"/>
                <a:ext cx="28765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7655" h="99694">
                    <a:moveTo>
                      <a:pt x="0" y="0"/>
                    </a:moveTo>
                    <a:lnTo>
                      <a:pt x="287237" y="99292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7" name="object 447"/>
              <p:cNvSpPr/>
              <p:nvPr/>
            </p:nvSpPr>
            <p:spPr>
              <a:xfrm>
                <a:off x="2877939" y="1830141"/>
                <a:ext cx="287655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287655" h="100330">
                    <a:moveTo>
                      <a:pt x="0" y="0"/>
                    </a:moveTo>
                    <a:lnTo>
                      <a:pt x="287237" y="997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8" name="object 448"/>
              <p:cNvSpPr/>
              <p:nvPr/>
            </p:nvSpPr>
            <p:spPr>
              <a:xfrm>
                <a:off x="3309048" y="1979586"/>
                <a:ext cx="28702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287020" h="100330">
                    <a:moveTo>
                      <a:pt x="0" y="0"/>
                    </a:moveTo>
                    <a:lnTo>
                      <a:pt x="286731" y="997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9" name="object 449"/>
              <p:cNvSpPr/>
              <p:nvPr/>
            </p:nvSpPr>
            <p:spPr>
              <a:xfrm>
                <a:off x="3739651" y="2129030"/>
                <a:ext cx="287655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287654" h="100330">
                    <a:moveTo>
                      <a:pt x="0" y="0"/>
                    </a:moveTo>
                    <a:lnTo>
                      <a:pt x="287237" y="997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0" name="object 450"/>
              <p:cNvSpPr/>
              <p:nvPr/>
            </p:nvSpPr>
            <p:spPr>
              <a:xfrm>
                <a:off x="4170255" y="2278475"/>
                <a:ext cx="287655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287654" h="100330">
                    <a:moveTo>
                      <a:pt x="0" y="0"/>
                    </a:moveTo>
                    <a:lnTo>
                      <a:pt x="287237" y="997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1" name="object 451"/>
              <p:cNvSpPr/>
              <p:nvPr/>
            </p:nvSpPr>
            <p:spPr>
              <a:xfrm>
                <a:off x="4600858" y="2427920"/>
                <a:ext cx="28765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7654" h="99694">
                    <a:moveTo>
                      <a:pt x="0" y="0"/>
                    </a:moveTo>
                    <a:lnTo>
                      <a:pt x="287237" y="99292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2" name="object 452"/>
              <p:cNvSpPr/>
              <p:nvPr/>
            </p:nvSpPr>
            <p:spPr>
              <a:xfrm>
                <a:off x="5031968" y="2577364"/>
                <a:ext cx="28765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7654" h="99694">
                    <a:moveTo>
                      <a:pt x="0" y="0"/>
                    </a:moveTo>
                    <a:lnTo>
                      <a:pt x="287237" y="99292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3" name="object 453"/>
              <p:cNvSpPr/>
              <p:nvPr/>
            </p:nvSpPr>
            <p:spPr>
              <a:xfrm>
                <a:off x="5462571" y="2726809"/>
                <a:ext cx="287655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287654" h="99694">
                    <a:moveTo>
                      <a:pt x="0" y="0"/>
                    </a:moveTo>
                    <a:lnTo>
                      <a:pt x="287237" y="99292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4" name="object 454"/>
              <p:cNvSpPr/>
              <p:nvPr/>
            </p:nvSpPr>
            <p:spPr>
              <a:xfrm>
                <a:off x="5893174" y="2875748"/>
                <a:ext cx="287655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287654" h="100330">
                    <a:moveTo>
                      <a:pt x="0" y="0"/>
                    </a:moveTo>
                    <a:lnTo>
                      <a:pt x="287237" y="997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5" name="object 455"/>
              <p:cNvSpPr/>
              <p:nvPr/>
            </p:nvSpPr>
            <p:spPr>
              <a:xfrm>
                <a:off x="6324285" y="3025192"/>
                <a:ext cx="287655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287654" h="100330">
                    <a:moveTo>
                      <a:pt x="0" y="0"/>
                    </a:moveTo>
                    <a:lnTo>
                      <a:pt x="287237" y="997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6" name="object 456"/>
              <p:cNvSpPr/>
              <p:nvPr/>
            </p:nvSpPr>
            <p:spPr>
              <a:xfrm>
                <a:off x="6754888" y="3174637"/>
                <a:ext cx="284480" cy="99060"/>
              </a:xfrm>
              <a:custGeom>
                <a:avLst/>
                <a:gdLst/>
                <a:ahLst/>
                <a:cxnLst/>
                <a:rect l="l" t="t" r="r" b="b"/>
                <a:pathLst>
                  <a:path w="284479" h="99060">
                    <a:moveTo>
                      <a:pt x="0" y="0"/>
                    </a:moveTo>
                    <a:lnTo>
                      <a:pt x="284198" y="98785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7" name="object 457"/>
              <p:cNvSpPr/>
              <p:nvPr/>
            </p:nvSpPr>
            <p:spPr>
              <a:xfrm>
                <a:off x="6767044" y="2346358"/>
                <a:ext cx="288925" cy="832485"/>
              </a:xfrm>
              <a:custGeom>
                <a:avLst/>
                <a:gdLst/>
                <a:ahLst/>
                <a:cxnLst/>
                <a:rect l="l" t="t" r="r" b="b"/>
                <a:pathLst>
                  <a:path w="288925" h="832485">
                    <a:moveTo>
                      <a:pt x="0" y="832330"/>
                    </a:moveTo>
                    <a:lnTo>
                      <a:pt x="288757" y="0"/>
                    </a:lnTo>
                  </a:path>
                </a:pathLst>
              </a:custGeom>
              <a:ln w="4559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8" name="object 458"/>
              <p:cNvSpPr/>
              <p:nvPr/>
            </p:nvSpPr>
            <p:spPr>
              <a:xfrm>
                <a:off x="6631276" y="2299245"/>
                <a:ext cx="288925" cy="833119"/>
              </a:xfrm>
              <a:custGeom>
                <a:avLst/>
                <a:gdLst/>
                <a:ahLst/>
                <a:cxnLst/>
                <a:rect l="l" t="t" r="r" b="b"/>
                <a:pathLst>
                  <a:path w="288925" h="833119">
                    <a:moveTo>
                      <a:pt x="0" y="832837"/>
                    </a:moveTo>
                    <a:lnTo>
                      <a:pt x="288757" y="0"/>
                    </a:lnTo>
                  </a:path>
                </a:pathLst>
              </a:custGeom>
              <a:ln w="4559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9" name="object 459"/>
              <p:cNvSpPr/>
              <p:nvPr/>
            </p:nvSpPr>
            <p:spPr>
              <a:xfrm>
                <a:off x="4123142" y="975014"/>
                <a:ext cx="0" cy="1287780"/>
              </a:xfrm>
              <a:custGeom>
                <a:avLst/>
                <a:gdLst/>
                <a:ahLst/>
                <a:cxnLst/>
                <a:rect l="l" t="t" r="r" b="b"/>
                <a:pathLst>
                  <a:path h="1287780">
                    <a:moveTo>
                      <a:pt x="0" y="128725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0" name="object 460"/>
              <p:cNvSpPr/>
              <p:nvPr/>
            </p:nvSpPr>
            <p:spPr>
              <a:xfrm>
                <a:off x="4008651" y="934993"/>
                <a:ext cx="0" cy="1287780"/>
              </a:xfrm>
              <a:custGeom>
                <a:avLst/>
                <a:gdLst/>
                <a:ahLst/>
                <a:cxnLst/>
                <a:rect l="l" t="t" r="r" b="b"/>
                <a:pathLst>
                  <a:path h="1287780">
                    <a:moveTo>
                      <a:pt x="0" y="128725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1" name="object 461"/>
              <p:cNvSpPr/>
              <p:nvPr/>
            </p:nvSpPr>
            <p:spPr>
              <a:xfrm>
                <a:off x="3529922" y="840258"/>
                <a:ext cx="0" cy="1216660"/>
              </a:xfrm>
              <a:custGeom>
                <a:avLst/>
                <a:gdLst/>
                <a:ahLst/>
                <a:cxnLst/>
                <a:rect l="l" t="t" r="r" b="b"/>
                <a:pathLst>
                  <a:path h="1216660">
                    <a:moveTo>
                      <a:pt x="0" y="121632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2" name="object 462"/>
              <p:cNvSpPr/>
              <p:nvPr/>
            </p:nvSpPr>
            <p:spPr>
              <a:xfrm>
                <a:off x="3414924" y="840266"/>
                <a:ext cx="0" cy="1176655"/>
              </a:xfrm>
              <a:custGeom>
                <a:avLst/>
                <a:gdLst/>
                <a:ahLst/>
                <a:cxnLst/>
                <a:rect l="l" t="t" r="r" b="b"/>
                <a:pathLst>
                  <a:path h="1176655">
                    <a:moveTo>
                      <a:pt x="0" y="1176301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3" name="object 463"/>
              <p:cNvSpPr/>
              <p:nvPr/>
            </p:nvSpPr>
            <p:spPr>
              <a:xfrm>
                <a:off x="2936196" y="840267"/>
                <a:ext cx="0" cy="1010285"/>
              </a:xfrm>
              <a:custGeom>
                <a:avLst/>
                <a:gdLst/>
                <a:ahLst/>
                <a:cxnLst/>
                <a:rect l="l" t="t" r="r" b="b"/>
                <a:pathLst>
                  <a:path h="1010285">
                    <a:moveTo>
                      <a:pt x="0" y="101013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4" name="object 464"/>
              <p:cNvSpPr/>
              <p:nvPr/>
            </p:nvSpPr>
            <p:spPr>
              <a:xfrm>
                <a:off x="2821200" y="840267"/>
                <a:ext cx="0" cy="970915"/>
              </a:xfrm>
              <a:custGeom>
                <a:avLst/>
                <a:gdLst/>
                <a:ahLst/>
                <a:cxnLst/>
                <a:rect l="l" t="t" r="r" b="b"/>
                <a:pathLst>
                  <a:path h="970914">
                    <a:moveTo>
                      <a:pt x="0" y="97062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5" name="object 465"/>
              <p:cNvSpPr/>
              <p:nvPr/>
            </p:nvSpPr>
            <p:spPr>
              <a:xfrm>
                <a:off x="3398715" y="4550540"/>
                <a:ext cx="147418" cy="104619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6" name="object 466"/>
              <p:cNvSpPr/>
              <p:nvPr/>
            </p:nvSpPr>
            <p:spPr>
              <a:xfrm>
                <a:off x="2804989" y="4550538"/>
                <a:ext cx="147418" cy="10461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7" name="object 467"/>
              <p:cNvSpPr/>
              <p:nvPr/>
            </p:nvSpPr>
            <p:spPr>
              <a:xfrm>
                <a:off x="1977498" y="3934017"/>
                <a:ext cx="351155" cy="683895"/>
              </a:xfrm>
              <a:custGeom>
                <a:avLst/>
                <a:gdLst/>
                <a:ahLst/>
                <a:cxnLst/>
                <a:rect l="l" t="t" r="r" b="b"/>
                <a:pathLst>
                  <a:path w="351155" h="683895">
                    <a:moveTo>
                      <a:pt x="0" y="0"/>
                    </a:moveTo>
                    <a:lnTo>
                      <a:pt x="350787" y="0"/>
                    </a:lnTo>
                    <a:lnTo>
                      <a:pt x="350787" y="68389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8" name="object 468"/>
              <p:cNvSpPr/>
              <p:nvPr/>
            </p:nvSpPr>
            <p:spPr>
              <a:xfrm>
                <a:off x="1977498" y="4000887"/>
                <a:ext cx="279400" cy="592455"/>
              </a:xfrm>
              <a:custGeom>
                <a:avLst/>
                <a:gdLst/>
                <a:ahLst/>
                <a:cxnLst/>
                <a:rect l="l" t="t" r="r" b="b"/>
                <a:pathLst>
                  <a:path w="279400" h="592454">
                    <a:moveTo>
                      <a:pt x="0" y="0"/>
                    </a:moveTo>
                    <a:lnTo>
                      <a:pt x="279359" y="0"/>
                    </a:lnTo>
                    <a:lnTo>
                      <a:pt x="279359" y="59220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9" name="object 469"/>
              <p:cNvSpPr/>
              <p:nvPr/>
            </p:nvSpPr>
            <p:spPr>
              <a:xfrm>
                <a:off x="1977498" y="3742532"/>
                <a:ext cx="605155" cy="191770"/>
              </a:xfrm>
              <a:custGeom>
                <a:avLst/>
                <a:gdLst/>
                <a:ahLst/>
                <a:cxnLst/>
                <a:rect l="l" t="t" r="r" b="b"/>
                <a:pathLst>
                  <a:path w="605155" h="191770">
                    <a:moveTo>
                      <a:pt x="0" y="191483"/>
                    </a:moveTo>
                    <a:lnTo>
                      <a:pt x="0" y="0"/>
                    </a:lnTo>
                    <a:lnTo>
                      <a:pt x="604592" y="0"/>
                    </a:lnTo>
                    <a:lnTo>
                      <a:pt x="604592" y="191483"/>
                    </a:lnTo>
                    <a:lnTo>
                      <a:pt x="0" y="191483"/>
                    </a:lnTo>
                    <a:close/>
                  </a:path>
                </a:pathLst>
              </a:custGeom>
              <a:solidFill>
                <a:srgbClr val="E7E8E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0" name="object 470"/>
              <p:cNvSpPr/>
              <p:nvPr/>
            </p:nvSpPr>
            <p:spPr>
              <a:xfrm>
                <a:off x="1977498" y="3742532"/>
                <a:ext cx="605155" cy="191770"/>
              </a:xfrm>
              <a:custGeom>
                <a:avLst/>
                <a:gdLst/>
                <a:ahLst/>
                <a:cxnLst/>
                <a:rect l="l" t="t" r="r" b="b"/>
                <a:pathLst>
                  <a:path w="605155" h="191770">
                    <a:moveTo>
                      <a:pt x="604591" y="0"/>
                    </a:moveTo>
                    <a:lnTo>
                      <a:pt x="604591" y="191486"/>
                    </a:lnTo>
                    <a:lnTo>
                      <a:pt x="0" y="191486"/>
                    </a:lnTo>
                  </a:path>
                </a:pathLst>
              </a:custGeom>
              <a:ln w="3175">
                <a:solidFill>
                  <a:srgbClr val="E7E8E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1" name="object 471"/>
              <p:cNvSpPr/>
              <p:nvPr/>
            </p:nvSpPr>
            <p:spPr>
              <a:xfrm>
                <a:off x="1977498" y="3742526"/>
                <a:ext cx="605155" cy="191770"/>
              </a:xfrm>
              <a:custGeom>
                <a:avLst/>
                <a:gdLst/>
                <a:ahLst/>
                <a:cxnLst/>
                <a:rect l="l" t="t" r="r" b="b"/>
                <a:pathLst>
                  <a:path w="605155" h="191770">
                    <a:moveTo>
                      <a:pt x="604590" y="191491"/>
                    </a:moveTo>
                    <a:lnTo>
                      <a:pt x="604590" y="0"/>
                    </a:lnTo>
                    <a:lnTo>
                      <a:pt x="0" y="0"/>
                    </a:lnTo>
                  </a:path>
                  <a:path w="605155" h="191770">
                    <a:moveTo>
                      <a:pt x="0" y="191491"/>
                    </a:moveTo>
                    <a:lnTo>
                      <a:pt x="604590" y="191491"/>
                    </a:lnTo>
                  </a:path>
                </a:pathLst>
              </a:custGeom>
              <a:ln w="4559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2" name="object 472"/>
              <p:cNvSpPr/>
              <p:nvPr/>
            </p:nvSpPr>
            <p:spPr>
              <a:xfrm>
                <a:off x="2211770" y="3933003"/>
                <a:ext cx="147418" cy="104964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3" name="object 473"/>
              <p:cNvSpPr/>
              <p:nvPr/>
            </p:nvSpPr>
            <p:spPr>
              <a:xfrm>
                <a:off x="2342977" y="1746045"/>
                <a:ext cx="0" cy="1997075"/>
              </a:xfrm>
              <a:custGeom>
                <a:avLst/>
                <a:gdLst/>
                <a:ahLst/>
                <a:cxnLst/>
                <a:rect l="l" t="t" r="r" b="b"/>
                <a:pathLst>
                  <a:path h="1997075">
                    <a:moveTo>
                      <a:pt x="0" y="199647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4" name="object 474"/>
              <p:cNvSpPr/>
              <p:nvPr/>
            </p:nvSpPr>
            <p:spPr>
              <a:xfrm>
                <a:off x="2227980" y="1706025"/>
                <a:ext cx="0" cy="2037080"/>
              </a:xfrm>
              <a:custGeom>
                <a:avLst/>
                <a:gdLst/>
                <a:ahLst/>
                <a:cxnLst/>
                <a:rect l="l" t="t" r="r" b="b"/>
                <a:pathLst>
                  <a:path h="2037079">
                    <a:moveTo>
                      <a:pt x="0" y="203649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5" name="object 475"/>
              <p:cNvSpPr/>
              <p:nvPr/>
            </p:nvSpPr>
            <p:spPr>
              <a:xfrm>
                <a:off x="2342977" y="840258"/>
                <a:ext cx="0" cy="804545"/>
              </a:xfrm>
              <a:custGeom>
                <a:avLst/>
                <a:gdLst/>
                <a:ahLst/>
                <a:cxnLst/>
                <a:rect l="l" t="t" r="r" b="b"/>
                <a:pathLst>
                  <a:path h="804544">
                    <a:moveTo>
                      <a:pt x="0" y="80447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6" name="object 476"/>
              <p:cNvSpPr/>
              <p:nvPr/>
            </p:nvSpPr>
            <p:spPr>
              <a:xfrm>
                <a:off x="2227981" y="840266"/>
                <a:ext cx="0" cy="764540"/>
              </a:xfrm>
              <a:custGeom>
                <a:avLst/>
                <a:gdLst/>
                <a:ahLst/>
                <a:cxnLst/>
                <a:rect l="l" t="t" r="r" b="b"/>
                <a:pathLst>
                  <a:path h="764540">
                    <a:moveTo>
                      <a:pt x="0" y="764441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7" name="object 477"/>
              <p:cNvSpPr/>
              <p:nvPr/>
            </p:nvSpPr>
            <p:spPr>
              <a:xfrm>
                <a:off x="5903811" y="2981118"/>
                <a:ext cx="0" cy="1997075"/>
              </a:xfrm>
              <a:custGeom>
                <a:avLst/>
                <a:gdLst/>
                <a:ahLst/>
                <a:cxnLst/>
                <a:rect l="l" t="t" r="r" b="b"/>
                <a:pathLst>
                  <a:path h="1997075">
                    <a:moveTo>
                      <a:pt x="0" y="199647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8" name="object 478"/>
              <p:cNvSpPr/>
              <p:nvPr/>
            </p:nvSpPr>
            <p:spPr>
              <a:xfrm>
                <a:off x="5789321" y="2941097"/>
                <a:ext cx="0" cy="2037080"/>
              </a:xfrm>
              <a:custGeom>
                <a:avLst/>
                <a:gdLst/>
                <a:ahLst/>
                <a:cxnLst/>
                <a:rect l="l" t="t" r="r" b="b"/>
                <a:pathLst>
                  <a:path h="2037079">
                    <a:moveTo>
                      <a:pt x="0" y="203649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9" name="object 479"/>
              <p:cNvSpPr/>
              <p:nvPr/>
            </p:nvSpPr>
            <p:spPr>
              <a:xfrm>
                <a:off x="5310592" y="2774935"/>
                <a:ext cx="0" cy="2202815"/>
              </a:xfrm>
              <a:custGeom>
                <a:avLst/>
                <a:gdLst/>
                <a:ahLst/>
                <a:cxnLst/>
                <a:rect l="l" t="t" r="r" b="b"/>
                <a:pathLst>
                  <a:path h="2202815">
                    <a:moveTo>
                      <a:pt x="0" y="2202661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0" name="object 480"/>
              <p:cNvSpPr/>
              <p:nvPr/>
            </p:nvSpPr>
            <p:spPr>
              <a:xfrm>
                <a:off x="5195594" y="2735421"/>
                <a:ext cx="0" cy="2242185"/>
              </a:xfrm>
              <a:custGeom>
                <a:avLst/>
                <a:gdLst/>
                <a:ahLst/>
                <a:cxnLst/>
                <a:rect l="l" t="t" r="r" b="b"/>
                <a:pathLst>
                  <a:path h="2242185">
                    <a:moveTo>
                      <a:pt x="0" y="224217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1" name="object 481"/>
              <p:cNvSpPr/>
              <p:nvPr/>
            </p:nvSpPr>
            <p:spPr>
              <a:xfrm>
                <a:off x="4716866" y="2569259"/>
                <a:ext cx="0" cy="2408555"/>
              </a:xfrm>
              <a:custGeom>
                <a:avLst/>
                <a:gdLst/>
                <a:ahLst/>
                <a:cxnLst/>
                <a:rect l="l" t="t" r="r" b="b"/>
                <a:pathLst>
                  <a:path h="2408554">
                    <a:moveTo>
                      <a:pt x="0" y="240833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2" name="object 482"/>
              <p:cNvSpPr/>
              <p:nvPr/>
            </p:nvSpPr>
            <p:spPr>
              <a:xfrm>
                <a:off x="4601868" y="2529745"/>
                <a:ext cx="0" cy="2447925"/>
              </a:xfrm>
              <a:custGeom>
                <a:avLst/>
                <a:gdLst/>
                <a:ahLst/>
                <a:cxnLst/>
                <a:rect l="l" t="t" r="r" b="b"/>
                <a:pathLst>
                  <a:path h="2447925">
                    <a:moveTo>
                      <a:pt x="0" y="2447852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3" name="object 483"/>
              <p:cNvSpPr/>
              <p:nvPr/>
            </p:nvSpPr>
            <p:spPr>
              <a:xfrm>
                <a:off x="4716866" y="1180691"/>
                <a:ext cx="0" cy="1287780"/>
              </a:xfrm>
              <a:custGeom>
                <a:avLst/>
                <a:gdLst/>
                <a:ahLst/>
                <a:cxnLst/>
                <a:rect l="l" t="t" r="r" b="b"/>
                <a:pathLst>
                  <a:path h="1287780">
                    <a:moveTo>
                      <a:pt x="0" y="128725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4" name="object 484"/>
              <p:cNvSpPr/>
              <p:nvPr/>
            </p:nvSpPr>
            <p:spPr>
              <a:xfrm>
                <a:off x="4601868" y="1141176"/>
                <a:ext cx="0" cy="1287145"/>
              </a:xfrm>
              <a:custGeom>
                <a:avLst/>
                <a:gdLst/>
                <a:ahLst/>
                <a:cxnLst/>
                <a:rect l="l" t="t" r="r" b="b"/>
                <a:pathLst>
                  <a:path h="1287145">
                    <a:moveTo>
                      <a:pt x="0" y="128674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5" name="object 485"/>
              <p:cNvSpPr/>
              <p:nvPr/>
            </p:nvSpPr>
            <p:spPr>
              <a:xfrm>
                <a:off x="5772603" y="5168075"/>
                <a:ext cx="147924" cy="104604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6" name="object 486"/>
              <p:cNvSpPr/>
              <p:nvPr/>
            </p:nvSpPr>
            <p:spPr>
              <a:xfrm>
                <a:off x="5179383" y="5168074"/>
                <a:ext cx="147418" cy="104616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7" name="object 487"/>
              <p:cNvSpPr/>
              <p:nvPr/>
            </p:nvSpPr>
            <p:spPr>
              <a:xfrm>
                <a:off x="4585657" y="5168073"/>
                <a:ext cx="147418" cy="104616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8" name="object 488"/>
              <p:cNvSpPr/>
              <p:nvPr/>
            </p:nvSpPr>
            <p:spPr>
              <a:xfrm>
                <a:off x="6191045" y="4977593"/>
                <a:ext cx="2495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9554">
                    <a:moveTo>
                      <a:pt x="0" y="0"/>
                    </a:moveTo>
                    <a:lnTo>
                      <a:pt x="249243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9" name="object 489"/>
              <p:cNvSpPr/>
              <p:nvPr/>
            </p:nvSpPr>
            <p:spPr>
              <a:xfrm>
                <a:off x="6191045" y="5169086"/>
                <a:ext cx="2495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9554">
                    <a:moveTo>
                      <a:pt x="0" y="0"/>
                    </a:moveTo>
                    <a:lnTo>
                      <a:pt x="249243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0" name="object 490"/>
              <p:cNvSpPr/>
              <p:nvPr/>
            </p:nvSpPr>
            <p:spPr>
              <a:xfrm>
                <a:off x="6392162" y="4929468"/>
                <a:ext cx="0" cy="287655"/>
              </a:xfrm>
              <a:custGeom>
                <a:avLst/>
                <a:gdLst/>
                <a:ahLst/>
                <a:cxnLst/>
                <a:rect l="l" t="t" r="r" b="b"/>
                <a:pathLst>
                  <a:path h="287654">
                    <a:moveTo>
                      <a:pt x="0" y="0"/>
                    </a:moveTo>
                    <a:lnTo>
                      <a:pt x="0" y="287237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1" name="object 491"/>
              <p:cNvSpPr/>
              <p:nvPr/>
            </p:nvSpPr>
            <p:spPr>
              <a:xfrm>
                <a:off x="6392166" y="4977597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0" y="0"/>
                    </a:moveTo>
                    <a:lnTo>
                      <a:pt x="0" y="8612"/>
                    </a:lnTo>
                    <a:lnTo>
                      <a:pt x="5572" y="70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2" name="object 492"/>
              <p:cNvSpPr/>
              <p:nvPr/>
            </p:nvSpPr>
            <p:spPr>
              <a:xfrm>
                <a:off x="6392166" y="4977597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0" y="8612"/>
                    </a:moveTo>
                    <a:lnTo>
                      <a:pt x="0" y="0"/>
                    </a:lnTo>
                    <a:lnTo>
                      <a:pt x="5572" y="7092"/>
                    </a:lnTo>
                    <a:lnTo>
                      <a:pt x="0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3" name="object 493"/>
              <p:cNvSpPr/>
              <p:nvPr/>
            </p:nvSpPr>
            <p:spPr>
              <a:xfrm>
                <a:off x="6392166" y="4977597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0" y="0"/>
                    </a:moveTo>
                    <a:lnTo>
                      <a:pt x="5572" y="7092"/>
                    </a:lnTo>
                    <a:lnTo>
                      <a:pt x="8612" y="25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4" name="object 494"/>
              <p:cNvSpPr/>
              <p:nvPr/>
            </p:nvSpPr>
            <p:spPr>
              <a:xfrm>
                <a:off x="6392166" y="4977597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5572" y="7092"/>
                    </a:moveTo>
                    <a:lnTo>
                      <a:pt x="0" y="0"/>
                    </a:lnTo>
                    <a:lnTo>
                      <a:pt x="8612" y="2532"/>
                    </a:lnTo>
                    <a:lnTo>
                      <a:pt x="5572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5" name="object 495"/>
              <p:cNvSpPr/>
              <p:nvPr/>
            </p:nvSpPr>
            <p:spPr>
              <a:xfrm>
                <a:off x="6392166" y="4974556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8612" y="0"/>
                    </a:moveTo>
                    <a:lnTo>
                      <a:pt x="0" y="3039"/>
                    </a:lnTo>
                    <a:lnTo>
                      <a:pt x="8612" y="5572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6" name="object 496"/>
              <p:cNvSpPr/>
              <p:nvPr/>
            </p:nvSpPr>
            <p:spPr>
              <a:xfrm>
                <a:off x="6392166" y="4974556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8612" y="5572"/>
                    </a:moveTo>
                    <a:lnTo>
                      <a:pt x="0" y="3039"/>
                    </a:lnTo>
                    <a:lnTo>
                      <a:pt x="8612" y="0"/>
                    </a:lnTo>
                    <a:lnTo>
                      <a:pt x="8612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7" name="object 497"/>
              <p:cNvSpPr/>
              <p:nvPr/>
            </p:nvSpPr>
            <p:spPr>
              <a:xfrm>
                <a:off x="6392166" y="496999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5572" y="0"/>
                    </a:moveTo>
                    <a:lnTo>
                      <a:pt x="0" y="7598"/>
                    </a:lnTo>
                    <a:lnTo>
                      <a:pt x="8612" y="4559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8" name="object 498"/>
              <p:cNvSpPr/>
              <p:nvPr/>
            </p:nvSpPr>
            <p:spPr>
              <a:xfrm>
                <a:off x="6392166" y="496999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8612" y="4559"/>
                    </a:moveTo>
                    <a:lnTo>
                      <a:pt x="0" y="7598"/>
                    </a:lnTo>
                    <a:lnTo>
                      <a:pt x="5572" y="0"/>
                    </a:lnTo>
                    <a:lnTo>
                      <a:pt x="8612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9" name="object 499"/>
              <p:cNvSpPr/>
              <p:nvPr/>
            </p:nvSpPr>
            <p:spPr>
              <a:xfrm>
                <a:off x="6392166" y="4968478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9525">
                    <a:moveTo>
                      <a:pt x="0" y="0"/>
                    </a:moveTo>
                    <a:lnTo>
                      <a:pt x="0" y="9118"/>
                    </a:lnTo>
                    <a:lnTo>
                      <a:pt x="5572" y="15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0" name="object 500"/>
              <p:cNvSpPr/>
              <p:nvPr/>
            </p:nvSpPr>
            <p:spPr>
              <a:xfrm>
                <a:off x="6392166" y="4968478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9525">
                    <a:moveTo>
                      <a:pt x="5572" y="1519"/>
                    </a:moveTo>
                    <a:lnTo>
                      <a:pt x="0" y="9118"/>
                    </a:lnTo>
                    <a:lnTo>
                      <a:pt x="0" y="0"/>
                    </a:lnTo>
                    <a:lnTo>
                      <a:pt x="5572" y="151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1" name="object 501"/>
              <p:cNvSpPr/>
              <p:nvPr/>
            </p:nvSpPr>
            <p:spPr>
              <a:xfrm>
                <a:off x="6387101" y="4968477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0"/>
                    </a:moveTo>
                    <a:lnTo>
                      <a:pt x="0" y="1519"/>
                    </a:lnTo>
                    <a:lnTo>
                      <a:pt x="5065" y="9118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2" name="object 502"/>
              <p:cNvSpPr/>
              <p:nvPr/>
            </p:nvSpPr>
            <p:spPr>
              <a:xfrm>
                <a:off x="6387101" y="4968477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0"/>
                    </a:moveTo>
                    <a:lnTo>
                      <a:pt x="5065" y="9118"/>
                    </a:lnTo>
                    <a:lnTo>
                      <a:pt x="0" y="1519"/>
                    </a:lnTo>
                    <a:lnTo>
                      <a:pt x="5065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3" name="object 503"/>
              <p:cNvSpPr/>
              <p:nvPr/>
            </p:nvSpPr>
            <p:spPr>
              <a:xfrm>
                <a:off x="6383554" y="496999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3546" y="0"/>
                    </a:moveTo>
                    <a:lnTo>
                      <a:pt x="0" y="4559"/>
                    </a:lnTo>
                    <a:lnTo>
                      <a:pt x="8612" y="7598"/>
                    </a:lnTo>
                    <a:lnTo>
                      <a:pt x="3546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4" name="object 504"/>
              <p:cNvSpPr/>
              <p:nvPr/>
            </p:nvSpPr>
            <p:spPr>
              <a:xfrm>
                <a:off x="6383554" y="4969998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3546" y="0"/>
                    </a:moveTo>
                    <a:lnTo>
                      <a:pt x="8612" y="7598"/>
                    </a:lnTo>
                    <a:lnTo>
                      <a:pt x="0" y="4559"/>
                    </a:lnTo>
                    <a:lnTo>
                      <a:pt x="3546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5" name="object 505"/>
              <p:cNvSpPr/>
              <p:nvPr/>
            </p:nvSpPr>
            <p:spPr>
              <a:xfrm>
                <a:off x="6383554" y="4974557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0" y="0"/>
                    </a:moveTo>
                    <a:lnTo>
                      <a:pt x="0" y="5572"/>
                    </a:lnTo>
                    <a:lnTo>
                      <a:pt x="8612" y="30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6" name="object 506"/>
              <p:cNvSpPr/>
              <p:nvPr/>
            </p:nvSpPr>
            <p:spPr>
              <a:xfrm>
                <a:off x="6383554" y="4974557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0" y="0"/>
                    </a:moveTo>
                    <a:lnTo>
                      <a:pt x="8612" y="3039"/>
                    </a:lnTo>
                    <a:lnTo>
                      <a:pt x="0" y="557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7" name="object 507"/>
              <p:cNvSpPr/>
              <p:nvPr/>
            </p:nvSpPr>
            <p:spPr>
              <a:xfrm>
                <a:off x="6383554" y="4977596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8612" y="0"/>
                    </a:moveTo>
                    <a:lnTo>
                      <a:pt x="0" y="2532"/>
                    </a:lnTo>
                    <a:lnTo>
                      <a:pt x="3546" y="7092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8" name="object 508"/>
              <p:cNvSpPr/>
              <p:nvPr/>
            </p:nvSpPr>
            <p:spPr>
              <a:xfrm>
                <a:off x="6383554" y="4977596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0" y="2532"/>
                    </a:moveTo>
                    <a:lnTo>
                      <a:pt x="8612" y="0"/>
                    </a:lnTo>
                    <a:lnTo>
                      <a:pt x="3546" y="7092"/>
                    </a:lnTo>
                    <a:lnTo>
                      <a:pt x="0" y="253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9" name="object 509"/>
              <p:cNvSpPr/>
              <p:nvPr/>
            </p:nvSpPr>
            <p:spPr>
              <a:xfrm>
                <a:off x="6387100" y="4977597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5065" y="0"/>
                    </a:moveTo>
                    <a:lnTo>
                      <a:pt x="0" y="7092"/>
                    </a:lnTo>
                    <a:lnTo>
                      <a:pt x="5065" y="8612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0" name="object 510"/>
              <p:cNvSpPr/>
              <p:nvPr/>
            </p:nvSpPr>
            <p:spPr>
              <a:xfrm>
                <a:off x="6387100" y="4977597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0" y="7092"/>
                    </a:moveTo>
                    <a:lnTo>
                      <a:pt x="5065" y="0"/>
                    </a:lnTo>
                    <a:lnTo>
                      <a:pt x="5065" y="8612"/>
                    </a:lnTo>
                    <a:lnTo>
                      <a:pt x="0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1" name="object 511"/>
              <p:cNvSpPr/>
              <p:nvPr/>
            </p:nvSpPr>
            <p:spPr>
              <a:xfrm>
                <a:off x="6387101" y="5159970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0"/>
                    </a:moveTo>
                    <a:lnTo>
                      <a:pt x="0" y="1519"/>
                    </a:lnTo>
                    <a:lnTo>
                      <a:pt x="5065" y="9118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2" name="object 512"/>
              <p:cNvSpPr/>
              <p:nvPr/>
            </p:nvSpPr>
            <p:spPr>
              <a:xfrm>
                <a:off x="6387101" y="5159970"/>
                <a:ext cx="508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9525">
                    <a:moveTo>
                      <a:pt x="5065" y="0"/>
                    </a:moveTo>
                    <a:lnTo>
                      <a:pt x="5065" y="9118"/>
                    </a:lnTo>
                    <a:lnTo>
                      <a:pt x="0" y="1519"/>
                    </a:lnTo>
                    <a:lnTo>
                      <a:pt x="5065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3" name="object 513"/>
              <p:cNvSpPr/>
              <p:nvPr/>
            </p:nvSpPr>
            <p:spPr>
              <a:xfrm>
                <a:off x="6383554" y="5161489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3546" y="0"/>
                    </a:moveTo>
                    <a:lnTo>
                      <a:pt x="0" y="4559"/>
                    </a:lnTo>
                    <a:lnTo>
                      <a:pt x="8612" y="7598"/>
                    </a:lnTo>
                    <a:lnTo>
                      <a:pt x="3546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4" name="object 514"/>
              <p:cNvSpPr/>
              <p:nvPr/>
            </p:nvSpPr>
            <p:spPr>
              <a:xfrm>
                <a:off x="6383554" y="5161489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3546" y="0"/>
                    </a:moveTo>
                    <a:lnTo>
                      <a:pt x="8612" y="7598"/>
                    </a:lnTo>
                    <a:lnTo>
                      <a:pt x="0" y="4559"/>
                    </a:lnTo>
                    <a:lnTo>
                      <a:pt x="3546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5" name="object 515"/>
              <p:cNvSpPr/>
              <p:nvPr/>
            </p:nvSpPr>
            <p:spPr>
              <a:xfrm>
                <a:off x="6383554" y="5166048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0" y="0"/>
                    </a:moveTo>
                    <a:lnTo>
                      <a:pt x="0" y="5572"/>
                    </a:lnTo>
                    <a:lnTo>
                      <a:pt x="8612" y="30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6" name="object 516"/>
              <p:cNvSpPr/>
              <p:nvPr/>
            </p:nvSpPr>
            <p:spPr>
              <a:xfrm>
                <a:off x="6383554" y="5166048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0" y="0"/>
                    </a:moveTo>
                    <a:lnTo>
                      <a:pt x="8612" y="3039"/>
                    </a:lnTo>
                    <a:lnTo>
                      <a:pt x="0" y="557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7" name="object 517"/>
              <p:cNvSpPr/>
              <p:nvPr/>
            </p:nvSpPr>
            <p:spPr>
              <a:xfrm>
                <a:off x="6383554" y="5169089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8612" y="0"/>
                    </a:moveTo>
                    <a:lnTo>
                      <a:pt x="0" y="2532"/>
                    </a:lnTo>
                    <a:lnTo>
                      <a:pt x="3546" y="7092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8" name="object 518"/>
              <p:cNvSpPr/>
              <p:nvPr/>
            </p:nvSpPr>
            <p:spPr>
              <a:xfrm>
                <a:off x="6383554" y="5169089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0" y="2532"/>
                    </a:moveTo>
                    <a:lnTo>
                      <a:pt x="8612" y="0"/>
                    </a:lnTo>
                    <a:lnTo>
                      <a:pt x="3546" y="7092"/>
                    </a:lnTo>
                    <a:lnTo>
                      <a:pt x="0" y="253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9" name="object 519"/>
              <p:cNvSpPr/>
              <p:nvPr/>
            </p:nvSpPr>
            <p:spPr>
              <a:xfrm>
                <a:off x="6387100" y="5169089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5065" y="0"/>
                    </a:moveTo>
                    <a:lnTo>
                      <a:pt x="0" y="7092"/>
                    </a:lnTo>
                    <a:lnTo>
                      <a:pt x="5065" y="8612"/>
                    </a:lnTo>
                    <a:lnTo>
                      <a:pt x="506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0" name="object 520"/>
              <p:cNvSpPr/>
              <p:nvPr/>
            </p:nvSpPr>
            <p:spPr>
              <a:xfrm>
                <a:off x="6387100" y="5169089"/>
                <a:ext cx="5080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8889">
                    <a:moveTo>
                      <a:pt x="0" y="7092"/>
                    </a:moveTo>
                    <a:lnTo>
                      <a:pt x="5065" y="0"/>
                    </a:lnTo>
                    <a:lnTo>
                      <a:pt x="5065" y="8612"/>
                    </a:lnTo>
                    <a:lnTo>
                      <a:pt x="0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1" name="object 521"/>
              <p:cNvSpPr/>
              <p:nvPr/>
            </p:nvSpPr>
            <p:spPr>
              <a:xfrm>
                <a:off x="6392166" y="5169087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0" y="0"/>
                    </a:moveTo>
                    <a:lnTo>
                      <a:pt x="0" y="8612"/>
                    </a:lnTo>
                    <a:lnTo>
                      <a:pt x="5572" y="70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2" name="object 522"/>
              <p:cNvSpPr/>
              <p:nvPr/>
            </p:nvSpPr>
            <p:spPr>
              <a:xfrm>
                <a:off x="6392166" y="5169087"/>
                <a:ext cx="5715" cy="889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8889">
                    <a:moveTo>
                      <a:pt x="0" y="8612"/>
                    </a:moveTo>
                    <a:lnTo>
                      <a:pt x="0" y="0"/>
                    </a:lnTo>
                    <a:lnTo>
                      <a:pt x="5572" y="7092"/>
                    </a:lnTo>
                    <a:lnTo>
                      <a:pt x="0" y="861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3" name="object 523"/>
              <p:cNvSpPr/>
              <p:nvPr/>
            </p:nvSpPr>
            <p:spPr>
              <a:xfrm>
                <a:off x="6392166" y="5169089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0" y="0"/>
                    </a:moveTo>
                    <a:lnTo>
                      <a:pt x="5572" y="7092"/>
                    </a:lnTo>
                    <a:lnTo>
                      <a:pt x="8612" y="25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4" name="object 524"/>
              <p:cNvSpPr/>
              <p:nvPr/>
            </p:nvSpPr>
            <p:spPr>
              <a:xfrm>
                <a:off x="6392166" y="5169089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5572" y="7092"/>
                    </a:moveTo>
                    <a:lnTo>
                      <a:pt x="0" y="0"/>
                    </a:lnTo>
                    <a:lnTo>
                      <a:pt x="8612" y="2532"/>
                    </a:lnTo>
                    <a:lnTo>
                      <a:pt x="5572" y="709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5" name="object 525"/>
              <p:cNvSpPr/>
              <p:nvPr/>
            </p:nvSpPr>
            <p:spPr>
              <a:xfrm>
                <a:off x="6392166" y="5166049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8612" y="0"/>
                    </a:moveTo>
                    <a:lnTo>
                      <a:pt x="0" y="3039"/>
                    </a:lnTo>
                    <a:lnTo>
                      <a:pt x="8612" y="5572"/>
                    </a:lnTo>
                    <a:lnTo>
                      <a:pt x="861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6" name="object 526"/>
              <p:cNvSpPr/>
              <p:nvPr/>
            </p:nvSpPr>
            <p:spPr>
              <a:xfrm>
                <a:off x="6392166" y="5166049"/>
                <a:ext cx="889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5714">
                    <a:moveTo>
                      <a:pt x="8612" y="5572"/>
                    </a:moveTo>
                    <a:lnTo>
                      <a:pt x="0" y="3039"/>
                    </a:lnTo>
                    <a:lnTo>
                      <a:pt x="8612" y="0"/>
                    </a:lnTo>
                    <a:lnTo>
                      <a:pt x="8612" y="557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7" name="object 527"/>
              <p:cNvSpPr/>
              <p:nvPr/>
            </p:nvSpPr>
            <p:spPr>
              <a:xfrm>
                <a:off x="6392166" y="5161489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5572" y="0"/>
                    </a:moveTo>
                    <a:lnTo>
                      <a:pt x="0" y="7598"/>
                    </a:lnTo>
                    <a:lnTo>
                      <a:pt x="8612" y="4559"/>
                    </a:lnTo>
                    <a:lnTo>
                      <a:pt x="5572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8" name="object 528"/>
              <p:cNvSpPr/>
              <p:nvPr/>
            </p:nvSpPr>
            <p:spPr>
              <a:xfrm>
                <a:off x="6392166" y="5161489"/>
                <a:ext cx="8890" cy="7620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7620">
                    <a:moveTo>
                      <a:pt x="8612" y="4559"/>
                    </a:moveTo>
                    <a:lnTo>
                      <a:pt x="0" y="7598"/>
                    </a:lnTo>
                    <a:lnTo>
                      <a:pt x="5572" y="0"/>
                    </a:lnTo>
                    <a:lnTo>
                      <a:pt x="8612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9" name="object 529"/>
              <p:cNvSpPr/>
              <p:nvPr/>
            </p:nvSpPr>
            <p:spPr>
              <a:xfrm>
                <a:off x="6392166" y="5159969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9525">
                    <a:moveTo>
                      <a:pt x="0" y="0"/>
                    </a:moveTo>
                    <a:lnTo>
                      <a:pt x="0" y="9118"/>
                    </a:lnTo>
                    <a:lnTo>
                      <a:pt x="5572" y="15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0" name="object 530"/>
              <p:cNvSpPr/>
              <p:nvPr/>
            </p:nvSpPr>
            <p:spPr>
              <a:xfrm>
                <a:off x="6392166" y="5159969"/>
                <a:ext cx="571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9525">
                    <a:moveTo>
                      <a:pt x="5572" y="1519"/>
                    </a:moveTo>
                    <a:lnTo>
                      <a:pt x="0" y="9118"/>
                    </a:lnTo>
                    <a:lnTo>
                      <a:pt x="0" y="0"/>
                    </a:lnTo>
                    <a:lnTo>
                      <a:pt x="5572" y="151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31" name="object 531"/>
            <p:cNvSpPr txBox="1"/>
            <p:nvPr/>
          </p:nvSpPr>
          <p:spPr>
            <a:xfrm>
              <a:off x="5731535" y="5025188"/>
              <a:ext cx="95319" cy="119828"/>
            </a:xfrm>
            <a:prstGeom prst="rect">
              <a:avLst/>
            </a:prstGeom>
          </p:spPr>
          <p:txBody>
            <a:bodyPr vert="vert270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000" dirty="0">
                  <a:solidFill>
                    <a:srgbClr val="231F20"/>
                  </a:solidFill>
                  <a:latin typeface="Tahoma"/>
                  <a:cs typeface="Tahoma"/>
                </a:rPr>
                <a:t>40</a:t>
              </a:r>
              <a:endParaRPr sz="500" dirty="0">
                <a:latin typeface="Tahoma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9296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402272" y="479139"/>
            <a:ext cx="18169736" cy="9820561"/>
          </a:xfrm>
          <a:prstGeom prst="rect">
            <a:avLst/>
          </a:prstGeom>
          <a:blipFill>
            <a:blip r:embed="rId3" cstate="print"/>
            <a:stretch>
              <a:fillRect t="-844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 rot="525425">
            <a:off x="8963195" y="6566097"/>
            <a:ext cx="1023833" cy="264227"/>
          </a:xfrm>
          <a:custGeom>
            <a:avLst/>
            <a:gdLst/>
            <a:ahLst/>
            <a:cxnLst/>
            <a:rect l="l" t="t" r="r" b="b"/>
            <a:pathLst>
              <a:path w="336550" h="132079">
                <a:moveTo>
                  <a:pt x="232754" y="98330"/>
                </a:moveTo>
                <a:lnTo>
                  <a:pt x="224960" y="131604"/>
                </a:lnTo>
                <a:lnTo>
                  <a:pt x="336098" y="105016"/>
                </a:lnTo>
                <a:lnTo>
                  <a:pt x="332680" y="102179"/>
                </a:lnTo>
                <a:lnTo>
                  <a:pt x="249310" y="102179"/>
                </a:lnTo>
                <a:lnTo>
                  <a:pt x="232754" y="98330"/>
                </a:lnTo>
                <a:close/>
              </a:path>
              <a:path w="336550" h="132079">
                <a:moveTo>
                  <a:pt x="240525" y="65152"/>
                </a:moveTo>
                <a:lnTo>
                  <a:pt x="232754" y="98330"/>
                </a:lnTo>
                <a:lnTo>
                  <a:pt x="249310" y="102179"/>
                </a:lnTo>
                <a:lnTo>
                  <a:pt x="257078" y="69014"/>
                </a:lnTo>
                <a:lnTo>
                  <a:pt x="240525" y="65152"/>
                </a:lnTo>
                <a:close/>
              </a:path>
              <a:path w="336550" h="132079">
                <a:moveTo>
                  <a:pt x="248263" y="32117"/>
                </a:moveTo>
                <a:lnTo>
                  <a:pt x="240525" y="65152"/>
                </a:lnTo>
                <a:lnTo>
                  <a:pt x="257078" y="69014"/>
                </a:lnTo>
                <a:lnTo>
                  <a:pt x="249310" y="102179"/>
                </a:lnTo>
                <a:lnTo>
                  <a:pt x="332680" y="102179"/>
                </a:lnTo>
                <a:lnTo>
                  <a:pt x="248263" y="32117"/>
                </a:lnTo>
                <a:close/>
              </a:path>
              <a:path w="336550" h="132079">
                <a:moveTo>
                  <a:pt x="111137" y="0"/>
                </a:moveTo>
                <a:lnTo>
                  <a:pt x="0" y="26596"/>
                </a:lnTo>
                <a:lnTo>
                  <a:pt x="87834" y="99486"/>
                </a:lnTo>
                <a:lnTo>
                  <a:pt x="95575" y="66438"/>
                </a:lnTo>
                <a:lnTo>
                  <a:pt x="79019" y="62589"/>
                </a:lnTo>
                <a:lnTo>
                  <a:pt x="86787" y="29281"/>
                </a:lnTo>
                <a:lnTo>
                  <a:pt x="104279" y="29281"/>
                </a:lnTo>
                <a:lnTo>
                  <a:pt x="111137" y="0"/>
                </a:lnTo>
                <a:close/>
              </a:path>
              <a:path w="336550" h="132079">
                <a:moveTo>
                  <a:pt x="103372" y="33150"/>
                </a:moveTo>
                <a:lnTo>
                  <a:pt x="95575" y="66438"/>
                </a:lnTo>
                <a:lnTo>
                  <a:pt x="232754" y="98330"/>
                </a:lnTo>
                <a:lnTo>
                  <a:pt x="240525" y="65152"/>
                </a:lnTo>
                <a:lnTo>
                  <a:pt x="103372" y="33150"/>
                </a:lnTo>
                <a:close/>
              </a:path>
              <a:path w="336550" h="132079">
                <a:moveTo>
                  <a:pt x="86787" y="29281"/>
                </a:moveTo>
                <a:lnTo>
                  <a:pt x="79019" y="62589"/>
                </a:lnTo>
                <a:lnTo>
                  <a:pt x="95575" y="66438"/>
                </a:lnTo>
                <a:lnTo>
                  <a:pt x="103372" y="33150"/>
                </a:lnTo>
                <a:lnTo>
                  <a:pt x="86787" y="29281"/>
                </a:lnTo>
                <a:close/>
              </a:path>
              <a:path w="336550" h="132079">
                <a:moveTo>
                  <a:pt x="104279" y="29281"/>
                </a:moveTo>
                <a:lnTo>
                  <a:pt x="86787" y="29281"/>
                </a:lnTo>
                <a:lnTo>
                  <a:pt x="103372" y="33150"/>
                </a:lnTo>
                <a:lnTo>
                  <a:pt x="104279" y="29281"/>
                </a:lnTo>
                <a:close/>
              </a:path>
            </a:pathLst>
          </a:cu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24D9EE-5D0D-47AD-88A3-70C4DFA6CBBF}"/>
              </a:ext>
            </a:extLst>
          </p:cNvPr>
          <p:cNvGrpSpPr/>
          <p:nvPr/>
        </p:nvGrpSpPr>
        <p:grpSpPr>
          <a:xfrm>
            <a:off x="1724687" y="88902"/>
            <a:ext cx="17076869" cy="10363197"/>
            <a:chOff x="1724687" y="88902"/>
            <a:chExt cx="17076869" cy="10363197"/>
          </a:xfrm>
        </p:grpSpPr>
        <p:pic>
          <p:nvPicPr>
            <p:cNvPr id="26" name="Picture 25" descr="A picture containing outdoor, green&#10;&#10;Description automatically generated">
              <a:extLst>
                <a:ext uri="{FF2B5EF4-FFF2-40B4-BE49-F238E27FC236}">
                  <a16:creationId xmlns:a16="http://schemas.microsoft.com/office/drawing/2014/main" id="{75B9C50B-BF3E-4C30-A724-92CDE6E70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1"/>
            <a:stretch/>
          </p:blipFill>
          <p:spPr>
            <a:xfrm>
              <a:off x="8328322" y="241301"/>
              <a:ext cx="2903669" cy="2209800"/>
            </a:xfrm>
            <a:prstGeom prst="ellipse">
              <a:avLst/>
            </a:prstGeom>
            <a:ln w="38100" cap="rnd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8" name="Picture 37" descr="A picture containing outdoor, roof&#10;&#10;Description automatically generated">
              <a:extLst>
                <a:ext uri="{FF2B5EF4-FFF2-40B4-BE49-F238E27FC236}">
                  <a16:creationId xmlns:a16="http://schemas.microsoft.com/office/drawing/2014/main" id="{0DFCB8DB-5530-4A1E-8F3E-6B713F56F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66"/>
            <a:stretch/>
          </p:blipFill>
          <p:spPr>
            <a:xfrm>
              <a:off x="11709203" y="241301"/>
              <a:ext cx="2901353" cy="2209800"/>
            </a:xfrm>
            <a:prstGeom prst="ellipse">
              <a:avLst/>
            </a:prstGeom>
            <a:ln w="38100" cap="rnd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4" name="Picture 53" descr="A rocket taking off from a launch pad&#10;&#10;Description automatically generated with low confidence">
              <a:extLst>
                <a:ext uri="{FF2B5EF4-FFF2-40B4-BE49-F238E27FC236}">
                  <a16:creationId xmlns:a16="http://schemas.microsoft.com/office/drawing/2014/main" id="{99D0804C-80F1-4D66-8E07-51AFD1E58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77" t="42190" r="3003" b="12224"/>
            <a:stretch/>
          </p:blipFill>
          <p:spPr>
            <a:xfrm>
              <a:off x="1724687" y="241301"/>
              <a:ext cx="2903669" cy="2209800"/>
            </a:xfrm>
            <a:prstGeom prst="ellipse">
              <a:avLst/>
            </a:prstGeom>
            <a:ln w="38100" cap="rnd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8" name="Picture 57" descr="A picture containing bridge, sky, outdoor, building&#10;&#10;Description automatically generated">
              <a:extLst>
                <a:ext uri="{FF2B5EF4-FFF2-40B4-BE49-F238E27FC236}">
                  <a16:creationId xmlns:a16="http://schemas.microsoft.com/office/drawing/2014/main" id="{6AC49CD6-4203-4AE0-86E4-923679929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569" y="8406129"/>
              <a:ext cx="2971800" cy="2045970"/>
            </a:xfrm>
            <a:prstGeom prst="ellipse">
              <a:avLst/>
            </a:prstGeom>
            <a:ln w="38100" cap="rnd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60" name="Picture 59" descr="A bridge over a river&#10;&#10;Description automatically generated with medium confidence">
              <a:extLst>
                <a:ext uri="{FF2B5EF4-FFF2-40B4-BE49-F238E27FC236}">
                  <a16:creationId xmlns:a16="http://schemas.microsoft.com/office/drawing/2014/main" id="{52B09DB4-6006-4B73-B090-AA64FD42D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97"/>
            <a:stretch/>
          </p:blipFill>
          <p:spPr>
            <a:xfrm>
              <a:off x="15617020" y="4875645"/>
              <a:ext cx="3184536" cy="2086942"/>
            </a:xfrm>
            <a:prstGeom prst="ellipse">
              <a:avLst/>
            </a:prstGeom>
            <a:ln w="38100" cap="rnd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62" name="Picture 61" descr="A bridge over water&#10;&#10;Description automatically generated with medium confidence">
              <a:extLst>
                <a:ext uri="{FF2B5EF4-FFF2-40B4-BE49-F238E27FC236}">
                  <a16:creationId xmlns:a16="http://schemas.microsoft.com/office/drawing/2014/main" id="{8DE683E0-ABAF-4706-B39D-10ECF8F06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97"/>
            <a:stretch/>
          </p:blipFill>
          <p:spPr>
            <a:xfrm>
              <a:off x="15617019" y="2160158"/>
              <a:ext cx="3184536" cy="2362200"/>
            </a:xfrm>
            <a:prstGeom prst="ellipse">
              <a:avLst/>
            </a:prstGeom>
            <a:ln w="38100" cap="rnd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5CFD816-A938-416A-8DC4-1978183A5551}"/>
                </a:ext>
              </a:extLst>
            </p:cNvPr>
            <p:cNvCxnSpPr>
              <a:stCxn id="54" idx="5"/>
            </p:cNvCxnSpPr>
            <p:nvPr/>
          </p:nvCxnSpPr>
          <p:spPr>
            <a:xfrm>
              <a:off x="4203124" y="2127483"/>
              <a:ext cx="1034832" cy="857017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9F2805C0-FBBE-4826-8A27-20085425AF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96356" y="6337300"/>
              <a:ext cx="457200" cy="152400"/>
            </a:xfrm>
            <a:prstGeom prst="straightConnector1">
              <a:avLst/>
            </a:prstGeom>
            <a:ln w="38100" cmpd="sng">
              <a:solidFill>
                <a:schemeClr val="bg1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1F0B8C7-B5A6-4FA8-87A4-DA0146188A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10556" y="3517900"/>
              <a:ext cx="1006464" cy="571501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5ABB0F60-FD78-4D03-BE76-288ED55136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24556" y="2451101"/>
              <a:ext cx="470499" cy="1712026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63DB985-31B0-4C43-B134-F9B0BE4D7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95756" y="88902"/>
              <a:ext cx="191813" cy="304798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A738AD48-3B54-4025-A25E-2A97FC8860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87569" y="6337300"/>
              <a:ext cx="1179787" cy="2068829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object 3">
            <a:extLst>
              <a:ext uri="{FF2B5EF4-FFF2-40B4-BE49-F238E27FC236}">
                <a16:creationId xmlns:a16="http://schemas.microsoft.com/office/drawing/2014/main" id="{BF592432-5CD8-4173-AC46-DCFC6E6E55D9}"/>
              </a:ext>
            </a:extLst>
          </p:cNvPr>
          <p:cNvSpPr txBox="1">
            <a:spLocks/>
          </p:cNvSpPr>
          <p:nvPr/>
        </p:nvSpPr>
        <p:spPr>
          <a:xfrm>
            <a:off x="840578" y="9690100"/>
            <a:ext cx="1816973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nl-NL" sz="3200" kern="0" spc="-5" dirty="0">
                <a:solidFill>
                  <a:sysClr val="windowText" lastClr="000000"/>
                </a:solidFill>
                <a:latin typeface="Raleway Light" panose="020B0403030101060003" pitchFamily="34" charset="0"/>
              </a:rPr>
              <a:t>locatie</a:t>
            </a:r>
            <a:endParaRPr lang="nl-NL" sz="3200" dirty="0">
              <a:latin typeface="Raleway Light" panose="020B0403030101060003" pitchFamily="34" charset="0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8" name="Group 1367">
            <a:extLst>
              <a:ext uri="{FF2B5EF4-FFF2-40B4-BE49-F238E27FC236}">
                <a16:creationId xmlns:a16="http://schemas.microsoft.com/office/drawing/2014/main" id="{8C48F340-4761-479D-99F2-B4A528A98875}"/>
              </a:ext>
            </a:extLst>
          </p:cNvPr>
          <p:cNvGrpSpPr/>
          <p:nvPr/>
        </p:nvGrpSpPr>
        <p:grpSpPr>
          <a:xfrm>
            <a:off x="1623323" y="1308100"/>
            <a:ext cx="15786172" cy="8786263"/>
            <a:chOff x="10374754" y="1382169"/>
            <a:chExt cx="8384292" cy="4666527"/>
          </a:xfrm>
        </p:grpSpPr>
        <p:sp>
          <p:nvSpPr>
            <p:cNvPr id="14" name="object 14"/>
            <p:cNvSpPr txBox="1"/>
            <p:nvPr/>
          </p:nvSpPr>
          <p:spPr>
            <a:xfrm>
              <a:off x="11196981" y="5835880"/>
              <a:ext cx="1784072" cy="122258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sz="1400" dirty="0">
                  <a:solidFill>
                    <a:srgbClr val="231F20"/>
                  </a:solidFill>
                  <a:latin typeface="Century Gothic"/>
                  <a:cs typeface="Century Gothic"/>
                </a:rPr>
                <a:t>Voetscharnier</a:t>
              </a:r>
              <a:r>
                <a:rPr sz="1400" spc="-30" dirty="0">
                  <a:solidFill>
                    <a:srgbClr val="231F20"/>
                  </a:solidFill>
                  <a:latin typeface="Century Gothic"/>
                  <a:cs typeface="Century Gothic"/>
                </a:rPr>
                <a:t> </a:t>
              </a:r>
              <a:r>
                <a:rPr sz="1400" spc="5" dirty="0">
                  <a:solidFill>
                    <a:srgbClr val="231F20"/>
                  </a:solidFill>
                  <a:latin typeface="Century Gothic"/>
                  <a:cs typeface="Century Gothic"/>
                </a:rPr>
                <a:t>detail</a:t>
              </a:r>
              <a:endParaRPr sz="1400" dirty="0">
                <a:latin typeface="Century Gothic"/>
                <a:cs typeface="Century Gothic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16506168" y="5806241"/>
              <a:ext cx="521970" cy="90587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  <a:tabLst>
                  <a:tab pos="198120" algn="l"/>
                </a:tabLst>
              </a:pPr>
              <a:r>
                <a:rPr sz="1000" spc="15" dirty="0">
                  <a:solidFill>
                    <a:srgbClr val="231F20"/>
                  </a:solidFill>
                  <a:latin typeface="Century Gothic"/>
                  <a:cs typeface="Century Gothic"/>
                </a:rPr>
                <a:t>0	</a:t>
              </a:r>
              <a:r>
                <a:rPr lang="nl-NL" sz="1000" spc="15" dirty="0">
                  <a:solidFill>
                    <a:srgbClr val="231F20"/>
                  </a:solidFill>
                  <a:latin typeface="Century Gothic"/>
                  <a:cs typeface="Century Gothic"/>
                </a:rPr>
                <a:t>     </a:t>
              </a:r>
              <a:r>
                <a:rPr sz="1000" spc="15" dirty="0">
                  <a:solidFill>
                    <a:srgbClr val="231F20"/>
                  </a:solidFill>
                  <a:latin typeface="Century Gothic"/>
                  <a:cs typeface="Century Gothic"/>
                </a:rPr>
                <a:t>50</a:t>
              </a:r>
              <a:r>
                <a:rPr sz="1000" spc="140" dirty="0">
                  <a:solidFill>
                    <a:srgbClr val="231F20"/>
                  </a:solidFill>
                  <a:latin typeface="Century Gothic"/>
                  <a:cs typeface="Century Gothic"/>
                </a:rPr>
                <a:t> </a:t>
              </a:r>
              <a:r>
                <a:rPr lang="nl-NL" sz="1000" spc="140" dirty="0">
                  <a:solidFill>
                    <a:srgbClr val="231F20"/>
                  </a:solidFill>
                  <a:latin typeface="Century Gothic"/>
                  <a:cs typeface="Century Gothic"/>
                </a:rPr>
                <a:t>   </a:t>
              </a:r>
              <a:r>
                <a:rPr sz="1000" spc="10" dirty="0">
                  <a:solidFill>
                    <a:srgbClr val="231F20"/>
                  </a:solidFill>
                  <a:latin typeface="Century Gothic"/>
                  <a:cs typeface="Century Gothic"/>
                </a:rPr>
                <a:t>100</a:t>
              </a:r>
              <a:endParaRPr sz="1000" dirty="0">
                <a:latin typeface="Century Gothic"/>
                <a:cs typeface="Century Gothic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17317514" y="5806241"/>
              <a:ext cx="137795" cy="90587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1000" spc="10" dirty="0">
                  <a:solidFill>
                    <a:srgbClr val="231F20"/>
                  </a:solidFill>
                  <a:latin typeface="Century Gothic"/>
                  <a:cs typeface="Century Gothic"/>
                </a:rPr>
                <a:t>200</a:t>
              </a:r>
              <a:endParaRPr sz="500" dirty="0">
                <a:latin typeface="Century Gothic"/>
                <a:cs typeface="Century Gothic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18606647" y="5806241"/>
              <a:ext cx="137795" cy="90587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1000" spc="10" dirty="0">
                  <a:solidFill>
                    <a:srgbClr val="231F20"/>
                  </a:solidFill>
                  <a:latin typeface="Century Gothic"/>
                  <a:cs typeface="Century Gothic"/>
                </a:rPr>
                <a:t>500</a:t>
              </a:r>
              <a:endParaRPr sz="1000" dirty="0">
                <a:latin typeface="Century Gothic"/>
                <a:cs typeface="Century Gothic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18606646" y="5958109"/>
              <a:ext cx="152400" cy="90587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1000" spc="25" dirty="0">
                  <a:solidFill>
                    <a:srgbClr val="231F20"/>
                  </a:solidFill>
                  <a:latin typeface="Century Gothic"/>
                  <a:cs typeface="Century Gothic"/>
                </a:rPr>
                <a:t>mm</a:t>
              </a:r>
              <a:endParaRPr sz="1000" dirty="0">
                <a:latin typeface="Century Gothic"/>
                <a:cs typeface="Century Gothic"/>
              </a:endParaRPr>
            </a:p>
          </p:txBody>
        </p:sp>
        <p:grpSp>
          <p:nvGrpSpPr>
            <p:cNvPr id="19" name="object 19"/>
            <p:cNvGrpSpPr/>
            <p:nvPr/>
          </p:nvGrpSpPr>
          <p:grpSpPr>
            <a:xfrm>
              <a:off x="16532033" y="5918336"/>
              <a:ext cx="2154555" cy="48260"/>
              <a:chOff x="17078926" y="5918336"/>
              <a:chExt cx="2154555" cy="48260"/>
            </a:xfrm>
          </p:grpSpPr>
          <p:sp>
            <p:nvSpPr>
              <p:cNvPr id="20" name="object 20"/>
              <p:cNvSpPr/>
              <p:nvPr/>
            </p:nvSpPr>
            <p:spPr>
              <a:xfrm>
                <a:off x="17295367" y="5919391"/>
                <a:ext cx="213995" cy="46355"/>
              </a:xfrm>
              <a:custGeom>
                <a:avLst/>
                <a:gdLst/>
                <a:ahLst/>
                <a:cxnLst/>
                <a:rect l="l" t="t" r="r" b="b"/>
                <a:pathLst>
                  <a:path w="213994" h="46354">
                    <a:moveTo>
                      <a:pt x="0" y="45762"/>
                    </a:moveTo>
                    <a:lnTo>
                      <a:pt x="213477" y="45762"/>
                    </a:lnTo>
                    <a:lnTo>
                      <a:pt x="213477" y="0"/>
                    </a:lnTo>
                    <a:lnTo>
                      <a:pt x="0" y="0"/>
                    </a:lnTo>
                    <a:lnTo>
                      <a:pt x="0" y="4576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17079981" y="5919391"/>
                <a:ext cx="213995" cy="46355"/>
              </a:xfrm>
              <a:custGeom>
                <a:avLst/>
                <a:gdLst/>
                <a:ahLst/>
                <a:cxnLst/>
                <a:rect l="l" t="t" r="r" b="b"/>
                <a:pathLst>
                  <a:path w="213994" h="46354">
                    <a:moveTo>
                      <a:pt x="213477" y="0"/>
                    </a:moveTo>
                    <a:lnTo>
                      <a:pt x="0" y="0"/>
                    </a:lnTo>
                    <a:lnTo>
                      <a:pt x="0" y="45762"/>
                    </a:lnTo>
                    <a:lnTo>
                      <a:pt x="213477" y="45762"/>
                    </a:lnTo>
                    <a:lnTo>
                      <a:pt x="21347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17079981" y="5919391"/>
                <a:ext cx="213995" cy="46355"/>
              </a:xfrm>
              <a:custGeom>
                <a:avLst/>
                <a:gdLst/>
                <a:ahLst/>
                <a:cxnLst/>
                <a:rect l="l" t="t" r="r" b="b"/>
                <a:pathLst>
                  <a:path w="213994" h="46354">
                    <a:moveTo>
                      <a:pt x="0" y="45762"/>
                    </a:moveTo>
                    <a:lnTo>
                      <a:pt x="213477" y="45762"/>
                    </a:lnTo>
                    <a:lnTo>
                      <a:pt x="213477" y="0"/>
                    </a:lnTo>
                    <a:lnTo>
                      <a:pt x="0" y="0"/>
                    </a:lnTo>
                    <a:lnTo>
                      <a:pt x="0" y="4576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17510745" y="5919391"/>
                <a:ext cx="429259" cy="46355"/>
              </a:xfrm>
              <a:custGeom>
                <a:avLst/>
                <a:gdLst/>
                <a:ahLst/>
                <a:cxnLst/>
                <a:rect l="l" t="t" r="r" b="b"/>
                <a:pathLst>
                  <a:path w="429259" h="46354">
                    <a:moveTo>
                      <a:pt x="428855" y="0"/>
                    </a:moveTo>
                    <a:lnTo>
                      <a:pt x="0" y="0"/>
                    </a:lnTo>
                    <a:lnTo>
                      <a:pt x="0" y="45762"/>
                    </a:lnTo>
                    <a:lnTo>
                      <a:pt x="428855" y="45762"/>
                    </a:lnTo>
                    <a:lnTo>
                      <a:pt x="42885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17510745" y="5919391"/>
                <a:ext cx="1721485" cy="46355"/>
              </a:xfrm>
              <a:custGeom>
                <a:avLst/>
                <a:gdLst/>
                <a:ahLst/>
                <a:cxnLst/>
                <a:rect l="l" t="t" r="r" b="b"/>
                <a:pathLst>
                  <a:path w="1721484" h="46354">
                    <a:moveTo>
                      <a:pt x="0" y="45762"/>
                    </a:moveTo>
                    <a:lnTo>
                      <a:pt x="428855" y="45762"/>
                    </a:lnTo>
                    <a:lnTo>
                      <a:pt x="428855" y="0"/>
                    </a:lnTo>
                    <a:lnTo>
                      <a:pt x="0" y="0"/>
                    </a:lnTo>
                    <a:lnTo>
                      <a:pt x="0" y="45762"/>
                    </a:lnTo>
                    <a:close/>
                  </a:path>
                  <a:path w="1721484" h="46354">
                    <a:moveTo>
                      <a:pt x="430755" y="45762"/>
                    </a:moveTo>
                    <a:lnTo>
                      <a:pt x="1721137" y="45762"/>
                    </a:lnTo>
                    <a:lnTo>
                      <a:pt x="1721137" y="0"/>
                    </a:lnTo>
                    <a:lnTo>
                      <a:pt x="430755" y="0"/>
                    </a:lnTo>
                    <a:lnTo>
                      <a:pt x="430755" y="45762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32" name="object 532"/>
            <p:cNvGrpSpPr/>
            <p:nvPr/>
          </p:nvGrpSpPr>
          <p:grpSpPr>
            <a:xfrm>
              <a:off x="10376342" y="1382169"/>
              <a:ext cx="8310245" cy="4384675"/>
              <a:chOff x="10923235" y="1382168"/>
              <a:chExt cx="8310245" cy="4384675"/>
            </a:xfrm>
          </p:grpSpPr>
          <p:sp>
            <p:nvSpPr>
              <p:cNvPr id="533" name="object 533"/>
              <p:cNvSpPr/>
              <p:nvPr/>
            </p:nvSpPr>
            <p:spPr>
              <a:xfrm>
                <a:off x="10923236" y="1382168"/>
                <a:ext cx="8309711" cy="4384308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4" name="object 534"/>
              <p:cNvSpPr/>
              <p:nvPr/>
            </p:nvSpPr>
            <p:spPr>
              <a:xfrm>
                <a:off x="10923235" y="4714884"/>
                <a:ext cx="413321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133215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32700" y="5471"/>
                    </a:lnTo>
                    <a:lnTo>
                      <a:pt x="41327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5" name="object 535"/>
              <p:cNvSpPr/>
              <p:nvPr/>
            </p:nvSpPr>
            <p:spPr>
              <a:xfrm>
                <a:off x="11289021" y="3162889"/>
                <a:ext cx="202565" cy="297815"/>
              </a:xfrm>
              <a:custGeom>
                <a:avLst/>
                <a:gdLst/>
                <a:ahLst/>
                <a:cxnLst/>
                <a:rect l="l" t="t" r="r" b="b"/>
                <a:pathLst>
                  <a:path w="202565" h="297814">
                    <a:moveTo>
                      <a:pt x="0" y="0"/>
                    </a:moveTo>
                    <a:lnTo>
                      <a:pt x="201978" y="297724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6" name="object 536"/>
              <p:cNvSpPr/>
              <p:nvPr/>
            </p:nvSpPr>
            <p:spPr>
              <a:xfrm>
                <a:off x="12356359" y="2437956"/>
                <a:ext cx="202565" cy="297815"/>
              </a:xfrm>
              <a:custGeom>
                <a:avLst/>
                <a:gdLst/>
                <a:ahLst/>
                <a:cxnLst/>
                <a:rect l="l" t="t" r="r" b="b"/>
                <a:pathLst>
                  <a:path w="202565" h="297814">
                    <a:moveTo>
                      <a:pt x="0" y="0"/>
                    </a:moveTo>
                    <a:lnTo>
                      <a:pt x="202434" y="297724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7" name="object 537"/>
              <p:cNvSpPr/>
              <p:nvPr/>
            </p:nvSpPr>
            <p:spPr>
              <a:xfrm>
                <a:off x="11407107" y="2640390"/>
                <a:ext cx="1139190" cy="773430"/>
              </a:xfrm>
              <a:custGeom>
                <a:avLst/>
                <a:gdLst/>
                <a:ahLst/>
                <a:cxnLst/>
                <a:rect l="l" t="t" r="r" b="b"/>
                <a:pathLst>
                  <a:path w="1139190" h="773429">
                    <a:moveTo>
                      <a:pt x="0" y="773261"/>
                    </a:moveTo>
                    <a:lnTo>
                      <a:pt x="1138919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8" name="object 538"/>
              <p:cNvSpPr/>
              <p:nvPr/>
            </p:nvSpPr>
            <p:spPr>
              <a:xfrm>
                <a:off x="11442671" y="3384016"/>
                <a:ext cx="508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714">
                    <a:moveTo>
                      <a:pt x="911" y="0"/>
                    </a:moveTo>
                    <a:lnTo>
                      <a:pt x="0" y="5471"/>
                    </a:lnTo>
                    <a:lnTo>
                      <a:pt x="4559" y="2279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9" name="object 539"/>
              <p:cNvSpPr/>
              <p:nvPr/>
            </p:nvSpPr>
            <p:spPr>
              <a:xfrm>
                <a:off x="11442671" y="3384016"/>
                <a:ext cx="508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714">
                    <a:moveTo>
                      <a:pt x="4559" y="2279"/>
                    </a:moveTo>
                    <a:lnTo>
                      <a:pt x="0" y="5471"/>
                    </a:lnTo>
                    <a:lnTo>
                      <a:pt x="911" y="0"/>
                    </a:lnTo>
                    <a:lnTo>
                      <a:pt x="4559" y="227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0" name="object 540"/>
              <p:cNvSpPr/>
              <p:nvPr/>
            </p:nvSpPr>
            <p:spPr>
              <a:xfrm>
                <a:off x="11439935" y="3384016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911"/>
                    </a:lnTo>
                    <a:lnTo>
                      <a:pt x="2735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1" name="object 541"/>
              <p:cNvSpPr/>
              <p:nvPr/>
            </p:nvSpPr>
            <p:spPr>
              <a:xfrm>
                <a:off x="11439935" y="3384016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2735" y="5471"/>
                    </a:lnTo>
                    <a:lnTo>
                      <a:pt x="0" y="911"/>
                    </a:lnTo>
                    <a:lnTo>
                      <a:pt x="364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2" name="object 542"/>
              <p:cNvSpPr/>
              <p:nvPr/>
            </p:nvSpPr>
            <p:spPr>
              <a:xfrm>
                <a:off x="11437654" y="3384928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79">
                    <a:moveTo>
                      <a:pt x="2279" y="0"/>
                    </a:moveTo>
                    <a:lnTo>
                      <a:pt x="0" y="3647"/>
                    </a:lnTo>
                    <a:lnTo>
                      <a:pt x="5015" y="4559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3" name="object 543"/>
              <p:cNvSpPr/>
              <p:nvPr/>
            </p:nvSpPr>
            <p:spPr>
              <a:xfrm>
                <a:off x="11437654" y="3384928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79">
                    <a:moveTo>
                      <a:pt x="2279" y="0"/>
                    </a:moveTo>
                    <a:lnTo>
                      <a:pt x="5015" y="4559"/>
                    </a:lnTo>
                    <a:lnTo>
                      <a:pt x="0" y="3647"/>
                    </a:lnTo>
                    <a:lnTo>
                      <a:pt x="227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4" name="object 544"/>
              <p:cNvSpPr/>
              <p:nvPr/>
            </p:nvSpPr>
            <p:spPr>
              <a:xfrm>
                <a:off x="11437656" y="3388576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4445">
                    <a:moveTo>
                      <a:pt x="0" y="0"/>
                    </a:moveTo>
                    <a:lnTo>
                      <a:pt x="455" y="4103"/>
                    </a:lnTo>
                    <a:lnTo>
                      <a:pt x="5015" y="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5" name="object 545"/>
              <p:cNvSpPr/>
              <p:nvPr/>
            </p:nvSpPr>
            <p:spPr>
              <a:xfrm>
                <a:off x="11437656" y="3388576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4445">
                    <a:moveTo>
                      <a:pt x="0" y="0"/>
                    </a:moveTo>
                    <a:lnTo>
                      <a:pt x="5015" y="911"/>
                    </a:lnTo>
                    <a:lnTo>
                      <a:pt x="455" y="41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6" name="object 546"/>
              <p:cNvSpPr/>
              <p:nvPr/>
            </p:nvSpPr>
            <p:spPr>
              <a:xfrm>
                <a:off x="11438109" y="3389488"/>
                <a:ext cx="508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714">
                    <a:moveTo>
                      <a:pt x="4559" y="0"/>
                    </a:moveTo>
                    <a:lnTo>
                      <a:pt x="0" y="3191"/>
                    </a:lnTo>
                    <a:lnTo>
                      <a:pt x="3647" y="5471"/>
                    </a:lnTo>
                    <a:lnTo>
                      <a:pt x="4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7" name="object 547"/>
              <p:cNvSpPr/>
              <p:nvPr/>
            </p:nvSpPr>
            <p:spPr>
              <a:xfrm>
                <a:off x="11438109" y="3389488"/>
                <a:ext cx="508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714">
                    <a:moveTo>
                      <a:pt x="0" y="3191"/>
                    </a:moveTo>
                    <a:lnTo>
                      <a:pt x="4559" y="0"/>
                    </a:lnTo>
                    <a:lnTo>
                      <a:pt x="3647" y="5471"/>
                    </a:lnTo>
                    <a:lnTo>
                      <a:pt x="0" y="319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8" name="object 548"/>
              <p:cNvSpPr/>
              <p:nvPr/>
            </p:nvSpPr>
            <p:spPr>
              <a:xfrm>
                <a:off x="11441760" y="3389488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911" y="0"/>
                    </a:moveTo>
                    <a:lnTo>
                      <a:pt x="0" y="5471"/>
                    </a:lnTo>
                    <a:lnTo>
                      <a:pt x="4103" y="4559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9" name="object 549"/>
              <p:cNvSpPr/>
              <p:nvPr/>
            </p:nvSpPr>
            <p:spPr>
              <a:xfrm>
                <a:off x="11441760" y="3389488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0" y="5471"/>
                    </a:moveTo>
                    <a:lnTo>
                      <a:pt x="911" y="0"/>
                    </a:lnTo>
                    <a:lnTo>
                      <a:pt x="4103" y="4559"/>
                    </a:lnTo>
                    <a:lnTo>
                      <a:pt x="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0" name="object 550"/>
              <p:cNvSpPr/>
              <p:nvPr/>
            </p:nvSpPr>
            <p:spPr>
              <a:xfrm>
                <a:off x="11442669" y="3389488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79">
                    <a:moveTo>
                      <a:pt x="0" y="0"/>
                    </a:moveTo>
                    <a:lnTo>
                      <a:pt x="3191" y="4559"/>
                    </a:lnTo>
                    <a:lnTo>
                      <a:pt x="5471" y="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1" name="object 551"/>
              <p:cNvSpPr/>
              <p:nvPr/>
            </p:nvSpPr>
            <p:spPr>
              <a:xfrm>
                <a:off x="11442669" y="3389488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79">
                    <a:moveTo>
                      <a:pt x="3191" y="4559"/>
                    </a:moveTo>
                    <a:lnTo>
                      <a:pt x="0" y="0"/>
                    </a:lnTo>
                    <a:lnTo>
                      <a:pt x="5471" y="911"/>
                    </a:lnTo>
                    <a:lnTo>
                      <a:pt x="3191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2" name="object 552"/>
              <p:cNvSpPr/>
              <p:nvPr/>
            </p:nvSpPr>
            <p:spPr>
              <a:xfrm>
                <a:off x="11442670" y="3386296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5">
                    <a:moveTo>
                      <a:pt x="4559" y="0"/>
                    </a:moveTo>
                    <a:lnTo>
                      <a:pt x="0" y="3191"/>
                    </a:lnTo>
                    <a:lnTo>
                      <a:pt x="5471" y="4103"/>
                    </a:lnTo>
                    <a:lnTo>
                      <a:pt x="4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3" name="object 553"/>
              <p:cNvSpPr/>
              <p:nvPr/>
            </p:nvSpPr>
            <p:spPr>
              <a:xfrm>
                <a:off x="11442670" y="3386296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5">
                    <a:moveTo>
                      <a:pt x="5471" y="4103"/>
                    </a:moveTo>
                    <a:lnTo>
                      <a:pt x="0" y="3191"/>
                    </a:lnTo>
                    <a:lnTo>
                      <a:pt x="4559" y="0"/>
                    </a:lnTo>
                    <a:lnTo>
                      <a:pt x="5471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4" name="object 554"/>
              <p:cNvSpPr/>
              <p:nvPr/>
            </p:nvSpPr>
            <p:spPr>
              <a:xfrm>
                <a:off x="12505904" y="2664555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4559" y="0"/>
                    </a:moveTo>
                    <a:lnTo>
                      <a:pt x="0" y="2735"/>
                    </a:lnTo>
                    <a:lnTo>
                      <a:pt x="3647" y="5015"/>
                    </a:lnTo>
                    <a:lnTo>
                      <a:pt x="4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5" name="object 555"/>
              <p:cNvSpPr/>
              <p:nvPr/>
            </p:nvSpPr>
            <p:spPr>
              <a:xfrm>
                <a:off x="12505904" y="2664555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0" y="2735"/>
                    </a:moveTo>
                    <a:lnTo>
                      <a:pt x="4559" y="0"/>
                    </a:lnTo>
                    <a:lnTo>
                      <a:pt x="3647" y="5015"/>
                    </a:lnTo>
                    <a:lnTo>
                      <a:pt x="0" y="273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6" name="object 556"/>
              <p:cNvSpPr/>
              <p:nvPr/>
            </p:nvSpPr>
            <p:spPr>
              <a:xfrm>
                <a:off x="12509552" y="2664555"/>
                <a:ext cx="38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080">
                    <a:moveTo>
                      <a:pt x="911" y="0"/>
                    </a:moveTo>
                    <a:lnTo>
                      <a:pt x="0" y="5015"/>
                    </a:lnTo>
                    <a:lnTo>
                      <a:pt x="3647" y="4559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7" name="object 557"/>
              <p:cNvSpPr/>
              <p:nvPr/>
            </p:nvSpPr>
            <p:spPr>
              <a:xfrm>
                <a:off x="12509552" y="2664555"/>
                <a:ext cx="38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080">
                    <a:moveTo>
                      <a:pt x="0" y="5015"/>
                    </a:moveTo>
                    <a:lnTo>
                      <a:pt x="911" y="0"/>
                    </a:lnTo>
                    <a:lnTo>
                      <a:pt x="3647" y="4559"/>
                    </a:lnTo>
                    <a:lnTo>
                      <a:pt x="0" y="501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8" name="object 558"/>
              <p:cNvSpPr/>
              <p:nvPr/>
            </p:nvSpPr>
            <p:spPr>
              <a:xfrm>
                <a:off x="12510466" y="2664555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0" y="0"/>
                    </a:moveTo>
                    <a:lnTo>
                      <a:pt x="2735" y="4559"/>
                    </a:lnTo>
                    <a:lnTo>
                      <a:pt x="5015" y="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9" name="object 559"/>
              <p:cNvSpPr/>
              <p:nvPr/>
            </p:nvSpPr>
            <p:spPr>
              <a:xfrm>
                <a:off x="12510466" y="2664555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2735" y="4559"/>
                    </a:moveTo>
                    <a:lnTo>
                      <a:pt x="0" y="0"/>
                    </a:lnTo>
                    <a:lnTo>
                      <a:pt x="5015" y="911"/>
                    </a:lnTo>
                    <a:lnTo>
                      <a:pt x="2735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0" name="object 560"/>
              <p:cNvSpPr/>
              <p:nvPr/>
            </p:nvSpPr>
            <p:spPr>
              <a:xfrm>
                <a:off x="12510463" y="2661363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4444">
                    <a:moveTo>
                      <a:pt x="4559" y="0"/>
                    </a:moveTo>
                    <a:lnTo>
                      <a:pt x="0" y="3191"/>
                    </a:lnTo>
                    <a:lnTo>
                      <a:pt x="5015" y="4103"/>
                    </a:lnTo>
                    <a:lnTo>
                      <a:pt x="4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1" name="object 561"/>
              <p:cNvSpPr/>
              <p:nvPr/>
            </p:nvSpPr>
            <p:spPr>
              <a:xfrm>
                <a:off x="12510463" y="2661363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4444">
                    <a:moveTo>
                      <a:pt x="5015" y="4103"/>
                    </a:moveTo>
                    <a:lnTo>
                      <a:pt x="0" y="3191"/>
                    </a:lnTo>
                    <a:lnTo>
                      <a:pt x="4559" y="0"/>
                    </a:lnTo>
                    <a:lnTo>
                      <a:pt x="5015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2" name="object 562"/>
              <p:cNvSpPr/>
              <p:nvPr/>
            </p:nvSpPr>
            <p:spPr>
              <a:xfrm>
                <a:off x="12510466" y="2659084"/>
                <a:ext cx="508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714">
                    <a:moveTo>
                      <a:pt x="911" y="0"/>
                    </a:moveTo>
                    <a:lnTo>
                      <a:pt x="0" y="5471"/>
                    </a:lnTo>
                    <a:lnTo>
                      <a:pt x="4559" y="2279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3" name="object 563"/>
              <p:cNvSpPr/>
              <p:nvPr/>
            </p:nvSpPr>
            <p:spPr>
              <a:xfrm>
                <a:off x="12510466" y="2659084"/>
                <a:ext cx="508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714">
                    <a:moveTo>
                      <a:pt x="4559" y="2279"/>
                    </a:moveTo>
                    <a:lnTo>
                      <a:pt x="0" y="5471"/>
                    </a:lnTo>
                    <a:lnTo>
                      <a:pt x="911" y="0"/>
                    </a:lnTo>
                    <a:lnTo>
                      <a:pt x="4559" y="227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4" name="object 564"/>
              <p:cNvSpPr/>
              <p:nvPr/>
            </p:nvSpPr>
            <p:spPr>
              <a:xfrm>
                <a:off x="12507271" y="2659084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4103" y="0"/>
                    </a:moveTo>
                    <a:lnTo>
                      <a:pt x="0" y="911"/>
                    </a:lnTo>
                    <a:lnTo>
                      <a:pt x="3191" y="5471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5" name="object 565"/>
              <p:cNvSpPr/>
              <p:nvPr/>
            </p:nvSpPr>
            <p:spPr>
              <a:xfrm>
                <a:off x="12507271" y="2659084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4103" y="0"/>
                    </a:moveTo>
                    <a:lnTo>
                      <a:pt x="3191" y="5471"/>
                    </a:lnTo>
                    <a:lnTo>
                      <a:pt x="0" y="911"/>
                    </a:lnTo>
                    <a:lnTo>
                      <a:pt x="4103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6" name="object 566"/>
              <p:cNvSpPr/>
              <p:nvPr/>
            </p:nvSpPr>
            <p:spPr>
              <a:xfrm>
                <a:off x="12504993" y="2659995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80">
                    <a:moveTo>
                      <a:pt x="2279" y="0"/>
                    </a:moveTo>
                    <a:lnTo>
                      <a:pt x="0" y="3647"/>
                    </a:lnTo>
                    <a:lnTo>
                      <a:pt x="5471" y="4559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7" name="object 567"/>
              <p:cNvSpPr/>
              <p:nvPr/>
            </p:nvSpPr>
            <p:spPr>
              <a:xfrm>
                <a:off x="12504993" y="2659995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80">
                    <a:moveTo>
                      <a:pt x="2279" y="0"/>
                    </a:moveTo>
                    <a:lnTo>
                      <a:pt x="5471" y="4559"/>
                    </a:lnTo>
                    <a:lnTo>
                      <a:pt x="0" y="3647"/>
                    </a:lnTo>
                    <a:lnTo>
                      <a:pt x="227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8" name="object 568"/>
              <p:cNvSpPr/>
              <p:nvPr/>
            </p:nvSpPr>
            <p:spPr>
              <a:xfrm>
                <a:off x="12504993" y="2663643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0" y="0"/>
                    </a:moveTo>
                    <a:lnTo>
                      <a:pt x="911" y="3647"/>
                    </a:lnTo>
                    <a:lnTo>
                      <a:pt x="5471" y="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9" name="object 569"/>
              <p:cNvSpPr/>
              <p:nvPr/>
            </p:nvSpPr>
            <p:spPr>
              <a:xfrm>
                <a:off x="12504993" y="2663643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0" y="0"/>
                    </a:moveTo>
                    <a:lnTo>
                      <a:pt x="5471" y="911"/>
                    </a:lnTo>
                    <a:lnTo>
                      <a:pt x="911" y="364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70" name="object 570"/>
            <p:cNvSpPr txBox="1"/>
            <p:nvPr/>
          </p:nvSpPr>
          <p:spPr>
            <a:xfrm rot="19560000">
              <a:off x="11295496" y="2872231"/>
              <a:ext cx="113820" cy="641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470"/>
                </a:lnSpc>
              </a:pPr>
              <a:r>
                <a:rPr sz="450" spc="5" dirty="0">
                  <a:solidFill>
                    <a:srgbClr val="231F20"/>
                  </a:solidFill>
                  <a:latin typeface="Tahoma"/>
                  <a:cs typeface="Tahoma"/>
                </a:rPr>
                <a:t>3</a:t>
              </a:r>
              <a:r>
                <a:rPr sz="450" dirty="0">
                  <a:solidFill>
                    <a:srgbClr val="231F20"/>
                  </a:solidFill>
                  <a:latin typeface="Tahoma"/>
                  <a:cs typeface="Tahoma"/>
                </a:rPr>
                <a:t>0</a:t>
              </a:r>
              <a:r>
                <a:rPr sz="450" spc="5" dirty="0">
                  <a:solidFill>
                    <a:srgbClr val="231F20"/>
                  </a:solidFill>
                  <a:latin typeface="Tahoma"/>
                  <a:cs typeface="Tahoma"/>
                </a:rPr>
                <a:t>0</a:t>
              </a:r>
              <a:endParaRPr sz="450">
                <a:latin typeface="Tahoma"/>
                <a:cs typeface="Tahoma"/>
              </a:endParaRPr>
            </a:p>
          </p:txBody>
        </p:sp>
        <p:grpSp>
          <p:nvGrpSpPr>
            <p:cNvPr id="571" name="object 571"/>
            <p:cNvGrpSpPr/>
            <p:nvPr/>
          </p:nvGrpSpPr>
          <p:grpSpPr>
            <a:xfrm>
              <a:off x="11442895" y="4429014"/>
              <a:ext cx="1905" cy="478790"/>
              <a:chOff x="11989788" y="4429014"/>
              <a:chExt cx="1905" cy="478790"/>
            </a:xfrm>
          </p:grpSpPr>
          <p:sp>
            <p:nvSpPr>
              <p:cNvPr id="572" name="object 572"/>
              <p:cNvSpPr/>
              <p:nvPr/>
            </p:nvSpPr>
            <p:spPr>
              <a:xfrm>
                <a:off x="11990700" y="442901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3" name="object 573"/>
              <p:cNvSpPr/>
              <p:nvPr/>
            </p:nvSpPr>
            <p:spPr>
              <a:xfrm>
                <a:off x="11990700" y="453159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4" name="object 574"/>
              <p:cNvSpPr/>
              <p:nvPr/>
            </p:nvSpPr>
            <p:spPr>
              <a:xfrm>
                <a:off x="11990700" y="463418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5" name="object 575"/>
              <p:cNvSpPr/>
              <p:nvPr/>
            </p:nvSpPr>
            <p:spPr>
              <a:xfrm>
                <a:off x="11990700" y="473676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6" name="object 576"/>
              <p:cNvSpPr/>
              <p:nvPr/>
            </p:nvSpPr>
            <p:spPr>
              <a:xfrm>
                <a:off x="11990700" y="483935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77" name="object 577"/>
            <p:cNvGrpSpPr/>
            <p:nvPr/>
          </p:nvGrpSpPr>
          <p:grpSpPr>
            <a:xfrm>
              <a:off x="11442895" y="5044069"/>
              <a:ext cx="1905" cy="273685"/>
              <a:chOff x="11989788" y="5044068"/>
              <a:chExt cx="1905" cy="273685"/>
            </a:xfrm>
          </p:grpSpPr>
          <p:sp>
            <p:nvSpPr>
              <p:cNvPr id="578" name="object 578"/>
              <p:cNvSpPr/>
              <p:nvPr/>
            </p:nvSpPr>
            <p:spPr>
              <a:xfrm>
                <a:off x="11990700" y="504406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9" name="object 579"/>
              <p:cNvSpPr/>
              <p:nvPr/>
            </p:nvSpPr>
            <p:spPr>
              <a:xfrm>
                <a:off x="11990700" y="5146653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0" name="object 580"/>
              <p:cNvSpPr/>
              <p:nvPr/>
            </p:nvSpPr>
            <p:spPr>
              <a:xfrm>
                <a:off x="11990700" y="524923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81" name="object 581"/>
            <p:cNvGrpSpPr/>
            <p:nvPr/>
          </p:nvGrpSpPr>
          <p:grpSpPr>
            <a:xfrm>
              <a:off x="11529066" y="5044069"/>
              <a:ext cx="1905" cy="273685"/>
              <a:chOff x="12075959" y="5044068"/>
              <a:chExt cx="1905" cy="273685"/>
            </a:xfrm>
          </p:grpSpPr>
          <p:sp>
            <p:nvSpPr>
              <p:cNvPr id="582" name="object 582"/>
              <p:cNvSpPr/>
              <p:nvPr/>
            </p:nvSpPr>
            <p:spPr>
              <a:xfrm>
                <a:off x="12076870" y="524923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3" name="object 583"/>
              <p:cNvSpPr/>
              <p:nvPr/>
            </p:nvSpPr>
            <p:spPr>
              <a:xfrm>
                <a:off x="12076870" y="5146652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4" name="object 584"/>
              <p:cNvSpPr/>
              <p:nvPr/>
            </p:nvSpPr>
            <p:spPr>
              <a:xfrm>
                <a:off x="12076870" y="504406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85" name="object 585"/>
            <p:cNvGrpSpPr/>
            <p:nvPr/>
          </p:nvGrpSpPr>
          <p:grpSpPr>
            <a:xfrm>
              <a:off x="11529066" y="4736769"/>
              <a:ext cx="1905" cy="171450"/>
              <a:chOff x="12075959" y="4736769"/>
              <a:chExt cx="1905" cy="171450"/>
            </a:xfrm>
          </p:grpSpPr>
          <p:sp>
            <p:nvSpPr>
              <p:cNvPr id="586" name="object 586"/>
              <p:cNvSpPr/>
              <p:nvPr/>
            </p:nvSpPr>
            <p:spPr>
              <a:xfrm>
                <a:off x="12076870" y="483935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7" name="object 587"/>
              <p:cNvSpPr/>
              <p:nvPr/>
            </p:nvSpPr>
            <p:spPr>
              <a:xfrm>
                <a:off x="12076870" y="473676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88" name="object 588"/>
            <p:cNvSpPr/>
            <p:nvPr/>
          </p:nvSpPr>
          <p:spPr>
            <a:xfrm>
              <a:off x="11529977" y="4429014"/>
              <a:ext cx="0" cy="68580"/>
            </a:xfrm>
            <a:custGeom>
              <a:avLst/>
              <a:gdLst/>
              <a:ahLst/>
              <a:cxnLst/>
              <a:rect l="l" t="t" r="r" b="b"/>
              <a:pathLst>
                <a:path h="68579">
                  <a:moveTo>
                    <a:pt x="0" y="683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11518123" y="4236612"/>
              <a:ext cx="0" cy="78105"/>
            </a:xfrm>
            <a:custGeom>
              <a:avLst/>
              <a:gdLst/>
              <a:ahLst/>
              <a:cxnLst/>
              <a:rect l="l" t="t" r="r" b="b"/>
              <a:pathLst>
                <a:path h="78104">
                  <a:moveTo>
                    <a:pt x="0" y="775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11456115" y="4236612"/>
              <a:ext cx="0" cy="78105"/>
            </a:xfrm>
            <a:custGeom>
              <a:avLst/>
              <a:gdLst/>
              <a:ahLst/>
              <a:cxnLst/>
              <a:rect l="l" t="t" r="r" b="b"/>
              <a:pathLst>
                <a:path h="78104">
                  <a:moveTo>
                    <a:pt x="0" y="775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13123919" y="4429014"/>
              <a:ext cx="0" cy="68580"/>
            </a:xfrm>
            <a:custGeom>
              <a:avLst/>
              <a:gdLst/>
              <a:ahLst/>
              <a:cxnLst/>
              <a:rect l="l" t="t" r="r" b="b"/>
              <a:pathLst>
                <a:path h="68579">
                  <a:moveTo>
                    <a:pt x="0" y="0"/>
                  </a:moveTo>
                  <a:lnTo>
                    <a:pt x="0" y="68389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592" name="object 592"/>
            <p:cNvGrpSpPr/>
            <p:nvPr/>
          </p:nvGrpSpPr>
          <p:grpSpPr>
            <a:xfrm>
              <a:off x="13123009" y="4736769"/>
              <a:ext cx="1905" cy="171450"/>
              <a:chOff x="13669902" y="4736769"/>
              <a:chExt cx="1905" cy="171450"/>
            </a:xfrm>
          </p:grpSpPr>
          <p:sp>
            <p:nvSpPr>
              <p:cNvPr id="593" name="object 593"/>
              <p:cNvSpPr/>
              <p:nvPr/>
            </p:nvSpPr>
            <p:spPr>
              <a:xfrm>
                <a:off x="13670813" y="473676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4" name="object 594"/>
              <p:cNvSpPr/>
              <p:nvPr/>
            </p:nvSpPr>
            <p:spPr>
              <a:xfrm>
                <a:off x="13670813" y="483935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95" name="object 595"/>
            <p:cNvGrpSpPr/>
            <p:nvPr/>
          </p:nvGrpSpPr>
          <p:grpSpPr>
            <a:xfrm>
              <a:off x="13123009" y="5044069"/>
              <a:ext cx="1905" cy="273685"/>
              <a:chOff x="13669902" y="5044068"/>
              <a:chExt cx="1905" cy="273685"/>
            </a:xfrm>
          </p:grpSpPr>
          <p:sp>
            <p:nvSpPr>
              <p:cNvPr id="596" name="object 596"/>
              <p:cNvSpPr/>
              <p:nvPr/>
            </p:nvSpPr>
            <p:spPr>
              <a:xfrm>
                <a:off x="13670813" y="504406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7" name="object 597"/>
              <p:cNvSpPr/>
              <p:nvPr/>
            </p:nvSpPr>
            <p:spPr>
              <a:xfrm>
                <a:off x="13670813" y="5146653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8" name="object 598"/>
              <p:cNvSpPr/>
              <p:nvPr/>
            </p:nvSpPr>
            <p:spPr>
              <a:xfrm>
                <a:off x="13670813" y="524923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99" name="object 599"/>
            <p:cNvGrpSpPr/>
            <p:nvPr/>
          </p:nvGrpSpPr>
          <p:grpSpPr>
            <a:xfrm>
              <a:off x="13209180" y="5044069"/>
              <a:ext cx="1905" cy="273685"/>
              <a:chOff x="13756073" y="5044068"/>
              <a:chExt cx="1905" cy="273685"/>
            </a:xfrm>
          </p:grpSpPr>
          <p:sp>
            <p:nvSpPr>
              <p:cNvPr id="600" name="object 600"/>
              <p:cNvSpPr/>
              <p:nvPr/>
            </p:nvSpPr>
            <p:spPr>
              <a:xfrm>
                <a:off x="13756985" y="524923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1" name="object 601"/>
              <p:cNvSpPr/>
              <p:nvPr/>
            </p:nvSpPr>
            <p:spPr>
              <a:xfrm>
                <a:off x="13756985" y="5146652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2" name="object 602"/>
              <p:cNvSpPr/>
              <p:nvPr/>
            </p:nvSpPr>
            <p:spPr>
              <a:xfrm>
                <a:off x="13756985" y="504406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03" name="object 603"/>
            <p:cNvGrpSpPr/>
            <p:nvPr/>
          </p:nvGrpSpPr>
          <p:grpSpPr>
            <a:xfrm>
              <a:off x="13207795" y="4634185"/>
              <a:ext cx="3810" cy="273685"/>
              <a:chOff x="13754689" y="4634184"/>
              <a:chExt cx="3810" cy="273685"/>
            </a:xfrm>
          </p:grpSpPr>
          <p:sp>
            <p:nvSpPr>
              <p:cNvPr id="604" name="object 604"/>
              <p:cNvSpPr/>
              <p:nvPr/>
            </p:nvSpPr>
            <p:spPr>
              <a:xfrm>
                <a:off x="13756056" y="465424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1367" y="227"/>
                    </a:moveTo>
                    <a:lnTo>
                      <a:pt x="1367" y="227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5" name="object 605"/>
              <p:cNvSpPr/>
              <p:nvPr/>
            </p:nvSpPr>
            <p:spPr>
              <a:xfrm>
                <a:off x="13756986" y="483935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6" name="object 606"/>
              <p:cNvSpPr/>
              <p:nvPr/>
            </p:nvSpPr>
            <p:spPr>
              <a:xfrm>
                <a:off x="13756986" y="473676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7" name="object 607"/>
              <p:cNvSpPr/>
              <p:nvPr/>
            </p:nvSpPr>
            <p:spPr>
              <a:xfrm>
                <a:off x="13756986" y="463418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08" name="object 608"/>
            <p:cNvSpPr/>
            <p:nvPr/>
          </p:nvSpPr>
          <p:spPr>
            <a:xfrm>
              <a:off x="13210091" y="4429014"/>
              <a:ext cx="0" cy="68580"/>
            </a:xfrm>
            <a:custGeom>
              <a:avLst/>
              <a:gdLst/>
              <a:ahLst/>
              <a:cxnLst/>
              <a:rect l="l" t="t" r="r" b="b"/>
              <a:pathLst>
                <a:path h="68579">
                  <a:moveTo>
                    <a:pt x="0" y="683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13198236" y="4236612"/>
              <a:ext cx="0" cy="78105"/>
            </a:xfrm>
            <a:custGeom>
              <a:avLst/>
              <a:gdLst/>
              <a:ahLst/>
              <a:cxnLst/>
              <a:rect l="l" t="t" r="r" b="b"/>
              <a:pathLst>
                <a:path h="78104">
                  <a:moveTo>
                    <a:pt x="0" y="775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13136227" y="4236612"/>
              <a:ext cx="0" cy="78105"/>
            </a:xfrm>
            <a:custGeom>
              <a:avLst/>
              <a:gdLst/>
              <a:ahLst/>
              <a:cxnLst/>
              <a:rect l="l" t="t" r="r" b="b"/>
              <a:pathLst>
                <a:path h="78104">
                  <a:moveTo>
                    <a:pt x="0" y="775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611" name="object 611"/>
            <p:cNvGrpSpPr/>
            <p:nvPr/>
          </p:nvGrpSpPr>
          <p:grpSpPr>
            <a:xfrm>
              <a:off x="12283180" y="4429014"/>
              <a:ext cx="1905" cy="478790"/>
              <a:chOff x="12830073" y="4429014"/>
              <a:chExt cx="1905" cy="478790"/>
            </a:xfrm>
          </p:grpSpPr>
          <p:sp>
            <p:nvSpPr>
              <p:cNvPr id="612" name="object 612"/>
              <p:cNvSpPr/>
              <p:nvPr/>
            </p:nvSpPr>
            <p:spPr>
              <a:xfrm>
                <a:off x="12830985" y="442901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3" name="object 613"/>
              <p:cNvSpPr/>
              <p:nvPr/>
            </p:nvSpPr>
            <p:spPr>
              <a:xfrm>
                <a:off x="12830985" y="453159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4" name="object 614"/>
              <p:cNvSpPr/>
              <p:nvPr/>
            </p:nvSpPr>
            <p:spPr>
              <a:xfrm>
                <a:off x="12830985" y="463418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5" name="object 615"/>
              <p:cNvSpPr/>
              <p:nvPr/>
            </p:nvSpPr>
            <p:spPr>
              <a:xfrm>
                <a:off x="12830985" y="473676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6" name="object 616"/>
              <p:cNvSpPr/>
              <p:nvPr/>
            </p:nvSpPr>
            <p:spPr>
              <a:xfrm>
                <a:off x="12830985" y="483935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17" name="object 617"/>
            <p:cNvGrpSpPr/>
            <p:nvPr/>
          </p:nvGrpSpPr>
          <p:grpSpPr>
            <a:xfrm>
              <a:off x="12283180" y="5044069"/>
              <a:ext cx="1905" cy="273685"/>
              <a:chOff x="12830073" y="5044068"/>
              <a:chExt cx="1905" cy="273685"/>
            </a:xfrm>
          </p:grpSpPr>
          <p:sp>
            <p:nvSpPr>
              <p:cNvPr id="618" name="object 618"/>
              <p:cNvSpPr/>
              <p:nvPr/>
            </p:nvSpPr>
            <p:spPr>
              <a:xfrm>
                <a:off x="12830985" y="504406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9" name="object 619"/>
              <p:cNvSpPr/>
              <p:nvPr/>
            </p:nvSpPr>
            <p:spPr>
              <a:xfrm>
                <a:off x="12830985" y="5146653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0" name="object 620"/>
              <p:cNvSpPr/>
              <p:nvPr/>
            </p:nvSpPr>
            <p:spPr>
              <a:xfrm>
                <a:off x="12830985" y="524923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21" name="object 621"/>
            <p:cNvGrpSpPr/>
            <p:nvPr/>
          </p:nvGrpSpPr>
          <p:grpSpPr>
            <a:xfrm>
              <a:off x="12369352" y="5044069"/>
              <a:ext cx="1905" cy="273685"/>
              <a:chOff x="12916245" y="5044068"/>
              <a:chExt cx="1905" cy="273685"/>
            </a:xfrm>
          </p:grpSpPr>
          <p:sp>
            <p:nvSpPr>
              <p:cNvPr id="622" name="object 622"/>
              <p:cNvSpPr/>
              <p:nvPr/>
            </p:nvSpPr>
            <p:spPr>
              <a:xfrm>
                <a:off x="12917157" y="524923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3" name="object 623"/>
              <p:cNvSpPr/>
              <p:nvPr/>
            </p:nvSpPr>
            <p:spPr>
              <a:xfrm>
                <a:off x="12917157" y="5146652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4" name="object 624"/>
              <p:cNvSpPr/>
              <p:nvPr/>
            </p:nvSpPr>
            <p:spPr>
              <a:xfrm>
                <a:off x="12917157" y="504406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25" name="object 625"/>
            <p:cNvGrpSpPr/>
            <p:nvPr/>
          </p:nvGrpSpPr>
          <p:grpSpPr>
            <a:xfrm>
              <a:off x="12369352" y="4429014"/>
              <a:ext cx="1905" cy="478790"/>
              <a:chOff x="12916245" y="4429014"/>
              <a:chExt cx="1905" cy="478790"/>
            </a:xfrm>
          </p:grpSpPr>
          <p:sp>
            <p:nvSpPr>
              <p:cNvPr id="626" name="object 626"/>
              <p:cNvSpPr/>
              <p:nvPr/>
            </p:nvSpPr>
            <p:spPr>
              <a:xfrm>
                <a:off x="12917157" y="483935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7" name="object 627"/>
              <p:cNvSpPr/>
              <p:nvPr/>
            </p:nvSpPr>
            <p:spPr>
              <a:xfrm>
                <a:off x="12917157" y="473676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8" name="object 628"/>
              <p:cNvSpPr/>
              <p:nvPr/>
            </p:nvSpPr>
            <p:spPr>
              <a:xfrm>
                <a:off x="12917157" y="463418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9" name="object 629"/>
              <p:cNvSpPr/>
              <p:nvPr/>
            </p:nvSpPr>
            <p:spPr>
              <a:xfrm>
                <a:off x="12917157" y="453159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0" name="object 630"/>
              <p:cNvSpPr/>
              <p:nvPr/>
            </p:nvSpPr>
            <p:spPr>
              <a:xfrm>
                <a:off x="12917157" y="442901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31" name="object 631"/>
            <p:cNvSpPr/>
            <p:nvPr/>
          </p:nvSpPr>
          <p:spPr>
            <a:xfrm>
              <a:off x="12357950" y="4236612"/>
              <a:ext cx="0" cy="78105"/>
            </a:xfrm>
            <a:custGeom>
              <a:avLst/>
              <a:gdLst/>
              <a:ahLst/>
              <a:cxnLst/>
              <a:rect l="l" t="t" r="r" b="b"/>
              <a:pathLst>
                <a:path h="78104">
                  <a:moveTo>
                    <a:pt x="0" y="775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12295943" y="4236612"/>
              <a:ext cx="0" cy="78105"/>
            </a:xfrm>
            <a:custGeom>
              <a:avLst/>
              <a:gdLst/>
              <a:ahLst/>
              <a:cxnLst/>
              <a:rect l="l" t="t" r="r" b="b"/>
              <a:pathLst>
                <a:path h="78104">
                  <a:moveTo>
                    <a:pt x="0" y="775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633" name="object 633"/>
            <p:cNvGrpSpPr/>
            <p:nvPr/>
          </p:nvGrpSpPr>
          <p:grpSpPr>
            <a:xfrm>
              <a:off x="10374754" y="1390004"/>
              <a:ext cx="3246120" cy="4352290"/>
              <a:chOff x="10921648" y="1390004"/>
              <a:chExt cx="3246120" cy="4352290"/>
            </a:xfrm>
          </p:grpSpPr>
          <p:sp>
            <p:nvSpPr>
              <p:cNvPr id="634" name="object 634"/>
              <p:cNvSpPr/>
              <p:nvPr/>
            </p:nvSpPr>
            <p:spPr>
              <a:xfrm>
                <a:off x="10923236" y="1391592"/>
                <a:ext cx="1356995" cy="1670050"/>
              </a:xfrm>
              <a:custGeom>
                <a:avLst/>
                <a:gdLst/>
                <a:ahLst/>
                <a:cxnLst/>
                <a:rect l="l" t="t" r="r" b="b"/>
                <a:pathLst>
                  <a:path w="1356995" h="1670050">
                    <a:moveTo>
                      <a:pt x="0" y="238309"/>
                    </a:moveTo>
                    <a:lnTo>
                      <a:pt x="0" y="1242932"/>
                    </a:lnTo>
                    <a:lnTo>
                      <a:pt x="274142" y="1633151"/>
                    </a:lnTo>
                    <a:lnTo>
                      <a:pt x="311073" y="1662786"/>
                    </a:lnTo>
                    <a:lnTo>
                      <a:pt x="343503" y="1669755"/>
                    </a:lnTo>
                    <a:lnTo>
                      <a:pt x="357876" y="1668774"/>
                    </a:lnTo>
                    <a:lnTo>
                      <a:pt x="371871" y="1665369"/>
                    </a:lnTo>
                    <a:lnTo>
                      <a:pt x="384934" y="1659595"/>
                    </a:lnTo>
                    <a:lnTo>
                      <a:pt x="393141" y="1654580"/>
                    </a:lnTo>
                    <a:lnTo>
                      <a:pt x="785243" y="1386491"/>
                    </a:lnTo>
                    <a:lnTo>
                      <a:pt x="0" y="238309"/>
                    </a:lnTo>
                    <a:close/>
                  </a:path>
                  <a:path w="1356995" h="1670050">
                    <a:moveTo>
                      <a:pt x="742316" y="0"/>
                    </a:moveTo>
                    <a:lnTo>
                      <a:pt x="45700" y="0"/>
                    </a:lnTo>
                    <a:lnTo>
                      <a:pt x="927494" y="1289378"/>
                    </a:lnTo>
                    <a:lnTo>
                      <a:pt x="1319596" y="1021289"/>
                    </a:lnTo>
                    <a:lnTo>
                      <a:pt x="1341989" y="998852"/>
                    </a:lnTo>
                    <a:lnTo>
                      <a:pt x="1354532" y="971178"/>
                    </a:lnTo>
                    <a:lnTo>
                      <a:pt x="1356560" y="940861"/>
                    </a:lnTo>
                    <a:lnTo>
                      <a:pt x="1347408" y="910497"/>
                    </a:lnTo>
                    <a:lnTo>
                      <a:pt x="1342849" y="902291"/>
                    </a:lnTo>
                    <a:lnTo>
                      <a:pt x="742316" y="0"/>
                    </a:lnTo>
                    <a:close/>
                  </a:path>
                </a:pathLst>
              </a:custGeom>
              <a:solidFill>
                <a:srgbClr val="E7E8E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5" name="object 635"/>
              <p:cNvSpPr/>
              <p:nvPr/>
            </p:nvSpPr>
            <p:spPr>
              <a:xfrm>
                <a:off x="10923236" y="1391591"/>
                <a:ext cx="1356995" cy="1670050"/>
              </a:xfrm>
              <a:custGeom>
                <a:avLst/>
                <a:gdLst/>
                <a:ahLst/>
                <a:cxnLst/>
                <a:rect l="l" t="t" r="r" b="b"/>
                <a:pathLst>
                  <a:path w="1356995" h="1670050">
                    <a:moveTo>
                      <a:pt x="0" y="1242932"/>
                    </a:moveTo>
                    <a:lnTo>
                      <a:pt x="274142" y="1633151"/>
                    </a:lnTo>
                    <a:lnTo>
                      <a:pt x="311073" y="1662786"/>
                    </a:lnTo>
                    <a:lnTo>
                      <a:pt x="343503" y="1669755"/>
                    </a:lnTo>
                    <a:lnTo>
                      <a:pt x="357876" y="1668774"/>
                    </a:lnTo>
                    <a:lnTo>
                      <a:pt x="371871" y="1665369"/>
                    </a:lnTo>
                    <a:lnTo>
                      <a:pt x="384934" y="1659595"/>
                    </a:lnTo>
                    <a:lnTo>
                      <a:pt x="393141" y="1654580"/>
                    </a:lnTo>
                    <a:lnTo>
                      <a:pt x="785243" y="1386491"/>
                    </a:lnTo>
                    <a:lnTo>
                      <a:pt x="0" y="238309"/>
                    </a:lnTo>
                  </a:path>
                  <a:path w="1356995" h="1670050">
                    <a:moveTo>
                      <a:pt x="45700" y="0"/>
                    </a:moveTo>
                    <a:lnTo>
                      <a:pt x="927494" y="1289378"/>
                    </a:lnTo>
                    <a:lnTo>
                      <a:pt x="1319596" y="1021289"/>
                    </a:lnTo>
                    <a:lnTo>
                      <a:pt x="1341989" y="998852"/>
                    </a:lnTo>
                    <a:lnTo>
                      <a:pt x="1354532" y="971178"/>
                    </a:lnTo>
                    <a:lnTo>
                      <a:pt x="1356560" y="940861"/>
                    </a:lnTo>
                    <a:lnTo>
                      <a:pt x="1347408" y="910497"/>
                    </a:lnTo>
                    <a:lnTo>
                      <a:pt x="1342849" y="902291"/>
                    </a:lnTo>
                    <a:lnTo>
                      <a:pt x="742316" y="0"/>
                    </a:lnTo>
                  </a:path>
                </a:pathLst>
              </a:custGeom>
              <a:ln w="3175">
                <a:solidFill>
                  <a:srgbClr val="E7E8E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6" name="object 636"/>
              <p:cNvSpPr/>
              <p:nvPr/>
            </p:nvSpPr>
            <p:spPr>
              <a:xfrm>
                <a:off x="11665553" y="1391591"/>
                <a:ext cx="600710" cy="902335"/>
              </a:xfrm>
              <a:custGeom>
                <a:avLst/>
                <a:gdLst/>
                <a:ahLst/>
                <a:cxnLst/>
                <a:rect l="l" t="t" r="r" b="b"/>
                <a:pathLst>
                  <a:path w="600709" h="902335">
                    <a:moveTo>
                      <a:pt x="0" y="0"/>
                    </a:moveTo>
                    <a:lnTo>
                      <a:pt x="600532" y="902291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7" name="object 637"/>
              <p:cNvSpPr/>
              <p:nvPr/>
            </p:nvSpPr>
            <p:spPr>
              <a:xfrm>
                <a:off x="10923235" y="2634533"/>
                <a:ext cx="274320" cy="390525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390525">
                    <a:moveTo>
                      <a:pt x="0" y="0"/>
                    </a:moveTo>
                    <a:lnTo>
                      <a:pt x="274143" y="390211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8" name="object 638"/>
              <p:cNvSpPr/>
              <p:nvPr/>
            </p:nvSpPr>
            <p:spPr>
              <a:xfrm>
                <a:off x="11796928" y="4329621"/>
                <a:ext cx="2153920" cy="172720"/>
              </a:xfrm>
              <a:custGeom>
                <a:avLst/>
                <a:gdLst/>
                <a:ahLst/>
                <a:cxnLst/>
                <a:rect l="l" t="t" r="r" b="b"/>
                <a:pathLst>
                  <a:path w="2153919" h="172720">
                    <a:moveTo>
                      <a:pt x="2132397" y="0"/>
                    </a:moveTo>
                    <a:lnTo>
                      <a:pt x="659734" y="0"/>
                    </a:lnTo>
                    <a:lnTo>
                      <a:pt x="21428" y="0"/>
                    </a:lnTo>
                    <a:lnTo>
                      <a:pt x="0" y="21428"/>
                    </a:lnTo>
                    <a:lnTo>
                      <a:pt x="0" y="172342"/>
                    </a:lnTo>
                    <a:lnTo>
                      <a:pt x="2153826" y="172342"/>
                    </a:lnTo>
                    <a:lnTo>
                      <a:pt x="2153826" y="21428"/>
                    </a:lnTo>
                    <a:lnTo>
                      <a:pt x="2132397" y="0"/>
                    </a:lnTo>
                    <a:close/>
                  </a:path>
                </a:pathLst>
              </a:custGeom>
              <a:solidFill>
                <a:srgbClr val="DADCD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9" name="object 639"/>
              <p:cNvSpPr/>
              <p:nvPr/>
            </p:nvSpPr>
            <p:spPr>
              <a:xfrm>
                <a:off x="11796928" y="4329621"/>
                <a:ext cx="2153920" cy="172720"/>
              </a:xfrm>
              <a:custGeom>
                <a:avLst/>
                <a:gdLst/>
                <a:ahLst/>
                <a:cxnLst/>
                <a:rect l="l" t="t" r="r" b="b"/>
                <a:pathLst>
                  <a:path w="2153919" h="172720">
                    <a:moveTo>
                      <a:pt x="659734" y="0"/>
                    </a:moveTo>
                    <a:lnTo>
                      <a:pt x="21428" y="0"/>
                    </a:lnTo>
                    <a:lnTo>
                      <a:pt x="0" y="21428"/>
                    </a:lnTo>
                    <a:lnTo>
                      <a:pt x="0" y="172342"/>
                    </a:lnTo>
                    <a:lnTo>
                      <a:pt x="2153826" y="172342"/>
                    </a:lnTo>
                    <a:lnTo>
                      <a:pt x="2153826" y="21428"/>
                    </a:lnTo>
                    <a:lnTo>
                      <a:pt x="2132397" y="0"/>
                    </a:lnTo>
                    <a:lnTo>
                      <a:pt x="659734" y="0"/>
                    </a:lnTo>
                    <a:close/>
                  </a:path>
                </a:pathLst>
              </a:custGeom>
              <a:ln w="3175">
                <a:solidFill>
                  <a:srgbClr val="DADCD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0" name="object 640"/>
              <p:cNvSpPr/>
              <p:nvPr/>
            </p:nvSpPr>
            <p:spPr>
              <a:xfrm>
                <a:off x="12213650" y="2961823"/>
                <a:ext cx="1078230" cy="1368425"/>
              </a:xfrm>
              <a:custGeom>
                <a:avLst/>
                <a:gdLst/>
                <a:ahLst/>
                <a:cxnLst/>
                <a:rect l="l" t="t" r="r" b="b"/>
                <a:pathLst>
                  <a:path w="1078230" h="1368425">
                    <a:moveTo>
                      <a:pt x="142251" y="0"/>
                    </a:moveTo>
                    <a:lnTo>
                      <a:pt x="0" y="97113"/>
                    </a:lnTo>
                    <a:lnTo>
                      <a:pt x="869007" y="1367798"/>
                    </a:lnTo>
                    <a:lnTo>
                      <a:pt x="1077824" y="1367798"/>
                    </a:lnTo>
                    <a:lnTo>
                      <a:pt x="142251" y="0"/>
                    </a:lnTo>
                    <a:close/>
                  </a:path>
                </a:pathLst>
              </a:custGeom>
              <a:solidFill>
                <a:srgbClr val="DADCD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1" name="object 641"/>
              <p:cNvSpPr/>
              <p:nvPr/>
            </p:nvSpPr>
            <p:spPr>
              <a:xfrm>
                <a:off x="12213650" y="2961823"/>
                <a:ext cx="1078230" cy="1368425"/>
              </a:xfrm>
              <a:custGeom>
                <a:avLst/>
                <a:gdLst/>
                <a:ahLst/>
                <a:cxnLst/>
                <a:rect l="l" t="t" r="r" b="b"/>
                <a:pathLst>
                  <a:path w="1078230" h="1368425">
                    <a:moveTo>
                      <a:pt x="0" y="97113"/>
                    </a:moveTo>
                    <a:lnTo>
                      <a:pt x="869007" y="1367798"/>
                    </a:lnTo>
                    <a:lnTo>
                      <a:pt x="1077824" y="1367798"/>
                    </a:lnTo>
                    <a:lnTo>
                      <a:pt x="142251" y="0"/>
                    </a:lnTo>
                    <a:lnTo>
                      <a:pt x="0" y="97113"/>
                    </a:lnTo>
                    <a:close/>
                  </a:path>
                </a:pathLst>
              </a:custGeom>
              <a:ln w="3175">
                <a:solidFill>
                  <a:srgbClr val="DADCD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2" name="object 642"/>
              <p:cNvSpPr/>
              <p:nvPr/>
            </p:nvSpPr>
            <p:spPr>
              <a:xfrm>
                <a:off x="11786899" y="3253620"/>
                <a:ext cx="878205" cy="1076325"/>
              </a:xfrm>
              <a:custGeom>
                <a:avLst/>
                <a:gdLst/>
                <a:ahLst/>
                <a:cxnLst/>
                <a:rect l="l" t="t" r="r" b="b"/>
                <a:pathLst>
                  <a:path w="878204" h="1076325">
                    <a:moveTo>
                      <a:pt x="142251" y="0"/>
                    </a:moveTo>
                    <a:lnTo>
                      <a:pt x="0" y="97113"/>
                    </a:lnTo>
                    <a:lnTo>
                      <a:pt x="669765" y="1076001"/>
                    </a:lnTo>
                    <a:lnTo>
                      <a:pt x="878126" y="1076001"/>
                    </a:lnTo>
                    <a:lnTo>
                      <a:pt x="142251" y="0"/>
                    </a:lnTo>
                    <a:close/>
                  </a:path>
                </a:pathLst>
              </a:custGeom>
              <a:solidFill>
                <a:srgbClr val="DADCD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3" name="object 643"/>
              <p:cNvSpPr/>
              <p:nvPr/>
            </p:nvSpPr>
            <p:spPr>
              <a:xfrm>
                <a:off x="11786899" y="3253620"/>
                <a:ext cx="878205" cy="1076325"/>
              </a:xfrm>
              <a:custGeom>
                <a:avLst/>
                <a:gdLst/>
                <a:ahLst/>
                <a:cxnLst/>
                <a:rect l="l" t="t" r="r" b="b"/>
                <a:pathLst>
                  <a:path w="878204" h="1076325">
                    <a:moveTo>
                      <a:pt x="142251" y="0"/>
                    </a:moveTo>
                    <a:lnTo>
                      <a:pt x="0" y="97113"/>
                    </a:lnTo>
                    <a:lnTo>
                      <a:pt x="669765" y="1076001"/>
                    </a:lnTo>
                    <a:lnTo>
                      <a:pt x="878126" y="1076001"/>
                    </a:lnTo>
                    <a:lnTo>
                      <a:pt x="142251" y="0"/>
                    </a:lnTo>
                    <a:close/>
                  </a:path>
                </a:pathLst>
              </a:custGeom>
              <a:ln w="3175">
                <a:solidFill>
                  <a:srgbClr val="DADCD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4" name="object 644"/>
              <p:cNvSpPr/>
              <p:nvPr/>
            </p:nvSpPr>
            <p:spPr>
              <a:xfrm>
                <a:off x="12213650" y="3058936"/>
                <a:ext cx="869315" cy="1271270"/>
              </a:xfrm>
              <a:custGeom>
                <a:avLst/>
                <a:gdLst/>
                <a:ahLst/>
                <a:cxnLst/>
                <a:rect l="l" t="t" r="r" b="b"/>
                <a:pathLst>
                  <a:path w="869315" h="1271270">
                    <a:moveTo>
                      <a:pt x="0" y="0"/>
                    </a:moveTo>
                    <a:lnTo>
                      <a:pt x="869007" y="1270684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5" name="object 645"/>
              <p:cNvSpPr/>
              <p:nvPr/>
            </p:nvSpPr>
            <p:spPr>
              <a:xfrm>
                <a:off x="11929150" y="3253620"/>
                <a:ext cx="735965" cy="1076325"/>
              </a:xfrm>
              <a:custGeom>
                <a:avLst/>
                <a:gdLst/>
                <a:ahLst/>
                <a:cxnLst/>
                <a:rect l="l" t="t" r="r" b="b"/>
                <a:pathLst>
                  <a:path w="735965" h="1076325">
                    <a:moveTo>
                      <a:pt x="0" y="0"/>
                    </a:moveTo>
                    <a:lnTo>
                      <a:pt x="735875" y="1076001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6" name="object 646"/>
              <p:cNvSpPr/>
              <p:nvPr/>
            </p:nvSpPr>
            <p:spPr>
              <a:xfrm>
                <a:off x="11786900" y="3350733"/>
                <a:ext cx="669925" cy="979169"/>
              </a:xfrm>
              <a:custGeom>
                <a:avLst/>
                <a:gdLst/>
                <a:ahLst/>
                <a:cxnLst/>
                <a:rect l="l" t="t" r="r" b="b"/>
                <a:pathLst>
                  <a:path w="669925" h="979170">
                    <a:moveTo>
                      <a:pt x="0" y="0"/>
                    </a:moveTo>
                    <a:lnTo>
                      <a:pt x="669765" y="978887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7" name="object 647"/>
              <p:cNvSpPr/>
              <p:nvPr/>
            </p:nvSpPr>
            <p:spPr>
              <a:xfrm>
                <a:off x="12355902" y="2961823"/>
                <a:ext cx="935990" cy="1368425"/>
              </a:xfrm>
              <a:custGeom>
                <a:avLst/>
                <a:gdLst/>
                <a:ahLst/>
                <a:cxnLst/>
                <a:rect l="l" t="t" r="r" b="b"/>
                <a:pathLst>
                  <a:path w="935990" h="1368425">
                    <a:moveTo>
                      <a:pt x="0" y="0"/>
                    </a:moveTo>
                    <a:lnTo>
                      <a:pt x="935573" y="13677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8" name="object 648"/>
              <p:cNvSpPr/>
              <p:nvPr/>
            </p:nvSpPr>
            <p:spPr>
              <a:xfrm>
                <a:off x="10923236" y="1391590"/>
                <a:ext cx="1900555" cy="2809240"/>
              </a:xfrm>
              <a:custGeom>
                <a:avLst/>
                <a:gdLst/>
                <a:ahLst/>
                <a:cxnLst/>
                <a:rect l="l" t="t" r="r" b="b"/>
                <a:pathLst>
                  <a:path w="1900554" h="2809240">
                    <a:moveTo>
                      <a:pt x="45809" y="0"/>
                    </a:moveTo>
                    <a:lnTo>
                      <a:pt x="0" y="0"/>
                    </a:lnTo>
                    <a:lnTo>
                      <a:pt x="0" y="238169"/>
                    </a:lnTo>
                    <a:lnTo>
                      <a:pt x="1758203" y="2809001"/>
                    </a:lnTo>
                    <a:lnTo>
                      <a:pt x="1900454" y="2711887"/>
                    </a:lnTo>
                    <a:lnTo>
                      <a:pt x="45809" y="0"/>
                    </a:lnTo>
                    <a:close/>
                  </a:path>
                </a:pathLst>
              </a:custGeom>
              <a:solidFill>
                <a:srgbClr val="E7E8E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9" name="object 649"/>
              <p:cNvSpPr/>
              <p:nvPr/>
            </p:nvSpPr>
            <p:spPr>
              <a:xfrm>
                <a:off x="10923236" y="1391590"/>
                <a:ext cx="1900555" cy="2809240"/>
              </a:xfrm>
              <a:custGeom>
                <a:avLst/>
                <a:gdLst/>
                <a:ahLst/>
                <a:cxnLst/>
                <a:rect l="l" t="t" r="r" b="b"/>
                <a:pathLst>
                  <a:path w="1900554" h="2809240">
                    <a:moveTo>
                      <a:pt x="1900454" y="2711887"/>
                    </a:moveTo>
                    <a:lnTo>
                      <a:pt x="45809" y="0"/>
                    </a:lnTo>
                  </a:path>
                  <a:path w="1900554" h="2809240">
                    <a:moveTo>
                      <a:pt x="0" y="238169"/>
                    </a:moveTo>
                    <a:lnTo>
                      <a:pt x="1758203" y="2809001"/>
                    </a:lnTo>
                    <a:lnTo>
                      <a:pt x="1900454" y="2711887"/>
                    </a:lnTo>
                  </a:path>
                </a:pathLst>
              </a:custGeom>
              <a:ln w="3175">
                <a:solidFill>
                  <a:srgbClr val="E7E8E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0" name="object 650"/>
              <p:cNvSpPr/>
              <p:nvPr/>
            </p:nvSpPr>
            <p:spPr>
              <a:xfrm>
                <a:off x="10923235" y="1629759"/>
                <a:ext cx="1758314" cy="2571115"/>
              </a:xfrm>
              <a:custGeom>
                <a:avLst/>
                <a:gdLst/>
                <a:ahLst/>
                <a:cxnLst/>
                <a:rect l="l" t="t" r="r" b="b"/>
                <a:pathLst>
                  <a:path w="1758315" h="2571115">
                    <a:moveTo>
                      <a:pt x="0" y="0"/>
                    </a:moveTo>
                    <a:lnTo>
                      <a:pt x="1758204" y="2570833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1" name="object 651"/>
              <p:cNvSpPr/>
              <p:nvPr/>
            </p:nvSpPr>
            <p:spPr>
              <a:xfrm>
                <a:off x="10969038" y="1391590"/>
                <a:ext cx="1854835" cy="2712085"/>
              </a:xfrm>
              <a:custGeom>
                <a:avLst/>
                <a:gdLst/>
                <a:ahLst/>
                <a:cxnLst/>
                <a:rect l="l" t="t" r="r" b="b"/>
                <a:pathLst>
                  <a:path w="1854834" h="2712085">
                    <a:moveTo>
                      <a:pt x="0" y="0"/>
                    </a:moveTo>
                    <a:lnTo>
                      <a:pt x="1854653" y="2711899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2" name="object 652"/>
              <p:cNvSpPr/>
              <p:nvPr/>
            </p:nvSpPr>
            <p:spPr>
              <a:xfrm>
                <a:off x="11316377" y="2778082"/>
                <a:ext cx="392430" cy="268605"/>
              </a:xfrm>
              <a:custGeom>
                <a:avLst/>
                <a:gdLst/>
                <a:ahLst/>
                <a:cxnLst/>
                <a:rect l="l" t="t" r="r" b="b"/>
                <a:pathLst>
                  <a:path w="392429" h="268605">
                    <a:moveTo>
                      <a:pt x="0" y="268088"/>
                    </a:moveTo>
                    <a:lnTo>
                      <a:pt x="392102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3" name="object 653"/>
              <p:cNvSpPr/>
              <p:nvPr/>
            </p:nvSpPr>
            <p:spPr>
              <a:xfrm>
                <a:off x="11850731" y="2412880"/>
                <a:ext cx="392430" cy="268605"/>
              </a:xfrm>
              <a:custGeom>
                <a:avLst/>
                <a:gdLst/>
                <a:ahLst/>
                <a:cxnLst/>
                <a:rect l="l" t="t" r="r" b="b"/>
                <a:pathLst>
                  <a:path w="392429" h="268605">
                    <a:moveTo>
                      <a:pt x="0" y="268088"/>
                    </a:moveTo>
                    <a:lnTo>
                      <a:pt x="392102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4" name="object 654"/>
              <p:cNvSpPr/>
              <p:nvPr/>
            </p:nvSpPr>
            <p:spPr>
              <a:xfrm>
                <a:off x="11197380" y="3024742"/>
                <a:ext cx="119380" cy="36195"/>
              </a:xfrm>
              <a:custGeom>
                <a:avLst/>
                <a:gdLst/>
                <a:ahLst/>
                <a:cxnLst/>
                <a:rect l="l" t="t" r="r" b="b"/>
                <a:pathLst>
                  <a:path w="119379" h="36194">
                    <a:moveTo>
                      <a:pt x="0" y="0"/>
                    </a:moveTo>
                    <a:lnTo>
                      <a:pt x="7750" y="9574"/>
                    </a:lnTo>
                    <a:lnTo>
                      <a:pt x="29887" y="26359"/>
                    </a:lnTo>
                    <a:lnTo>
                      <a:pt x="55161" y="35147"/>
                    </a:lnTo>
                    <a:lnTo>
                      <a:pt x="81920" y="35708"/>
                    </a:lnTo>
                    <a:lnTo>
                      <a:pt x="108511" y="27811"/>
                    </a:lnTo>
                    <a:lnTo>
                      <a:pt x="118998" y="2142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5" name="object 655"/>
              <p:cNvSpPr/>
              <p:nvPr/>
            </p:nvSpPr>
            <p:spPr>
              <a:xfrm>
                <a:off x="12242833" y="2293881"/>
                <a:ext cx="37465" cy="119380"/>
              </a:xfrm>
              <a:custGeom>
                <a:avLst/>
                <a:gdLst/>
                <a:ahLst/>
                <a:cxnLst/>
                <a:rect l="l" t="t" r="r" b="b"/>
                <a:pathLst>
                  <a:path w="37465" h="119380">
                    <a:moveTo>
                      <a:pt x="0" y="118998"/>
                    </a:moveTo>
                    <a:lnTo>
                      <a:pt x="9574" y="111247"/>
                    </a:lnTo>
                    <a:lnTo>
                      <a:pt x="26649" y="89791"/>
                    </a:lnTo>
                    <a:lnTo>
                      <a:pt x="35914" y="64093"/>
                    </a:lnTo>
                    <a:lnTo>
                      <a:pt x="36910" y="36782"/>
                    </a:lnTo>
                    <a:lnTo>
                      <a:pt x="29179" y="10486"/>
                    </a:lnTo>
                    <a:lnTo>
                      <a:pt x="23252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6" name="object 656"/>
              <p:cNvSpPr/>
              <p:nvPr/>
            </p:nvSpPr>
            <p:spPr>
              <a:xfrm>
                <a:off x="11612205" y="4505839"/>
                <a:ext cx="2519680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2519680" h="203835">
                    <a:moveTo>
                      <a:pt x="203873" y="1823"/>
                    </a:moveTo>
                    <a:lnTo>
                      <a:pt x="206609" y="1823"/>
                    </a:lnTo>
                  </a:path>
                  <a:path w="2519680" h="203835">
                    <a:moveTo>
                      <a:pt x="313297" y="1823"/>
                    </a:moveTo>
                    <a:lnTo>
                      <a:pt x="316033" y="1823"/>
                    </a:lnTo>
                  </a:path>
                  <a:path w="2519680" h="203835">
                    <a:moveTo>
                      <a:pt x="422720" y="1823"/>
                    </a:moveTo>
                    <a:lnTo>
                      <a:pt x="425456" y="1823"/>
                    </a:lnTo>
                  </a:path>
                  <a:path w="2519680" h="203835">
                    <a:moveTo>
                      <a:pt x="532142" y="1823"/>
                    </a:moveTo>
                    <a:lnTo>
                      <a:pt x="534878" y="1823"/>
                    </a:lnTo>
                  </a:path>
                  <a:path w="2519680" h="203835">
                    <a:moveTo>
                      <a:pt x="641565" y="1823"/>
                    </a:moveTo>
                    <a:lnTo>
                      <a:pt x="644301" y="1823"/>
                    </a:lnTo>
                  </a:path>
                  <a:path w="2519680" h="203835">
                    <a:moveTo>
                      <a:pt x="750989" y="1823"/>
                    </a:moveTo>
                    <a:lnTo>
                      <a:pt x="753725" y="1823"/>
                    </a:lnTo>
                  </a:path>
                  <a:path w="2519680" h="203835">
                    <a:moveTo>
                      <a:pt x="860412" y="1823"/>
                    </a:moveTo>
                    <a:lnTo>
                      <a:pt x="863148" y="1823"/>
                    </a:lnTo>
                  </a:path>
                  <a:path w="2519680" h="203835">
                    <a:moveTo>
                      <a:pt x="969836" y="1823"/>
                    </a:moveTo>
                    <a:lnTo>
                      <a:pt x="972571" y="1823"/>
                    </a:lnTo>
                  </a:path>
                  <a:path w="2519680" h="203835">
                    <a:moveTo>
                      <a:pt x="1079257" y="1823"/>
                    </a:moveTo>
                    <a:lnTo>
                      <a:pt x="1081993" y="1823"/>
                    </a:lnTo>
                  </a:path>
                  <a:path w="2519680" h="203835">
                    <a:moveTo>
                      <a:pt x="1188681" y="1823"/>
                    </a:moveTo>
                    <a:lnTo>
                      <a:pt x="1191417" y="1823"/>
                    </a:lnTo>
                  </a:path>
                  <a:path w="2519680" h="203835">
                    <a:moveTo>
                      <a:pt x="1298104" y="1823"/>
                    </a:moveTo>
                    <a:lnTo>
                      <a:pt x="1300840" y="1823"/>
                    </a:lnTo>
                  </a:path>
                  <a:path w="2519680" h="203835">
                    <a:moveTo>
                      <a:pt x="1407528" y="1823"/>
                    </a:moveTo>
                    <a:lnTo>
                      <a:pt x="1410264" y="1823"/>
                    </a:lnTo>
                  </a:path>
                  <a:path w="2519680" h="203835">
                    <a:moveTo>
                      <a:pt x="1516952" y="1823"/>
                    </a:moveTo>
                    <a:lnTo>
                      <a:pt x="1519687" y="1823"/>
                    </a:lnTo>
                  </a:path>
                  <a:path w="2519680" h="203835">
                    <a:moveTo>
                      <a:pt x="1626373" y="1823"/>
                    </a:moveTo>
                    <a:lnTo>
                      <a:pt x="1629109" y="1823"/>
                    </a:lnTo>
                  </a:path>
                  <a:path w="2519680" h="203835">
                    <a:moveTo>
                      <a:pt x="1735796" y="1823"/>
                    </a:moveTo>
                    <a:lnTo>
                      <a:pt x="1738532" y="1823"/>
                    </a:lnTo>
                  </a:path>
                  <a:path w="2519680" h="203835">
                    <a:moveTo>
                      <a:pt x="1845220" y="1823"/>
                    </a:moveTo>
                    <a:lnTo>
                      <a:pt x="1847956" y="1823"/>
                    </a:lnTo>
                  </a:path>
                  <a:path w="2519680" h="203835">
                    <a:moveTo>
                      <a:pt x="1954644" y="1823"/>
                    </a:moveTo>
                    <a:lnTo>
                      <a:pt x="1957379" y="1823"/>
                    </a:lnTo>
                  </a:path>
                  <a:path w="2519680" h="203835">
                    <a:moveTo>
                      <a:pt x="2064067" y="1823"/>
                    </a:moveTo>
                    <a:lnTo>
                      <a:pt x="2066802" y="1823"/>
                    </a:lnTo>
                  </a:path>
                  <a:path w="2519680" h="203835">
                    <a:moveTo>
                      <a:pt x="2173488" y="1823"/>
                    </a:moveTo>
                    <a:lnTo>
                      <a:pt x="2176224" y="1823"/>
                    </a:lnTo>
                  </a:path>
                  <a:path w="2519680" h="203835">
                    <a:moveTo>
                      <a:pt x="2282912" y="1823"/>
                    </a:moveTo>
                    <a:lnTo>
                      <a:pt x="2285648" y="1823"/>
                    </a:lnTo>
                  </a:path>
                  <a:path w="2519680" h="203835">
                    <a:moveTo>
                      <a:pt x="94435" y="111247"/>
                    </a:moveTo>
                    <a:lnTo>
                      <a:pt x="97171" y="111247"/>
                    </a:lnTo>
                  </a:path>
                  <a:path w="2519680" h="203835">
                    <a:moveTo>
                      <a:pt x="203859" y="111247"/>
                    </a:moveTo>
                    <a:lnTo>
                      <a:pt x="206594" y="111247"/>
                    </a:lnTo>
                  </a:path>
                  <a:path w="2519680" h="203835">
                    <a:moveTo>
                      <a:pt x="313283" y="111247"/>
                    </a:moveTo>
                    <a:lnTo>
                      <a:pt x="316018" y="111247"/>
                    </a:lnTo>
                  </a:path>
                  <a:path w="2519680" h="203835">
                    <a:moveTo>
                      <a:pt x="422704" y="111247"/>
                    </a:moveTo>
                    <a:lnTo>
                      <a:pt x="425440" y="111247"/>
                    </a:lnTo>
                  </a:path>
                  <a:path w="2519680" h="203835">
                    <a:moveTo>
                      <a:pt x="532127" y="111247"/>
                    </a:moveTo>
                    <a:lnTo>
                      <a:pt x="534863" y="111247"/>
                    </a:lnTo>
                  </a:path>
                  <a:path w="2519680" h="203835">
                    <a:moveTo>
                      <a:pt x="641551" y="111247"/>
                    </a:moveTo>
                    <a:lnTo>
                      <a:pt x="644286" y="111247"/>
                    </a:lnTo>
                  </a:path>
                  <a:path w="2519680" h="203835">
                    <a:moveTo>
                      <a:pt x="750975" y="111247"/>
                    </a:moveTo>
                    <a:lnTo>
                      <a:pt x="753710" y="111247"/>
                    </a:lnTo>
                  </a:path>
                  <a:path w="2519680" h="203835">
                    <a:moveTo>
                      <a:pt x="860398" y="111247"/>
                    </a:moveTo>
                    <a:lnTo>
                      <a:pt x="863133" y="111247"/>
                    </a:lnTo>
                  </a:path>
                  <a:path w="2519680" h="203835">
                    <a:moveTo>
                      <a:pt x="969819" y="111247"/>
                    </a:moveTo>
                    <a:lnTo>
                      <a:pt x="972555" y="111247"/>
                    </a:lnTo>
                  </a:path>
                  <a:path w="2519680" h="203835">
                    <a:moveTo>
                      <a:pt x="1079243" y="111247"/>
                    </a:moveTo>
                    <a:lnTo>
                      <a:pt x="1081978" y="111247"/>
                    </a:lnTo>
                  </a:path>
                  <a:path w="2519680" h="203835">
                    <a:moveTo>
                      <a:pt x="1188667" y="111247"/>
                    </a:moveTo>
                    <a:lnTo>
                      <a:pt x="1191402" y="111247"/>
                    </a:lnTo>
                  </a:path>
                  <a:path w="2519680" h="203835">
                    <a:moveTo>
                      <a:pt x="1298090" y="111247"/>
                    </a:moveTo>
                    <a:lnTo>
                      <a:pt x="1300825" y="111247"/>
                    </a:lnTo>
                  </a:path>
                  <a:path w="2519680" h="203835">
                    <a:moveTo>
                      <a:pt x="1407514" y="111247"/>
                    </a:moveTo>
                    <a:lnTo>
                      <a:pt x="1410249" y="111247"/>
                    </a:lnTo>
                  </a:path>
                  <a:path w="2519680" h="203835">
                    <a:moveTo>
                      <a:pt x="1516935" y="111247"/>
                    </a:moveTo>
                    <a:lnTo>
                      <a:pt x="1519670" y="111247"/>
                    </a:lnTo>
                  </a:path>
                  <a:path w="2519680" h="203835">
                    <a:moveTo>
                      <a:pt x="1626359" y="111247"/>
                    </a:moveTo>
                    <a:lnTo>
                      <a:pt x="1629094" y="111247"/>
                    </a:lnTo>
                  </a:path>
                  <a:path w="2519680" h="203835">
                    <a:moveTo>
                      <a:pt x="1735782" y="111247"/>
                    </a:moveTo>
                    <a:lnTo>
                      <a:pt x="1738517" y="111247"/>
                    </a:lnTo>
                  </a:path>
                  <a:path w="2519680" h="203835">
                    <a:moveTo>
                      <a:pt x="1845206" y="111247"/>
                    </a:moveTo>
                    <a:lnTo>
                      <a:pt x="1847941" y="111247"/>
                    </a:lnTo>
                  </a:path>
                  <a:path w="2519680" h="203835">
                    <a:moveTo>
                      <a:pt x="1954629" y="111247"/>
                    </a:moveTo>
                    <a:lnTo>
                      <a:pt x="1957364" y="111247"/>
                    </a:lnTo>
                  </a:path>
                  <a:path w="2519680" h="203835">
                    <a:moveTo>
                      <a:pt x="2064051" y="111247"/>
                    </a:moveTo>
                    <a:lnTo>
                      <a:pt x="2066786" y="111247"/>
                    </a:lnTo>
                  </a:path>
                  <a:path w="2519680" h="203835">
                    <a:moveTo>
                      <a:pt x="2173474" y="111247"/>
                    </a:moveTo>
                    <a:lnTo>
                      <a:pt x="2176209" y="111247"/>
                    </a:lnTo>
                  </a:path>
                  <a:path w="2519680" h="203835">
                    <a:moveTo>
                      <a:pt x="2282898" y="111247"/>
                    </a:moveTo>
                    <a:lnTo>
                      <a:pt x="2285633" y="111247"/>
                    </a:lnTo>
                  </a:path>
                  <a:path w="2519680" h="203835">
                    <a:moveTo>
                      <a:pt x="2392321" y="111247"/>
                    </a:moveTo>
                    <a:lnTo>
                      <a:pt x="2395056" y="111247"/>
                    </a:lnTo>
                  </a:path>
                  <a:path w="2519680" h="203835">
                    <a:moveTo>
                      <a:pt x="238951" y="0"/>
                    </a:moveTo>
                    <a:lnTo>
                      <a:pt x="241687" y="0"/>
                    </a:lnTo>
                  </a:path>
                  <a:path w="2519680" h="203835">
                    <a:moveTo>
                      <a:pt x="348374" y="0"/>
                    </a:moveTo>
                    <a:lnTo>
                      <a:pt x="351110" y="0"/>
                    </a:lnTo>
                  </a:path>
                  <a:path w="2519680" h="203835">
                    <a:moveTo>
                      <a:pt x="457798" y="0"/>
                    </a:moveTo>
                    <a:lnTo>
                      <a:pt x="460534" y="0"/>
                    </a:lnTo>
                  </a:path>
                  <a:path w="2519680" h="203835">
                    <a:moveTo>
                      <a:pt x="567221" y="0"/>
                    </a:moveTo>
                    <a:lnTo>
                      <a:pt x="569957" y="0"/>
                    </a:lnTo>
                  </a:path>
                  <a:path w="2519680" h="203835">
                    <a:moveTo>
                      <a:pt x="676643" y="0"/>
                    </a:moveTo>
                    <a:lnTo>
                      <a:pt x="679379" y="0"/>
                    </a:lnTo>
                  </a:path>
                  <a:path w="2519680" h="203835">
                    <a:moveTo>
                      <a:pt x="786066" y="0"/>
                    </a:moveTo>
                    <a:lnTo>
                      <a:pt x="788802" y="0"/>
                    </a:lnTo>
                  </a:path>
                  <a:path w="2519680" h="203835">
                    <a:moveTo>
                      <a:pt x="895490" y="0"/>
                    </a:moveTo>
                    <a:lnTo>
                      <a:pt x="898226" y="0"/>
                    </a:lnTo>
                  </a:path>
                  <a:path w="2519680" h="203835">
                    <a:moveTo>
                      <a:pt x="1004913" y="0"/>
                    </a:moveTo>
                    <a:lnTo>
                      <a:pt x="1007649" y="0"/>
                    </a:lnTo>
                  </a:path>
                  <a:path w="2519680" h="203835">
                    <a:moveTo>
                      <a:pt x="1114337" y="0"/>
                    </a:moveTo>
                    <a:lnTo>
                      <a:pt x="1117073" y="0"/>
                    </a:lnTo>
                  </a:path>
                  <a:path w="2519680" h="203835">
                    <a:moveTo>
                      <a:pt x="1223758" y="0"/>
                    </a:moveTo>
                    <a:lnTo>
                      <a:pt x="1226494" y="0"/>
                    </a:lnTo>
                  </a:path>
                  <a:path w="2519680" h="203835">
                    <a:moveTo>
                      <a:pt x="1332729" y="0"/>
                    </a:moveTo>
                    <a:lnTo>
                      <a:pt x="1335464" y="0"/>
                    </a:lnTo>
                  </a:path>
                  <a:path w="2519680" h="203835">
                    <a:moveTo>
                      <a:pt x="1442150" y="0"/>
                    </a:moveTo>
                    <a:lnTo>
                      <a:pt x="1444886" y="0"/>
                    </a:lnTo>
                  </a:path>
                  <a:path w="2519680" h="203835">
                    <a:moveTo>
                      <a:pt x="1551573" y="0"/>
                    </a:moveTo>
                    <a:lnTo>
                      <a:pt x="1554309" y="0"/>
                    </a:lnTo>
                  </a:path>
                  <a:path w="2519680" h="203835">
                    <a:moveTo>
                      <a:pt x="1660997" y="0"/>
                    </a:moveTo>
                    <a:lnTo>
                      <a:pt x="1663733" y="0"/>
                    </a:lnTo>
                  </a:path>
                  <a:path w="2519680" h="203835">
                    <a:moveTo>
                      <a:pt x="1770421" y="0"/>
                    </a:moveTo>
                    <a:lnTo>
                      <a:pt x="1773156" y="0"/>
                    </a:lnTo>
                  </a:path>
                  <a:path w="2519680" h="203835">
                    <a:moveTo>
                      <a:pt x="1879844" y="0"/>
                    </a:moveTo>
                    <a:lnTo>
                      <a:pt x="1882579" y="0"/>
                    </a:lnTo>
                  </a:path>
                  <a:path w="2519680" h="203835">
                    <a:moveTo>
                      <a:pt x="1989265" y="0"/>
                    </a:moveTo>
                    <a:lnTo>
                      <a:pt x="1992001" y="0"/>
                    </a:lnTo>
                  </a:path>
                  <a:path w="2519680" h="203835">
                    <a:moveTo>
                      <a:pt x="2098689" y="0"/>
                    </a:moveTo>
                    <a:lnTo>
                      <a:pt x="2101425" y="0"/>
                    </a:lnTo>
                  </a:path>
                  <a:path w="2519680" h="203835">
                    <a:moveTo>
                      <a:pt x="2208113" y="0"/>
                    </a:moveTo>
                    <a:lnTo>
                      <a:pt x="2210848" y="0"/>
                    </a:lnTo>
                  </a:path>
                  <a:path w="2519680" h="203835">
                    <a:moveTo>
                      <a:pt x="2317536" y="0"/>
                    </a:moveTo>
                    <a:lnTo>
                      <a:pt x="2320271" y="0"/>
                    </a:lnTo>
                  </a:path>
                  <a:path w="2519680" h="203835">
                    <a:moveTo>
                      <a:pt x="129515" y="109423"/>
                    </a:moveTo>
                    <a:lnTo>
                      <a:pt x="132250" y="109423"/>
                    </a:lnTo>
                  </a:path>
                  <a:path w="2519680" h="203835">
                    <a:moveTo>
                      <a:pt x="238939" y="109423"/>
                    </a:moveTo>
                    <a:lnTo>
                      <a:pt x="241674" y="109423"/>
                    </a:lnTo>
                  </a:path>
                  <a:path w="2519680" h="203835">
                    <a:moveTo>
                      <a:pt x="348362" y="109423"/>
                    </a:moveTo>
                    <a:lnTo>
                      <a:pt x="351098" y="109423"/>
                    </a:lnTo>
                  </a:path>
                  <a:path w="2519680" h="203835">
                    <a:moveTo>
                      <a:pt x="457784" y="109423"/>
                    </a:moveTo>
                    <a:lnTo>
                      <a:pt x="460519" y="109423"/>
                    </a:lnTo>
                  </a:path>
                  <a:path w="2519680" h="203835">
                    <a:moveTo>
                      <a:pt x="567207" y="109423"/>
                    </a:moveTo>
                    <a:lnTo>
                      <a:pt x="569942" y="109423"/>
                    </a:lnTo>
                  </a:path>
                  <a:path w="2519680" h="203835">
                    <a:moveTo>
                      <a:pt x="676631" y="109423"/>
                    </a:moveTo>
                    <a:lnTo>
                      <a:pt x="679366" y="109423"/>
                    </a:lnTo>
                  </a:path>
                  <a:path w="2519680" h="203835">
                    <a:moveTo>
                      <a:pt x="786054" y="109423"/>
                    </a:moveTo>
                    <a:lnTo>
                      <a:pt x="788790" y="109423"/>
                    </a:lnTo>
                  </a:path>
                  <a:path w="2519680" h="203835">
                    <a:moveTo>
                      <a:pt x="895477" y="109423"/>
                    </a:moveTo>
                    <a:lnTo>
                      <a:pt x="898213" y="109423"/>
                    </a:lnTo>
                  </a:path>
                  <a:path w="2519680" h="203835">
                    <a:moveTo>
                      <a:pt x="1004899" y="109423"/>
                    </a:moveTo>
                    <a:lnTo>
                      <a:pt x="1007634" y="109423"/>
                    </a:lnTo>
                  </a:path>
                  <a:path w="2519680" h="203835">
                    <a:moveTo>
                      <a:pt x="1114323" y="109423"/>
                    </a:moveTo>
                    <a:lnTo>
                      <a:pt x="1117058" y="109423"/>
                    </a:lnTo>
                  </a:path>
                  <a:path w="2519680" h="203835">
                    <a:moveTo>
                      <a:pt x="1223746" y="109423"/>
                    </a:moveTo>
                    <a:lnTo>
                      <a:pt x="1226481" y="109423"/>
                    </a:lnTo>
                  </a:path>
                  <a:path w="2519680" h="203835">
                    <a:moveTo>
                      <a:pt x="1332714" y="109423"/>
                    </a:moveTo>
                    <a:lnTo>
                      <a:pt x="1335450" y="109423"/>
                    </a:lnTo>
                  </a:path>
                  <a:path w="2519680" h="203835">
                    <a:moveTo>
                      <a:pt x="1442137" y="109423"/>
                    </a:moveTo>
                    <a:lnTo>
                      <a:pt x="1444873" y="109423"/>
                    </a:lnTo>
                  </a:path>
                  <a:path w="2519680" h="203835">
                    <a:moveTo>
                      <a:pt x="1551561" y="109423"/>
                    </a:moveTo>
                    <a:lnTo>
                      <a:pt x="1554297" y="109423"/>
                    </a:lnTo>
                  </a:path>
                  <a:path w="2519680" h="203835">
                    <a:moveTo>
                      <a:pt x="1660984" y="109423"/>
                    </a:moveTo>
                    <a:lnTo>
                      <a:pt x="1663720" y="109423"/>
                    </a:lnTo>
                  </a:path>
                  <a:path w="2519680" h="203835">
                    <a:moveTo>
                      <a:pt x="1770408" y="109423"/>
                    </a:moveTo>
                    <a:lnTo>
                      <a:pt x="1773144" y="109423"/>
                    </a:lnTo>
                  </a:path>
                  <a:path w="2519680" h="203835">
                    <a:moveTo>
                      <a:pt x="1879829" y="109423"/>
                    </a:moveTo>
                    <a:lnTo>
                      <a:pt x="1882565" y="109423"/>
                    </a:lnTo>
                  </a:path>
                  <a:path w="2519680" h="203835">
                    <a:moveTo>
                      <a:pt x="1989253" y="109423"/>
                    </a:moveTo>
                    <a:lnTo>
                      <a:pt x="1991989" y="109423"/>
                    </a:lnTo>
                  </a:path>
                  <a:path w="2519680" h="203835">
                    <a:moveTo>
                      <a:pt x="2098676" y="109423"/>
                    </a:moveTo>
                    <a:lnTo>
                      <a:pt x="2101412" y="109423"/>
                    </a:lnTo>
                  </a:path>
                  <a:path w="2519680" h="203835">
                    <a:moveTo>
                      <a:pt x="2208100" y="109423"/>
                    </a:moveTo>
                    <a:lnTo>
                      <a:pt x="2210836" y="109423"/>
                    </a:lnTo>
                  </a:path>
                  <a:path w="2519680" h="203835">
                    <a:moveTo>
                      <a:pt x="2317524" y="109423"/>
                    </a:moveTo>
                    <a:lnTo>
                      <a:pt x="2320260" y="109423"/>
                    </a:lnTo>
                  </a:path>
                  <a:path w="2519680" h="203835">
                    <a:moveTo>
                      <a:pt x="2426945" y="109423"/>
                    </a:moveTo>
                    <a:lnTo>
                      <a:pt x="2429681" y="109423"/>
                    </a:lnTo>
                  </a:path>
                  <a:path w="2519680" h="203835">
                    <a:moveTo>
                      <a:pt x="109439" y="85259"/>
                    </a:moveTo>
                    <a:lnTo>
                      <a:pt x="112175" y="85259"/>
                    </a:lnTo>
                  </a:path>
                  <a:path w="2519680" h="203835">
                    <a:moveTo>
                      <a:pt x="218863" y="85259"/>
                    </a:moveTo>
                    <a:lnTo>
                      <a:pt x="221599" y="85259"/>
                    </a:lnTo>
                  </a:path>
                  <a:path w="2519680" h="203835">
                    <a:moveTo>
                      <a:pt x="328287" y="85259"/>
                    </a:moveTo>
                    <a:lnTo>
                      <a:pt x="331023" y="85259"/>
                    </a:lnTo>
                  </a:path>
                  <a:path w="2519680" h="203835">
                    <a:moveTo>
                      <a:pt x="437710" y="85259"/>
                    </a:moveTo>
                    <a:lnTo>
                      <a:pt x="440446" y="85259"/>
                    </a:lnTo>
                  </a:path>
                  <a:path w="2519680" h="203835">
                    <a:moveTo>
                      <a:pt x="547131" y="85259"/>
                    </a:moveTo>
                    <a:lnTo>
                      <a:pt x="549867" y="85259"/>
                    </a:lnTo>
                  </a:path>
                  <a:path w="2519680" h="203835">
                    <a:moveTo>
                      <a:pt x="656555" y="85259"/>
                    </a:moveTo>
                    <a:lnTo>
                      <a:pt x="659291" y="85259"/>
                    </a:lnTo>
                  </a:path>
                  <a:path w="2519680" h="203835">
                    <a:moveTo>
                      <a:pt x="765979" y="85259"/>
                    </a:moveTo>
                    <a:lnTo>
                      <a:pt x="768715" y="85259"/>
                    </a:lnTo>
                  </a:path>
                  <a:path w="2519680" h="203835">
                    <a:moveTo>
                      <a:pt x="875402" y="85259"/>
                    </a:moveTo>
                    <a:lnTo>
                      <a:pt x="878138" y="85259"/>
                    </a:lnTo>
                  </a:path>
                  <a:path w="2519680" h="203835">
                    <a:moveTo>
                      <a:pt x="984826" y="85259"/>
                    </a:moveTo>
                    <a:lnTo>
                      <a:pt x="987562" y="85259"/>
                    </a:lnTo>
                  </a:path>
                  <a:path w="2519680" h="203835">
                    <a:moveTo>
                      <a:pt x="1094247" y="85259"/>
                    </a:moveTo>
                    <a:lnTo>
                      <a:pt x="1096983" y="85259"/>
                    </a:lnTo>
                  </a:path>
                  <a:path w="2519680" h="203835">
                    <a:moveTo>
                      <a:pt x="1203671" y="85259"/>
                    </a:moveTo>
                    <a:lnTo>
                      <a:pt x="1206407" y="85259"/>
                    </a:lnTo>
                  </a:path>
                  <a:path w="2519680" h="203835">
                    <a:moveTo>
                      <a:pt x="1313094" y="85259"/>
                    </a:moveTo>
                    <a:lnTo>
                      <a:pt x="1315830" y="85259"/>
                    </a:lnTo>
                  </a:path>
                  <a:path w="2519680" h="203835">
                    <a:moveTo>
                      <a:pt x="1422518" y="85259"/>
                    </a:moveTo>
                    <a:lnTo>
                      <a:pt x="1425254" y="85259"/>
                    </a:lnTo>
                  </a:path>
                  <a:path w="2519680" h="203835">
                    <a:moveTo>
                      <a:pt x="1531941" y="85259"/>
                    </a:moveTo>
                    <a:lnTo>
                      <a:pt x="1534677" y="85259"/>
                    </a:lnTo>
                  </a:path>
                  <a:path w="2519680" h="203835">
                    <a:moveTo>
                      <a:pt x="1641363" y="85259"/>
                    </a:moveTo>
                    <a:lnTo>
                      <a:pt x="1644099" y="85259"/>
                    </a:lnTo>
                  </a:path>
                  <a:path w="2519680" h="203835">
                    <a:moveTo>
                      <a:pt x="1750786" y="85259"/>
                    </a:moveTo>
                    <a:lnTo>
                      <a:pt x="1753522" y="85259"/>
                    </a:lnTo>
                  </a:path>
                  <a:path w="2519680" h="203835">
                    <a:moveTo>
                      <a:pt x="1860210" y="85259"/>
                    </a:moveTo>
                    <a:lnTo>
                      <a:pt x="1862946" y="85259"/>
                    </a:lnTo>
                  </a:path>
                  <a:path w="2519680" h="203835">
                    <a:moveTo>
                      <a:pt x="1969633" y="85259"/>
                    </a:moveTo>
                    <a:lnTo>
                      <a:pt x="1972369" y="85259"/>
                    </a:lnTo>
                  </a:path>
                  <a:path w="2519680" h="203835">
                    <a:moveTo>
                      <a:pt x="2079057" y="85259"/>
                    </a:moveTo>
                    <a:lnTo>
                      <a:pt x="2081792" y="85259"/>
                    </a:lnTo>
                  </a:path>
                  <a:path w="2519680" h="203835">
                    <a:moveTo>
                      <a:pt x="2188478" y="85259"/>
                    </a:moveTo>
                    <a:lnTo>
                      <a:pt x="2191214" y="85259"/>
                    </a:lnTo>
                  </a:path>
                  <a:path w="2519680" h="203835">
                    <a:moveTo>
                      <a:pt x="2297902" y="85259"/>
                    </a:moveTo>
                    <a:lnTo>
                      <a:pt x="2300638" y="85259"/>
                    </a:lnTo>
                  </a:path>
                  <a:path w="2519680" h="203835">
                    <a:moveTo>
                      <a:pt x="2407325" y="85259"/>
                    </a:moveTo>
                    <a:lnTo>
                      <a:pt x="2410061" y="85259"/>
                    </a:lnTo>
                  </a:path>
                  <a:path w="2519680" h="203835">
                    <a:moveTo>
                      <a:pt x="0" y="194683"/>
                    </a:moveTo>
                    <a:lnTo>
                      <a:pt x="2735" y="194683"/>
                    </a:lnTo>
                  </a:path>
                  <a:path w="2519680" h="203835">
                    <a:moveTo>
                      <a:pt x="109423" y="194683"/>
                    </a:moveTo>
                    <a:lnTo>
                      <a:pt x="112159" y="194683"/>
                    </a:lnTo>
                  </a:path>
                  <a:path w="2519680" h="203835">
                    <a:moveTo>
                      <a:pt x="218847" y="194683"/>
                    </a:moveTo>
                    <a:lnTo>
                      <a:pt x="221583" y="194683"/>
                    </a:lnTo>
                  </a:path>
                  <a:path w="2519680" h="203835">
                    <a:moveTo>
                      <a:pt x="328270" y="194683"/>
                    </a:moveTo>
                    <a:lnTo>
                      <a:pt x="331006" y="194683"/>
                    </a:lnTo>
                  </a:path>
                  <a:path w="2519680" h="203835">
                    <a:moveTo>
                      <a:pt x="437692" y="194683"/>
                    </a:moveTo>
                    <a:lnTo>
                      <a:pt x="440427" y="194683"/>
                    </a:lnTo>
                  </a:path>
                  <a:path w="2519680" h="203835">
                    <a:moveTo>
                      <a:pt x="547115" y="194683"/>
                    </a:moveTo>
                    <a:lnTo>
                      <a:pt x="549851" y="194683"/>
                    </a:lnTo>
                  </a:path>
                  <a:path w="2519680" h="203835">
                    <a:moveTo>
                      <a:pt x="656539" y="194683"/>
                    </a:moveTo>
                    <a:lnTo>
                      <a:pt x="659275" y="194683"/>
                    </a:lnTo>
                  </a:path>
                  <a:path w="2519680" h="203835">
                    <a:moveTo>
                      <a:pt x="765962" y="194683"/>
                    </a:moveTo>
                    <a:lnTo>
                      <a:pt x="768698" y="194683"/>
                    </a:lnTo>
                  </a:path>
                  <a:path w="2519680" h="203835">
                    <a:moveTo>
                      <a:pt x="875386" y="194683"/>
                    </a:moveTo>
                    <a:lnTo>
                      <a:pt x="878122" y="194683"/>
                    </a:lnTo>
                  </a:path>
                  <a:path w="2519680" h="203835">
                    <a:moveTo>
                      <a:pt x="984807" y="194683"/>
                    </a:moveTo>
                    <a:lnTo>
                      <a:pt x="987543" y="194683"/>
                    </a:lnTo>
                  </a:path>
                  <a:path w="2519680" h="203835">
                    <a:moveTo>
                      <a:pt x="1094231" y="194683"/>
                    </a:moveTo>
                    <a:lnTo>
                      <a:pt x="1096967" y="194683"/>
                    </a:lnTo>
                  </a:path>
                  <a:path w="2519680" h="203835">
                    <a:moveTo>
                      <a:pt x="1203654" y="194683"/>
                    </a:moveTo>
                    <a:lnTo>
                      <a:pt x="1206390" y="194683"/>
                    </a:lnTo>
                  </a:path>
                  <a:path w="2519680" h="203835">
                    <a:moveTo>
                      <a:pt x="1313078" y="194683"/>
                    </a:moveTo>
                    <a:lnTo>
                      <a:pt x="1315814" y="194683"/>
                    </a:lnTo>
                  </a:path>
                  <a:path w="2519680" h="203835">
                    <a:moveTo>
                      <a:pt x="1422501" y="194683"/>
                    </a:moveTo>
                    <a:lnTo>
                      <a:pt x="1425237" y="194683"/>
                    </a:lnTo>
                  </a:path>
                  <a:path w="2519680" h="203835">
                    <a:moveTo>
                      <a:pt x="1531922" y="194683"/>
                    </a:moveTo>
                    <a:lnTo>
                      <a:pt x="1534658" y="194683"/>
                    </a:lnTo>
                  </a:path>
                  <a:path w="2519680" h="203835">
                    <a:moveTo>
                      <a:pt x="1641346" y="194683"/>
                    </a:moveTo>
                    <a:lnTo>
                      <a:pt x="1644082" y="194683"/>
                    </a:lnTo>
                  </a:path>
                  <a:path w="2519680" h="203835">
                    <a:moveTo>
                      <a:pt x="1750770" y="194683"/>
                    </a:moveTo>
                    <a:lnTo>
                      <a:pt x="1753506" y="194683"/>
                    </a:lnTo>
                  </a:path>
                  <a:path w="2519680" h="203835">
                    <a:moveTo>
                      <a:pt x="1860193" y="194683"/>
                    </a:moveTo>
                    <a:lnTo>
                      <a:pt x="1862929" y="194683"/>
                    </a:lnTo>
                  </a:path>
                  <a:path w="2519680" h="203835">
                    <a:moveTo>
                      <a:pt x="1969617" y="194683"/>
                    </a:moveTo>
                    <a:lnTo>
                      <a:pt x="1972353" y="194683"/>
                    </a:lnTo>
                  </a:path>
                  <a:path w="2519680" h="203835">
                    <a:moveTo>
                      <a:pt x="2079038" y="194683"/>
                    </a:moveTo>
                    <a:lnTo>
                      <a:pt x="2081774" y="194683"/>
                    </a:lnTo>
                  </a:path>
                  <a:path w="2519680" h="203835">
                    <a:moveTo>
                      <a:pt x="2188462" y="194683"/>
                    </a:moveTo>
                    <a:lnTo>
                      <a:pt x="2191198" y="194683"/>
                    </a:lnTo>
                  </a:path>
                  <a:path w="2519680" h="203835">
                    <a:moveTo>
                      <a:pt x="2297885" y="194683"/>
                    </a:moveTo>
                    <a:lnTo>
                      <a:pt x="2300621" y="194683"/>
                    </a:lnTo>
                  </a:path>
                  <a:path w="2519680" h="203835">
                    <a:moveTo>
                      <a:pt x="2407309" y="194683"/>
                    </a:moveTo>
                    <a:lnTo>
                      <a:pt x="2410045" y="194683"/>
                    </a:lnTo>
                  </a:path>
                  <a:path w="2519680" h="203835">
                    <a:moveTo>
                      <a:pt x="2516733" y="194683"/>
                    </a:moveTo>
                    <a:lnTo>
                      <a:pt x="2519468" y="194683"/>
                    </a:lnTo>
                  </a:path>
                  <a:path w="2519680" h="203835">
                    <a:moveTo>
                      <a:pt x="133572" y="67478"/>
                    </a:moveTo>
                    <a:lnTo>
                      <a:pt x="136307" y="67478"/>
                    </a:lnTo>
                  </a:path>
                  <a:path w="2519680" h="203835">
                    <a:moveTo>
                      <a:pt x="242996" y="67478"/>
                    </a:moveTo>
                    <a:lnTo>
                      <a:pt x="245731" y="67478"/>
                    </a:lnTo>
                  </a:path>
                  <a:path w="2519680" h="203835">
                    <a:moveTo>
                      <a:pt x="352419" y="67478"/>
                    </a:moveTo>
                    <a:lnTo>
                      <a:pt x="355154" y="67478"/>
                    </a:lnTo>
                  </a:path>
                  <a:path w="2519680" h="203835">
                    <a:moveTo>
                      <a:pt x="461842" y="67478"/>
                    </a:moveTo>
                    <a:lnTo>
                      <a:pt x="464578" y="67478"/>
                    </a:lnTo>
                  </a:path>
                  <a:path w="2519680" h="203835">
                    <a:moveTo>
                      <a:pt x="571265" y="67478"/>
                    </a:moveTo>
                    <a:lnTo>
                      <a:pt x="574001" y="67478"/>
                    </a:lnTo>
                  </a:path>
                  <a:path w="2519680" h="203835">
                    <a:moveTo>
                      <a:pt x="680688" y="67478"/>
                    </a:moveTo>
                    <a:lnTo>
                      <a:pt x="683423" y="67478"/>
                    </a:lnTo>
                  </a:path>
                  <a:path w="2519680" h="203835">
                    <a:moveTo>
                      <a:pt x="790111" y="67478"/>
                    </a:moveTo>
                    <a:lnTo>
                      <a:pt x="792846" y="67478"/>
                    </a:lnTo>
                  </a:path>
                  <a:path w="2519680" h="203835">
                    <a:moveTo>
                      <a:pt x="899534" y="67478"/>
                    </a:moveTo>
                    <a:lnTo>
                      <a:pt x="902270" y="67478"/>
                    </a:lnTo>
                  </a:path>
                  <a:path w="2519680" h="203835">
                    <a:moveTo>
                      <a:pt x="1008957" y="67478"/>
                    </a:moveTo>
                    <a:lnTo>
                      <a:pt x="1011693" y="67478"/>
                    </a:lnTo>
                  </a:path>
                  <a:path w="2519680" h="203835">
                    <a:moveTo>
                      <a:pt x="1118381" y="67478"/>
                    </a:moveTo>
                    <a:lnTo>
                      <a:pt x="1121117" y="67478"/>
                    </a:lnTo>
                  </a:path>
                  <a:path w="2519680" h="203835">
                    <a:moveTo>
                      <a:pt x="1227803" y="67478"/>
                    </a:moveTo>
                    <a:lnTo>
                      <a:pt x="1230538" y="67478"/>
                    </a:lnTo>
                  </a:path>
                  <a:path w="2519680" h="203835">
                    <a:moveTo>
                      <a:pt x="1337226" y="67478"/>
                    </a:moveTo>
                    <a:lnTo>
                      <a:pt x="1339962" y="67478"/>
                    </a:lnTo>
                  </a:path>
                  <a:path w="2519680" h="203835">
                    <a:moveTo>
                      <a:pt x="1446649" y="67478"/>
                    </a:moveTo>
                    <a:lnTo>
                      <a:pt x="1449385" y="67478"/>
                    </a:lnTo>
                  </a:path>
                  <a:path w="2519680" h="203835">
                    <a:moveTo>
                      <a:pt x="1556073" y="67478"/>
                    </a:moveTo>
                    <a:lnTo>
                      <a:pt x="1558809" y="67478"/>
                    </a:lnTo>
                  </a:path>
                  <a:path w="2519680" h="203835">
                    <a:moveTo>
                      <a:pt x="1665497" y="67478"/>
                    </a:moveTo>
                    <a:lnTo>
                      <a:pt x="1668233" y="67478"/>
                    </a:lnTo>
                  </a:path>
                  <a:path w="2519680" h="203835">
                    <a:moveTo>
                      <a:pt x="1774918" y="67478"/>
                    </a:moveTo>
                    <a:lnTo>
                      <a:pt x="1777654" y="67478"/>
                    </a:lnTo>
                  </a:path>
                  <a:path w="2519680" h="203835">
                    <a:moveTo>
                      <a:pt x="1884341" y="67478"/>
                    </a:moveTo>
                    <a:lnTo>
                      <a:pt x="1887077" y="67478"/>
                    </a:lnTo>
                  </a:path>
                  <a:path w="2519680" h="203835">
                    <a:moveTo>
                      <a:pt x="1993765" y="67478"/>
                    </a:moveTo>
                    <a:lnTo>
                      <a:pt x="1996501" y="67478"/>
                    </a:lnTo>
                  </a:path>
                  <a:path w="2519680" h="203835">
                    <a:moveTo>
                      <a:pt x="2103189" y="67478"/>
                    </a:moveTo>
                    <a:lnTo>
                      <a:pt x="2105925" y="67478"/>
                    </a:lnTo>
                  </a:path>
                  <a:path w="2519680" h="203835">
                    <a:moveTo>
                      <a:pt x="2212612" y="67478"/>
                    </a:moveTo>
                    <a:lnTo>
                      <a:pt x="2215348" y="67478"/>
                    </a:lnTo>
                  </a:path>
                  <a:path w="2519680" h="203835">
                    <a:moveTo>
                      <a:pt x="2322034" y="67478"/>
                    </a:moveTo>
                    <a:lnTo>
                      <a:pt x="2324769" y="67478"/>
                    </a:lnTo>
                  </a:path>
                  <a:path w="2519680" h="203835">
                    <a:moveTo>
                      <a:pt x="24134" y="176901"/>
                    </a:moveTo>
                    <a:lnTo>
                      <a:pt x="26869" y="176901"/>
                    </a:lnTo>
                  </a:path>
                  <a:path w="2519680" h="203835">
                    <a:moveTo>
                      <a:pt x="133557" y="176901"/>
                    </a:moveTo>
                    <a:lnTo>
                      <a:pt x="136293" y="176901"/>
                    </a:lnTo>
                  </a:path>
                  <a:path w="2519680" h="203835">
                    <a:moveTo>
                      <a:pt x="242980" y="176901"/>
                    </a:moveTo>
                    <a:lnTo>
                      <a:pt x="245716" y="176901"/>
                    </a:lnTo>
                  </a:path>
                  <a:path w="2519680" h="203835">
                    <a:moveTo>
                      <a:pt x="352404" y="176901"/>
                    </a:moveTo>
                    <a:lnTo>
                      <a:pt x="355140" y="176901"/>
                    </a:lnTo>
                  </a:path>
                  <a:path w="2519680" h="203835">
                    <a:moveTo>
                      <a:pt x="461828" y="176901"/>
                    </a:moveTo>
                    <a:lnTo>
                      <a:pt x="464564" y="176901"/>
                    </a:lnTo>
                  </a:path>
                  <a:path w="2519680" h="203835">
                    <a:moveTo>
                      <a:pt x="571249" y="176901"/>
                    </a:moveTo>
                    <a:lnTo>
                      <a:pt x="573985" y="176901"/>
                    </a:lnTo>
                  </a:path>
                  <a:path w="2519680" h="203835">
                    <a:moveTo>
                      <a:pt x="680672" y="176901"/>
                    </a:moveTo>
                    <a:lnTo>
                      <a:pt x="683408" y="176901"/>
                    </a:lnTo>
                  </a:path>
                  <a:path w="2519680" h="203835">
                    <a:moveTo>
                      <a:pt x="790096" y="176901"/>
                    </a:moveTo>
                    <a:lnTo>
                      <a:pt x="792832" y="176901"/>
                    </a:lnTo>
                  </a:path>
                  <a:path w="2519680" h="203835">
                    <a:moveTo>
                      <a:pt x="899520" y="176901"/>
                    </a:moveTo>
                    <a:lnTo>
                      <a:pt x="902256" y="176901"/>
                    </a:lnTo>
                  </a:path>
                  <a:path w="2519680" h="203835">
                    <a:moveTo>
                      <a:pt x="1008943" y="176901"/>
                    </a:moveTo>
                    <a:lnTo>
                      <a:pt x="1011679" y="176901"/>
                    </a:lnTo>
                  </a:path>
                  <a:path w="2519680" h="203835">
                    <a:moveTo>
                      <a:pt x="1118364" y="176901"/>
                    </a:moveTo>
                    <a:lnTo>
                      <a:pt x="1121100" y="176901"/>
                    </a:lnTo>
                  </a:path>
                  <a:path w="2519680" h="203835">
                    <a:moveTo>
                      <a:pt x="1227788" y="176901"/>
                    </a:moveTo>
                    <a:lnTo>
                      <a:pt x="1230524" y="176901"/>
                    </a:lnTo>
                  </a:path>
                  <a:path w="2519680" h="203835">
                    <a:moveTo>
                      <a:pt x="1337212" y="176901"/>
                    </a:moveTo>
                    <a:lnTo>
                      <a:pt x="1339948" y="176901"/>
                    </a:lnTo>
                  </a:path>
                  <a:path w="2519680" h="203835">
                    <a:moveTo>
                      <a:pt x="1446635" y="176901"/>
                    </a:moveTo>
                    <a:lnTo>
                      <a:pt x="1449371" y="176901"/>
                    </a:lnTo>
                  </a:path>
                  <a:path w="2519680" h="203835">
                    <a:moveTo>
                      <a:pt x="1556059" y="176901"/>
                    </a:moveTo>
                    <a:lnTo>
                      <a:pt x="1558795" y="176901"/>
                    </a:lnTo>
                  </a:path>
                  <a:path w="2519680" h="203835">
                    <a:moveTo>
                      <a:pt x="1665480" y="176901"/>
                    </a:moveTo>
                    <a:lnTo>
                      <a:pt x="1668216" y="176901"/>
                    </a:lnTo>
                  </a:path>
                  <a:path w="2519680" h="203835">
                    <a:moveTo>
                      <a:pt x="1774904" y="176901"/>
                    </a:moveTo>
                    <a:lnTo>
                      <a:pt x="1777640" y="176901"/>
                    </a:lnTo>
                  </a:path>
                  <a:path w="2519680" h="203835">
                    <a:moveTo>
                      <a:pt x="1884327" y="176901"/>
                    </a:moveTo>
                    <a:lnTo>
                      <a:pt x="1887063" y="176901"/>
                    </a:lnTo>
                  </a:path>
                  <a:path w="2519680" h="203835">
                    <a:moveTo>
                      <a:pt x="1993751" y="176901"/>
                    </a:moveTo>
                    <a:lnTo>
                      <a:pt x="1996487" y="176901"/>
                    </a:lnTo>
                  </a:path>
                  <a:path w="2519680" h="203835">
                    <a:moveTo>
                      <a:pt x="2103175" y="176901"/>
                    </a:moveTo>
                    <a:lnTo>
                      <a:pt x="2105910" y="176901"/>
                    </a:lnTo>
                  </a:path>
                  <a:path w="2519680" h="203835">
                    <a:moveTo>
                      <a:pt x="2212596" y="176901"/>
                    </a:moveTo>
                    <a:lnTo>
                      <a:pt x="2215332" y="176901"/>
                    </a:lnTo>
                  </a:path>
                  <a:path w="2519680" h="203835">
                    <a:moveTo>
                      <a:pt x="2322019" y="176901"/>
                    </a:moveTo>
                    <a:lnTo>
                      <a:pt x="2324755" y="176901"/>
                    </a:lnTo>
                  </a:path>
                  <a:path w="2519680" h="203835">
                    <a:moveTo>
                      <a:pt x="2431443" y="176901"/>
                    </a:moveTo>
                    <a:lnTo>
                      <a:pt x="2434179" y="176901"/>
                    </a:lnTo>
                  </a:path>
                  <a:path w="2519680" h="203835">
                    <a:moveTo>
                      <a:pt x="214697" y="61094"/>
                    </a:moveTo>
                    <a:lnTo>
                      <a:pt x="217433" y="61094"/>
                    </a:lnTo>
                  </a:path>
                  <a:path w="2519680" h="203835">
                    <a:moveTo>
                      <a:pt x="324121" y="61094"/>
                    </a:moveTo>
                    <a:lnTo>
                      <a:pt x="326857" y="61094"/>
                    </a:lnTo>
                  </a:path>
                  <a:path w="2519680" h="203835">
                    <a:moveTo>
                      <a:pt x="433544" y="61094"/>
                    </a:moveTo>
                    <a:lnTo>
                      <a:pt x="436280" y="61094"/>
                    </a:lnTo>
                  </a:path>
                  <a:path w="2519680" h="203835">
                    <a:moveTo>
                      <a:pt x="542968" y="61094"/>
                    </a:moveTo>
                    <a:lnTo>
                      <a:pt x="545704" y="61094"/>
                    </a:lnTo>
                  </a:path>
                  <a:path w="2519680" h="203835">
                    <a:moveTo>
                      <a:pt x="652391" y="61094"/>
                    </a:moveTo>
                    <a:lnTo>
                      <a:pt x="655127" y="61094"/>
                    </a:lnTo>
                  </a:path>
                  <a:path w="2519680" h="203835">
                    <a:moveTo>
                      <a:pt x="761813" y="61094"/>
                    </a:moveTo>
                    <a:lnTo>
                      <a:pt x="764549" y="61094"/>
                    </a:lnTo>
                  </a:path>
                  <a:path w="2519680" h="203835">
                    <a:moveTo>
                      <a:pt x="871236" y="61094"/>
                    </a:moveTo>
                    <a:lnTo>
                      <a:pt x="873972" y="61094"/>
                    </a:lnTo>
                  </a:path>
                  <a:path w="2519680" h="203835">
                    <a:moveTo>
                      <a:pt x="980660" y="61094"/>
                    </a:moveTo>
                    <a:lnTo>
                      <a:pt x="983396" y="61094"/>
                    </a:lnTo>
                  </a:path>
                  <a:path w="2519680" h="203835">
                    <a:moveTo>
                      <a:pt x="1090083" y="61094"/>
                    </a:moveTo>
                    <a:lnTo>
                      <a:pt x="1092819" y="61094"/>
                    </a:lnTo>
                  </a:path>
                  <a:path w="2519680" h="203835">
                    <a:moveTo>
                      <a:pt x="1199507" y="61094"/>
                    </a:moveTo>
                    <a:lnTo>
                      <a:pt x="1202243" y="61094"/>
                    </a:lnTo>
                  </a:path>
                  <a:path w="2519680" h="203835">
                    <a:moveTo>
                      <a:pt x="1308928" y="61094"/>
                    </a:moveTo>
                    <a:lnTo>
                      <a:pt x="1311664" y="61094"/>
                    </a:lnTo>
                  </a:path>
                  <a:path w="2519680" h="203835">
                    <a:moveTo>
                      <a:pt x="1418352" y="61094"/>
                    </a:moveTo>
                    <a:lnTo>
                      <a:pt x="1421088" y="61094"/>
                    </a:lnTo>
                  </a:path>
                  <a:path w="2519680" h="203835">
                    <a:moveTo>
                      <a:pt x="1527775" y="61094"/>
                    </a:moveTo>
                    <a:lnTo>
                      <a:pt x="1530511" y="61094"/>
                    </a:lnTo>
                  </a:path>
                  <a:path w="2519680" h="203835">
                    <a:moveTo>
                      <a:pt x="1637199" y="61094"/>
                    </a:moveTo>
                    <a:lnTo>
                      <a:pt x="1639935" y="61094"/>
                    </a:lnTo>
                  </a:path>
                  <a:path w="2519680" h="203835">
                    <a:moveTo>
                      <a:pt x="1746623" y="61094"/>
                    </a:moveTo>
                    <a:lnTo>
                      <a:pt x="1749358" y="61094"/>
                    </a:lnTo>
                  </a:path>
                  <a:path w="2519680" h="203835">
                    <a:moveTo>
                      <a:pt x="1856044" y="61094"/>
                    </a:moveTo>
                    <a:lnTo>
                      <a:pt x="1858780" y="61094"/>
                    </a:lnTo>
                  </a:path>
                  <a:path w="2519680" h="203835">
                    <a:moveTo>
                      <a:pt x="1965467" y="61094"/>
                    </a:moveTo>
                    <a:lnTo>
                      <a:pt x="1968203" y="61094"/>
                    </a:lnTo>
                  </a:path>
                  <a:path w="2519680" h="203835">
                    <a:moveTo>
                      <a:pt x="2074891" y="61094"/>
                    </a:moveTo>
                    <a:lnTo>
                      <a:pt x="2077627" y="61094"/>
                    </a:lnTo>
                  </a:path>
                  <a:path w="2519680" h="203835">
                    <a:moveTo>
                      <a:pt x="2184315" y="61094"/>
                    </a:moveTo>
                    <a:lnTo>
                      <a:pt x="2187050" y="61094"/>
                    </a:lnTo>
                  </a:path>
                  <a:path w="2519680" h="203835">
                    <a:moveTo>
                      <a:pt x="2293738" y="61094"/>
                    </a:moveTo>
                    <a:lnTo>
                      <a:pt x="2296473" y="61094"/>
                    </a:lnTo>
                  </a:path>
                  <a:path w="2519680" h="203835">
                    <a:moveTo>
                      <a:pt x="105259" y="170518"/>
                    </a:moveTo>
                    <a:lnTo>
                      <a:pt x="107995" y="170518"/>
                    </a:lnTo>
                  </a:path>
                  <a:path w="2519680" h="203835">
                    <a:moveTo>
                      <a:pt x="214683" y="170518"/>
                    </a:moveTo>
                    <a:lnTo>
                      <a:pt x="217419" y="170518"/>
                    </a:lnTo>
                  </a:path>
                  <a:path w="2519680" h="203835">
                    <a:moveTo>
                      <a:pt x="324106" y="170518"/>
                    </a:moveTo>
                    <a:lnTo>
                      <a:pt x="326842" y="170518"/>
                    </a:lnTo>
                  </a:path>
                  <a:path w="2519680" h="203835">
                    <a:moveTo>
                      <a:pt x="433530" y="170518"/>
                    </a:moveTo>
                    <a:lnTo>
                      <a:pt x="436265" y="170518"/>
                    </a:lnTo>
                  </a:path>
                  <a:path w="2519680" h="203835">
                    <a:moveTo>
                      <a:pt x="542954" y="170518"/>
                    </a:moveTo>
                    <a:lnTo>
                      <a:pt x="545689" y="170518"/>
                    </a:lnTo>
                  </a:path>
                  <a:path w="2519680" h="203835">
                    <a:moveTo>
                      <a:pt x="652375" y="170518"/>
                    </a:moveTo>
                    <a:lnTo>
                      <a:pt x="655111" y="170518"/>
                    </a:lnTo>
                  </a:path>
                  <a:path w="2519680" h="203835">
                    <a:moveTo>
                      <a:pt x="761935" y="170518"/>
                    </a:moveTo>
                    <a:lnTo>
                      <a:pt x="764670" y="170518"/>
                    </a:lnTo>
                  </a:path>
                  <a:path w="2519680" h="203835">
                    <a:moveTo>
                      <a:pt x="871358" y="170518"/>
                    </a:moveTo>
                    <a:lnTo>
                      <a:pt x="874093" y="170518"/>
                    </a:lnTo>
                  </a:path>
                  <a:path w="2519680" h="203835">
                    <a:moveTo>
                      <a:pt x="980782" y="170518"/>
                    </a:moveTo>
                    <a:lnTo>
                      <a:pt x="983517" y="170518"/>
                    </a:lnTo>
                  </a:path>
                  <a:path w="2519680" h="203835">
                    <a:moveTo>
                      <a:pt x="1090203" y="170518"/>
                    </a:moveTo>
                    <a:lnTo>
                      <a:pt x="1092939" y="170518"/>
                    </a:lnTo>
                  </a:path>
                  <a:path w="2519680" h="203835">
                    <a:moveTo>
                      <a:pt x="1199627" y="170518"/>
                    </a:moveTo>
                    <a:lnTo>
                      <a:pt x="1202362" y="170518"/>
                    </a:lnTo>
                  </a:path>
                  <a:path w="2519680" h="203835">
                    <a:moveTo>
                      <a:pt x="1309050" y="170518"/>
                    </a:moveTo>
                    <a:lnTo>
                      <a:pt x="1311785" y="170518"/>
                    </a:lnTo>
                  </a:path>
                  <a:path w="2519680" h="203835">
                    <a:moveTo>
                      <a:pt x="1418474" y="170518"/>
                    </a:moveTo>
                    <a:lnTo>
                      <a:pt x="1421209" y="170518"/>
                    </a:lnTo>
                  </a:path>
                  <a:path w="2519680" h="203835">
                    <a:moveTo>
                      <a:pt x="1527897" y="170518"/>
                    </a:moveTo>
                    <a:lnTo>
                      <a:pt x="1530632" y="170518"/>
                    </a:lnTo>
                  </a:path>
                  <a:path w="2519680" h="203835">
                    <a:moveTo>
                      <a:pt x="1637319" y="170518"/>
                    </a:moveTo>
                    <a:lnTo>
                      <a:pt x="1640054" y="170518"/>
                    </a:lnTo>
                  </a:path>
                  <a:path w="2519680" h="203835">
                    <a:moveTo>
                      <a:pt x="1746742" y="170518"/>
                    </a:moveTo>
                    <a:lnTo>
                      <a:pt x="1749477" y="170518"/>
                    </a:lnTo>
                  </a:path>
                  <a:path w="2519680" h="203835">
                    <a:moveTo>
                      <a:pt x="1856166" y="170518"/>
                    </a:moveTo>
                    <a:lnTo>
                      <a:pt x="1858901" y="170518"/>
                    </a:lnTo>
                  </a:path>
                  <a:path w="2519680" h="203835">
                    <a:moveTo>
                      <a:pt x="1965589" y="170518"/>
                    </a:moveTo>
                    <a:lnTo>
                      <a:pt x="1968324" y="170518"/>
                    </a:lnTo>
                  </a:path>
                  <a:path w="2519680" h="203835">
                    <a:moveTo>
                      <a:pt x="2075013" y="170518"/>
                    </a:moveTo>
                    <a:lnTo>
                      <a:pt x="2077748" y="170518"/>
                    </a:lnTo>
                  </a:path>
                  <a:path w="2519680" h="203835">
                    <a:moveTo>
                      <a:pt x="2184434" y="170518"/>
                    </a:moveTo>
                    <a:lnTo>
                      <a:pt x="2187169" y="170518"/>
                    </a:lnTo>
                  </a:path>
                  <a:path w="2519680" h="203835">
                    <a:moveTo>
                      <a:pt x="2293858" y="170518"/>
                    </a:moveTo>
                    <a:lnTo>
                      <a:pt x="2296593" y="170518"/>
                    </a:lnTo>
                  </a:path>
                  <a:path w="2519680" h="203835">
                    <a:moveTo>
                      <a:pt x="2403281" y="170518"/>
                    </a:moveTo>
                    <a:lnTo>
                      <a:pt x="2406016" y="170518"/>
                    </a:lnTo>
                  </a:path>
                  <a:path w="2519680" h="203835">
                    <a:moveTo>
                      <a:pt x="223468" y="34650"/>
                    </a:moveTo>
                    <a:lnTo>
                      <a:pt x="226204" y="34650"/>
                    </a:lnTo>
                  </a:path>
                  <a:path w="2519680" h="203835">
                    <a:moveTo>
                      <a:pt x="332892" y="34650"/>
                    </a:moveTo>
                    <a:lnTo>
                      <a:pt x="335628" y="34650"/>
                    </a:lnTo>
                  </a:path>
                  <a:path w="2519680" h="203835">
                    <a:moveTo>
                      <a:pt x="442313" y="34650"/>
                    </a:moveTo>
                    <a:lnTo>
                      <a:pt x="445049" y="34650"/>
                    </a:lnTo>
                  </a:path>
                  <a:path w="2519680" h="203835">
                    <a:moveTo>
                      <a:pt x="551737" y="34650"/>
                    </a:moveTo>
                    <a:lnTo>
                      <a:pt x="554473" y="34650"/>
                    </a:lnTo>
                  </a:path>
                  <a:path w="2519680" h="203835">
                    <a:moveTo>
                      <a:pt x="661160" y="34650"/>
                    </a:moveTo>
                    <a:lnTo>
                      <a:pt x="663896" y="34650"/>
                    </a:lnTo>
                  </a:path>
                  <a:path w="2519680" h="203835">
                    <a:moveTo>
                      <a:pt x="770584" y="34650"/>
                    </a:moveTo>
                    <a:lnTo>
                      <a:pt x="773320" y="34650"/>
                    </a:lnTo>
                  </a:path>
                  <a:path w="2519680" h="203835">
                    <a:moveTo>
                      <a:pt x="880007" y="34650"/>
                    </a:moveTo>
                    <a:lnTo>
                      <a:pt x="882743" y="34650"/>
                    </a:lnTo>
                  </a:path>
                  <a:path w="2519680" h="203835">
                    <a:moveTo>
                      <a:pt x="989429" y="34650"/>
                    </a:moveTo>
                    <a:lnTo>
                      <a:pt x="992165" y="34650"/>
                    </a:lnTo>
                  </a:path>
                  <a:path w="2519680" h="203835">
                    <a:moveTo>
                      <a:pt x="1098852" y="34650"/>
                    </a:moveTo>
                    <a:lnTo>
                      <a:pt x="1101588" y="34650"/>
                    </a:lnTo>
                  </a:path>
                  <a:path w="2519680" h="203835">
                    <a:moveTo>
                      <a:pt x="1208276" y="34650"/>
                    </a:moveTo>
                    <a:lnTo>
                      <a:pt x="1211012" y="34650"/>
                    </a:lnTo>
                  </a:path>
                  <a:path w="2519680" h="203835">
                    <a:moveTo>
                      <a:pt x="1317699" y="34650"/>
                    </a:moveTo>
                    <a:lnTo>
                      <a:pt x="1320435" y="34650"/>
                    </a:lnTo>
                  </a:path>
                  <a:path w="2519680" h="203835">
                    <a:moveTo>
                      <a:pt x="1427123" y="34650"/>
                    </a:moveTo>
                    <a:lnTo>
                      <a:pt x="1429858" y="34650"/>
                    </a:lnTo>
                  </a:path>
                  <a:path w="2519680" h="203835">
                    <a:moveTo>
                      <a:pt x="1536544" y="34650"/>
                    </a:moveTo>
                    <a:lnTo>
                      <a:pt x="1539280" y="34650"/>
                    </a:lnTo>
                  </a:path>
                  <a:path w="2519680" h="203835">
                    <a:moveTo>
                      <a:pt x="1645968" y="34650"/>
                    </a:moveTo>
                    <a:lnTo>
                      <a:pt x="1648704" y="34650"/>
                    </a:lnTo>
                  </a:path>
                  <a:path w="2519680" h="203835">
                    <a:moveTo>
                      <a:pt x="1755391" y="34650"/>
                    </a:moveTo>
                    <a:lnTo>
                      <a:pt x="1758127" y="34650"/>
                    </a:lnTo>
                  </a:path>
                  <a:path w="2519680" h="203835">
                    <a:moveTo>
                      <a:pt x="1864815" y="34650"/>
                    </a:moveTo>
                    <a:lnTo>
                      <a:pt x="1867551" y="34650"/>
                    </a:lnTo>
                  </a:path>
                  <a:path w="2519680" h="203835">
                    <a:moveTo>
                      <a:pt x="1974239" y="34650"/>
                    </a:moveTo>
                    <a:lnTo>
                      <a:pt x="1976974" y="34650"/>
                    </a:lnTo>
                  </a:path>
                  <a:path w="2519680" h="203835">
                    <a:moveTo>
                      <a:pt x="2083660" y="34650"/>
                    </a:moveTo>
                    <a:lnTo>
                      <a:pt x="2086396" y="34650"/>
                    </a:lnTo>
                  </a:path>
                  <a:path w="2519680" h="203835">
                    <a:moveTo>
                      <a:pt x="2193083" y="34650"/>
                    </a:moveTo>
                    <a:lnTo>
                      <a:pt x="2195819" y="34650"/>
                    </a:lnTo>
                  </a:path>
                  <a:path w="2519680" h="203835">
                    <a:moveTo>
                      <a:pt x="2302507" y="34650"/>
                    </a:moveTo>
                    <a:lnTo>
                      <a:pt x="2305243" y="34650"/>
                    </a:lnTo>
                  </a:path>
                  <a:path w="2519680" h="203835">
                    <a:moveTo>
                      <a:pt x="114030" y="144074"/>
                    </a:moveTo>
                    <a:lnTo>
                      <a:pt x="116766" y="144074"/>
                    </a:lnTo>
                  </a:path>
                  <a:path w="2519680" h="203835">
                    <a:moveTo>
                      <a:pt x="223454" y="144074"/>
                    </a:moveTo>
                    <a:lnTo>
                      <a:pt x="226189" y="144074"/>
                    </a:lnTo>
                  </a:path>
                  <a:path w="2519680" h="203835">
                    <a:moveTo>
                      <a:pt x="332875" y="144074"/>
                    </a:moveTo>
                    <a:lnTo>
                      <a:pt x="335611" y="144074"/>
                    </a:lnTo>
                  </a:path>
                  <a:path w="2519680" h="203835">
                    <a:moveTo>
                      <a:pt x="442299" y="144074"/>
                    </a:moveTo>
                    <a:lnTo>
                      <a:pt x="445035" y="144074"/>
                    </a:lnTo>
                  </a:path>
                  <a:path w="2519680" h="203835">
                    <a:moveTo>
                      <a:pt x="551722" y="144074"/>
                    </a:moveTo>
                    <a:lnTo>
                      <a:pt x="554458" y="144074"/>
                    </a:lnTo>
                  </a:path>
                  <a:path w="2519680" h="203835">
                    <a:moveTo>
                      <a:pt x="661146" y="144074"/>
                    </a:moveTo>
                    <a:lnTo>
                      <a:pt x="663881" y="144074"/>
                    </a:lnTo>
                  </a:path>
                  <a:path w="2519680" h="203835">
                    <a:moveTo>
                      <a:pt x="770570" y="144074"/>
                    </a:moveTo>
                    <a:lnTo>
                      <a:pt x="773305" y="144074"/>
                    </a:lnTo>
                  </a:path>
                  <a:path w="2519680" h="203835">
                    <a:moveTo>
                      <a:pt x="879991" y="144074"/>
                    </a:moveTo>
                    <a:lnTo>
                      <a:pt x="882727" y="144074"/>
                    </a:lnTo>
                  </a:path>
                  <a:path w="2519680" h="203835">
                    <a:moveTo>
                      <a:pt x="989414" y="144074"/>
                    </a:moveTo>
                    <a:lnTo>
                      <a:pt x="992150" y="144074"/>
                    </a:lnTo>
                  </a:path>
                  <a:path w="2519680" h="203835">
                    <a:moveTo>
                      <a:pt x="1098838" y="144074"/>
                    </a:moveTo>
                    <a:lnTo>
                      <a:pt x="1101573" y="144074"/>
                    </a:lnTo>
                  </a:path>
                  <a:path w="2519680" h="203835">
                    <a:moveTo>
                      <a:pt x="1208262" y="144074"/>
                    </a:moveTo>
                    <a:lnTo>
                      <a:pt x="1210997" y="144074"/>
                    </a:lnTo>
                  </a:path>
                  <a:path w="2519680" h="203835">
                    <a:moveTo>
                      <a:pt x="1317685" y="144074"/>
                    </a:moveTo>
                    <a:lnTo>
                      <a:pt x="1320420" y="144074"/>
                    </a:lnTo>
                  </a:path>
                  <a:path w="2519680" h="203835">
                    <a:moveTo>
                      <a:pt x="1427106" y="144074"/>
                    </a:moveTo>
                    <a:lnTo>
                      <a:pt x="1429842" y="144074"/>
                    </a:lnTo>
                  </a:path>
                  <a:path w="2519680" h="203835">
                    <a:moveTo>
                      <a:pt x="1536530" y="144074"/>
                    </a:moveTo>
                    <a:lnTo>
                      <a:pt x="1539265" y="144074"/>
                    </a:lnTo>
                  </a:path>
                  <a:path w="2519680" h="203835">
                    <a:moveTo>
                      <a:pt x="1645954" y="144074"/>
                    </a:moveTo>
                    <a:lnTo>
                      <a:pt x="1648689" y="144074"/>
                    </a:lnTo>
                  </a:path>
                  <a:path w="2519680" h="203835">
                    <a:moveTo>
                      <a:pt x="1755377" y="144074"/>
                    </a:moveTo>
                    <a:lnTo>
                      <a:pt x="1758112" y="144074"/>
                    </a:lnTo>
                  </a:path>
                  <a:path w="2519680" h="203835">
                    <a:moveTo>
                      <a:pt x="1864801" y="144074"/>
                    </a:moveTo>
                    <a:lnTo>
                      <a:pt x="1867536" y="144074"/>
                    </a:lnTo>
                  </a:path>
                  <a:path w="2519680" h="203835">
                    <a:moveTo>
                      <a:pt x="1974222" y="144074"/>
                    </a:moveTo>
                    <a:lnTo>
                      <a:pt x="1976957" y="144074"/>
                    </a:lnTo>
                  </a:path>
                  <a:path w="2519680" h="203835">
                    <a:moveTo>
                      <a:pt x="2083646" y="144074"/>
                    </a:moveTo>
                    <a:lnTo>
                      <a:pt x="2086381" y="144074"/>
                    </a:lnTo>
                  </a:path>
                  <a:path w="2519680" h="203835">
                    <a:moveTo>
                      <a:pt x="2193069" y="144074"/>
                    </a:moveTo>
                    <a:lnTo>
                      <a:pt x="2195804" y="144074"/>
                    </a:lnTo>
                  </a:path>
                  <a:path w="2519680" h="203835">
                    <a:moveTo>
                      <a:pt x="2302493" y="144074"/>
                    </a:moveTo>
                    <a:lnTo>
                      <a:pt x="2305228" y="144074"/>
                    </a:lnTo>
                  </a:path>
                  <a:path w="2519680" h="203835">
                    <a:moveTo>
                      <a:pt x="2411916" y="144074"/>
                    </a:moveTo>
                    <a:lnTo>
                      <a:pt x="2414651" y="144074"/>
                    </a:lnTo>
                  </a:path>
                  <a:path w="2519680" h="203835">
                    <a:moveTo>
                      <a:pt x="207936" y="15045"/>
                    </a:moveTo>
                    <a:lnTo>
                      <a:pt x="210672" y="15045"/>
                    </a:lnTo>
                  </a:path>
                  <a:path w="2519680" h="203835">
                    <a:moveTo>
                      <a:pt x="317360" y="15045"/>
                    </a:moveTo>
                    <a:lnTo>
                      <a:pt x="320095" y="15045"/>
                    </a:lnTo>
                  </a:path>
                  <a:path w="2519680" h="203835">
                    <a:moveTo>
                      <a:pt x="426783" y="15045"/>
                    </a:moveTo>
                    <a:lnTo>
                      <a:pt x="429519" y="15045"/>
                    </a:lnTo>
                  </a:path>
                  <a:path w="2519680" h="203835">
                    <a:moveTo>
                      <a:pt x="536205" y="15045"/>
                    </a:moveTo>
                    <a:lnTo>
                      <a:pt x="538941" y="15045"/>
                    </a:lnTo>
                  </a:path>
                  <a:path w="2519680" h="203835">
                    <a:moveTo>
                      <a:pt x="645628" y="15045"/>
                    </a:moveTo>
                    <a:lnTo>
                      <a:pt x="648364" y="15045"/>
                    </a:lnTo>
                  </a:path>
                  <a:path w="2519680" h="203835">
                    <a:moveTo>
                      <a:pt x="755052" y="15045"/>
                    </a:moveTo>
                    <a:lnTo>
                      <a:pt x="757788" y="15045"/>
                    </a:lnTo>
                  </a:path>
                  <a:path w="2519680" h="203835">
                    <a:moveTo>
                      <a:pt x="864475" y="15045"/>
                    </a:moveTo>
                    <a:lnTo>
                      <a:pt x="867211" y="15045"/>
                    </a:lnTo>
                  </a:path>
                  <a:path w="2519680" h="203835">
                    <a:moveTo>
                      <a:pt x="973899" y="15045"/>
                    </a:moveTo>
                    <a:lnTo>
                      <a:pt x="976634" y="15045"/>
                    </a:lnTo>
                  </a:path>
                  <a:path w="2519680" h="203835">
                    <a:moveTo>
                      <a:pt x="1083320" y="15045"/>
                    </a:moveTo>
                    <a:lnTo>
                      <a:pt x="1086056" y="15045"/>
                    </a:lnTo>
                  </a:path>
                  <a:path w="2519680" h="203835">
                    <a:moveTo>
                      <a:pt x="1192744" y="15045"/>
                    </a:moveTo>
                    <a:lnTo>
                      <a:pt x="1195480" y="15045"/>
                    </a:lnTo>
                  </a:path>
                  <a:path w="2519680" h="203835">
                    <a:moveTo>
                      <a:pt x="1302167" y="15045"/>
                    </a:moveTo>
                    <a:lnTo>
                      <a:pt x="1304903" y="15045"/>
                    </a:lnTo>
                  </a:path>
                  <a:path w="2519680" h="203835">
                    <a:moveTo>
                      <a:pt x="1411591" y="15045"/>
                    </a:moveTo>
                    <a:lnTo>
                      <a:pt x="1414326" y="15045"/>
                    </a:lnTo>
                  </a:path>
                  <a:path w="2519680" h="203835">
                    <a:moveTo>
                      <a:pt x="1521015" y="15045"/>
                    </a:moveTo>
                    <a:lnTo>
                      <a:pt x="1523750" y="15045"/>
                    </a:lnTo>
                  </a:path>
                  <a:path w="2519680" h="203835">
                    <a:moveTo>
                      <a:pt x="1630436" y="15045"/>
                    </a:moveTo>
                    <a:lnTo>
                      <a:pt x="1633172" y="15045"/>
                    </a:lnTo>
                  </a:path>
                  <a:path w="2519680" h="203835">
                    <a:moveTo>
                      <a:pt x="1739859" y="15045"/>
                    </a:moveTo>
                    <a:lnTo>
                      <a:pt x="1742595" y="15045"/>
                    </a:lnTo>
                  </a:path>
                  <a:path w="2519680" h="203835">
                    <a:moveTo>
                      <a:pt x="1849283" y="15045"/>
                    </a:moveTo>
                    <a:lnTo>
                      <a:pt x="1852018" y="15045"/>
                    </a:lnTo>
                  </a:path>
                  <a:path w="2519680" h="203835">
                    <a:moveTo>
                      <a:pt x="1958707" y="15045"/>
                    </a:moveTo>
                    <a:lnTo>
                      <a:pt x="1961442" y="15045"/>
                    </a:lnTo>
                  </a:path>
                  <a:path w="2519680" h="203835">
                    <a:moveTo>
                      <a:pt x="2068130" y="15045"/>
                    </a:moveTo>
                    <a:lnTo>
                      <a:pt x="2070865" y="15045"/>
                    </a:lnTo>
                  </a:path>
                  <a:path w="2519680" h="203835">
                    <a:moveTo>
                      <a:pt x="2177551" y="15045"/>
                    </a:moveTo>
                    <a:lnTo>
                      <a:pt x="2180287" y="15045"/>
                    </a:lnTo>
                  </a:path>
                  <a:path w="2519680" h="203835">
                    <a:moveTo>
                      <a:pt x="2286975" y="15045"/>
                    </a:moveTo>
                    <a:lnTo>
                      <a:pt x="2289710" y="15045"/>
                    </a:lnTo>
                  </a:path>
                  <a:path w="2519680" h="203835">
                    <a:moveTo>
                      <a:pt x="98498" y="124469"/>
                    </a:moveTo>
                    <a:lnTo>
                      <a:pt x="101233" y="124469"/>
                    </a:lnTo>
                  </a:path>
                  <a:path w="2519680" h="203835">
                    <a:moveTo>
                      <a:pt x="207922" y="124469"/>
                    </a:moveTo>
                    <a:lnTo>
                      <a:pt x="210657" y="124469"/>
                    </a:lnTo>
                  </a:path>
                  <a:path w="2519680" h="203835">
                    <a:moveTo>
                      <a:pt x="317346" y="124469"/>
                    </a:moveTo>
                    <a:lnTo>
                      <a:pt x="320081" y="124469"/>
                    </a:lnTo>
                  </a:path>
                  <a:path w="2519680" h="203835">
                    <a:moveTo>
                      <a:pt x="426767" y="124469"/>
                    </a:moveTo>
                    <a:lnTo>
                      <a:pt x="429502" y="124469"/>
                    </a:lnTo>
                  </a:path>
                  <a:path w="2519680" h="203835">
                    <a:moveTo>
                      <a:pt x="536190" y="124469"/>
                    </a:moveTo>
                    <a:lnTo>
                      <a:pt x="538925" y="124469"/>
                    </a:lnTo>
                  </a:path>
                  <a:path w="2519680" h="203835">
                    <a:moveTo>
                      <a:pt x="645614" y="124469"/>
                    </a:moveTo>
                    <a:lnTo>
                      <a:pt x="648349" y="124469"/>
                    </a:lnTo>
                  </a:path>
                  <a:path w="2519680" h="203835">
                    <a:moveTo>
                      <a:pt x="755038" y="124469"/>
                    </a:moveTo>
                    <a:lnTo>
                      <a:pt x="757773" y="124469"/>
                    </a:lnTo>
                  </a:path>
                  <a:path w="2519680" h="203835">
                    <a:moveTo>
                      <a:pt x="864461" y="124469"/>
                    </a:moveTo>
                    <a:lnTo>
                      <a:pt x="867196" y="124469"/>
                    </a:lnTo>
                  </a:path>
                  <a:path w="2519680" h="203835">
                    <a:moveTo>
                      <a:pt x="973882" y="124469"/>
                    </a:moveTo>
                    <a:lnTo>
                      <a:pt x="976617" y="124469"/>
                    </a:lnTo>
                  </a:path>
                  <a:path w="2519680" h="203835">
                    <a:moveTo>
                      <a:pt x="1083306" y="124469"/>
                    </a:moveTo>
                    <a:lnTo>
                      <a:pt x="1086041" y="124469"/>
                    </a:lnTo>
                  </a:path>
                  <a:path w="2519680" h="203835">
                    <a:moveTo>
                      <a:pt x="1192730" y="124469"/>
                    </a:moveTo>
                    <a:lnTo>
                      <a:pt x="1195465" y="124469"/>
                    </a:lnTo>
                  </a:path>
                  <a:path w="2519680" h="203835">
                    <a:moveTo>
                      <a:pt x="1302153" y="124469"/>
                    </a:moveTo>
                    <a:lnTo>
                      <a:pt x="1304888" y="124469"/>
                    </a:lnTo>
                  </a:path>
                  <a:path w="2519680" h="203835">
                    <a:moveTo>
                      <a:pt x="1411576" y="124469"/>
                    </a:moveTo>
                    <a:lnTo>
                      <a:pt x="1414312" y="124469"/>
                    </a:lnTo>
                  </a:path>
                  <a:path w="2519680" h="203835">
                    <a:moveTo>
                      <a:pt x="1520998" y="124469"/>
                    </a:moveTo>
                    <a:lnTo>
                      <a:pt x="1523733" y="124469"/>
                    </a:lnTo>
                  </a:path>
                  <a:path w="2519680" h="203835">
                    <a:moveTo>
                      <a:pt x="1630422" y="124469"/>
                    </a:moveTo>
                    <a:lnTo>
                      <a:pt x="1633157" y="124469"/>
                    </a:lnTo>
                  </a:path>
                  <a:path w="2519680" h="203835">
                    <a:moveTo>
                      <a:pt x="1739845" y="124469"/>
                    </a:moveTo>
                    <a:lnTo>
                      <a:pt x="1742580" y="124469"/>
                    </a:lnTo>
                  </a:path>
                  <a:path w="2519680" h="203835">
                    <a:moveTo>
                      <a:pt x="1849268" y="124469"/>
                    </a:moveTo>
                    <a:lnTo>
                      <a:pt x="1852004" y="124469"/>
                    </a:lnTo>
                  </a:path>
                  <a:path w="2519680" h="203835">
                    <a:moveTo>
                      <a:pt x="1958691" y="124469"/>
                    </a:moveTo>
                    <a:lnTo>
                      <a:pt x="1961427" y="124469"/>
                    </a:lnTo>
                  </a:path>
                  <a:path w="2519680" h="203835">
                    <a:moveTo>
                      <a:pt x="2068114" y="124469"/>
                    </a:moveTo>
                    <a:lnTo>
                      <a:pt x="2070849" y="124469"/>
                    </a:lnTo>
                  </a:path>
                  <a:path w="2519680" h="203835">
                    <a:moveTo>
                      <a:pt x="2177537" y="124469"/>
                    </a:moveTo>
                    <a:lnTo>
                      <a:pt x="2180272" y="124469"/>
                    </a:lnTo>
                  </a:path>
                  <a:path w="2519680" h="203835">
                    <a:moveTo>
                      <a:pt x="2286960" y="124469"/>
                    </a:moveTo>
                    <a:lnTo>
                      <a:pt x="2289696" y="124469"/>
                    </a:lnTo>
                  </a:path>
                  <a:path w="2519680" h="203835">
                    <a:moveTo>
                      <a:pt x="2396383" y="124469"/>
                    </a:moveTo>
                    <a:lnTo>
                      <a:pt x="2399119" y="124469"/>
                    </a:lnTo>
                  </a:path>
                  <a:path w="2519680" h="203835">
                    <a:moveTo>
                      <a:pt x="243014" y="17325"/>
                    </a:moveTo>
                    <a:lnTo>
                      <a:pt x="245750" y="17325"/>
                    </a:lnTo>
                  </a:path>
                  <a:path w="2519680" h="203835">
                    <a:moveTo>
                      <a:pt x="352437" y="17325"/>
                    </a:moveTo>
                    <a:lnTo>
                      <a:pt x="355173" y="17325"/>
                    </a:lnTo>
                  </a:path>
                  <a:path w="2519680" h="203835">
                    <a:moveTo>
                      <a:pt x="461861" y="17325"/>
                    </a:moveTo>
                    <a:lnTo>
                      <a:pt x="464597" y="17325"/>
                    </a:lnTo>
                  </a:path>
                  <a:path w="2519680" h="203835">
                    <a:moveTo>
                      <a:pt x="571284" y="17325"/>
                    </a:moveTo>
                    <a:lnTo>
                      <a:pt x="574020" y="17325"/>
                    </a:lnTo>
                  </a:path>
                  <a:path w="2519680" h="203835">
                    <a:moveTo>
                      <a:pt x="680706" y="17325"/>
                    </a:moveTo>
                    <a:lnTo>
                      <a:pt x="683442" y="17325"/>
                    </a:lnTo>
                  </a:path>
                  <a:path w="2519680" h="203835">
                    <a:moveTo>
                      <a:pt x="790129" y="17325"/>
                    </a:moveTo>
                    <a:lnTo>
                      <a:pt x="792865" y="17325"/>
                    </a:lnTo>
                  </a:path>
                  <a:path w="2519680" h="203835">
                    <a:moveTo>
                      <a:pt x="899553" y="17325"/>
                    </a:moveTo>
                    <a:lnTo>
                      <a:pt x="902289" y="17325"/>
                    </a:lnTo>
                  </a:path>
                  <a:path w="2519680" h="203835">
                    <a:moveTo>
                      <a:pt x="1008976" y="17325"/>
                    </a:moveTo>
                    <a:lnTo>
                      <a:pt x="1011712" y="17325"/>
                    </a:lnTo>
                  </a:path>
                  <a:path w="2519680" h="203835">
                    <a:moveTo>
                      <a:pt x="1118400" y="17325"/>
                    </a:moveTo>
                    <a:lnTo>
                      <a:pt x="1121135" y="17325"/>
                    </a:lnTo>
                  </a:path>
                  <a:path w="2519680" h="203835">
                    <a:moveTo>
                      <a:pt x="1227821" y="17325"/>
                    </a:moveTo>
                    <a:lnTo>
                      <a:pt x="1230557" y="17325"/>
                    </a:lnTo>
                  </a:path>
                  <a:path w="2519680" h="203835">
                    <a:moveTo>
                      <a:pt x="1337245" y="17325"/>
                    </a:moveTo>
                    <a:lnTo>
                      <a:pt x="1339981" y="17325"/>
                    </a:lnTo>
                  </a:path>
                  <a:path w="2519680" h="203835">
                    <a:moveTo>
                      <a:pt x="1446668" y="17325"/>
                    </a:moveTo>
                    <a:lnTo>
                      <a:pt x="1449404" y="17325"/>
                    </a:lnTo>
                  </a:path>
                  <a:path w="2519680" h="203835">
                    <a:moveTo>
                      <a:pt x="1556092" y="17325"/>
                    </a:moveTo>
                    <a:lnTo>
                      <a:pt x="1558827" y="17325"/>
                    </a:lnTo>
                  </a:path>
                  <a:path w="2519680" h="203835">
                    <a:moveTo>
                      <a:pt x="1665516" y="17325"/>
                    </a:moveTo>
                    <a:lnTo>
                      <a:pt x="1668251" y="17325"/>
                    </a:lnTo>
                  </a:path>
                  <a:path w="2519680" h="203835">
                    <a:moveTo>
                      <a:pt x="1774937" y="17325"/>
                    </a:moveTo>
                    <a:lnTo>
                      <a:pt x="1777673" y="17325"/>
                    </a:lnTo>
                  </a:path>
                  <a:path w="2519680" h="203835">
                    <a:moveTo>
                      <a:pt x="1884360" y="17325"/>
                    </a:moveTo>
                    <a:lnTo>
                      <a:pt x="1887096" y="17325"/>
                    </a:lnTo>
                  </a:path>
                  <a:path w="2519680" h="203835">
                    <a:moveTo>
                      <a:pt x="1993784" y="17325"/>
                    </a:moveTo>
                    <a:lnTo>
                      <a:pt x="1996520" y="17325"/>
                    </a:lnTo>
                  </a:path>
                  <a:path w="2519680" h="203835">
                    <a:moveTo>
                      <a:pt x="2103208" y="17325"/>
                    </a:moveTo>
                    <a:lnTo>
                      <a:pt x="2105943" y="17325"/>
                    </a:lnTo>
                  </a:path>
                  <a:path w="2519680" h="203835">
                    <a:moveTo>
                      <a:pt x="2212631" y="17325"/>
                    </a:moveTo>
                    <a:lnTo>
                      <a:pt x="2215366" y="17325"/>
                    </a:lnTo>
                  </a:path>
                  <a:path w="2519680" h="203835">
                    <a:moveTo>
                      <a:pt x="2322052" y="17325"/>
                    </a:moveTo>
                    <a:lnTo>
                      <a:pt x="2324788" y="17325"/>
                    </a:lnTo>
                  </a:path>
                  <a:path w="2519680" h="203835">
                    <a:moveTo>
                      <a:pt x="133576" y="126749"/>
                    </a:moveTo>
                    <a:lnTo>
                      <a:pt x="136312" y="126749"/>
                    </a:lnTo>
                  </a:path>
                  <a:path w="2519680" h="203835">
                    <a:moveTo>
                      <a:pt x="242999" y="126749"/>
                    </a:moveTo>
                    <a:lnTo>
                      <a:pt x="245735" y="126749"/>
                    </a:lnTo>
                  </a:path>
                  <a:path w="2519680" h="203835">
                    <a:moveTo>
                      <a:pt x="352423" y="126749"/>
                    </a:moveTo>
                    <a:lnTo>
                      <a:pt x="355158" y="126749"/>
                    </a:lnTo>
                  </a:path>
                  <a:path w="2519680" h="203835">
                    <a:moveTo>
                      <a:pt x="461847" y="126749"/>
                    </a:moveTo>
                    <a:lnTo>
                      <a:pt x="464582" y="126749"/>
                    </a:lnTo>
                  </a:path>
                  <a:path w="2519680" h="203835">
                    <a:moveTo>
                      <a:pt x="571268" y="126749"/>
                    </a:moveTo>
                    <a:lnTo>
                      <a:pt x="574004" y="126749"/>
                    </a:lnTo>
                  </a:path>
                  <a:path w="2519680" h="203835">
                    <a:moveTo>
                      <a:pt x="680691" y="126749"/>
                    </a:moveTo>
                    <a:lnTo>
                      <a:pt x="683427" y="126749"/>
                    </a:lnTo>
                  </a:path>
                  <a:path w="2519680" h="203835">
                    <a:moveTo>
                      <a:pt x="790115" y="126749"/>
                    </a:moveTo>
                    <a:lnTo>
                      <a:pt x="792850" y="126749"/>
                    </a:lnTo>
                  </a:path>
                  <a:path w="2519680" h="203835">
                    <a:moveTo>
                      <a:pt x="899539" y="126749"/>
                    </a:moveTo>
                    <a:lnTo>
                      <a:pt x="902274" y="126749"/>
                    </a:lnTo>
                  </a:path>
                  <a:path w="2519680" h="203835">
                    <a:moveTo>
                      <a:pt x="1008962" y="126749"/>
                    </a:moveTo>
                    <a:lnTo>
                      <a:pt x="1011697" y="126749"/>
                    </a:lnTo>
                  </a:path>
                  <a:path w="2519680" h="203835">
                    <a:moveTo>
                      <a:pt x="1118383" y="126749"/>
                    </a:moveTo>
                    <a:lnTo>
                      <a:pt x="1121119" y="126749"/>
                    </a:lnTo>
                  </a:path>
                  <a:path w="2519680" h="203835">
                    <a:moveTo>
                      <a:pt x="1227807" y="126749"/>
                    </a:moveTo>
                    <a:lnTo>
                      <a:pt x="1230542" y="126749"/>
                    </a:lnTo>
                  </a:path>
                  <a:path w="2519680" h="203835">
                    <a:moveTo>
                      <a:pt x="1337231" y="126749"/>
                    </a:moveTo>
                    <a:lnTo>
                      <a:pt x="1339966" y="126749"/>
                    </a:lnTo>
                  </a:path>
                  <a:path w="2519680" h="203835">
                    <a:moveTo>
                      <a:pt x="1446654" y="126749"/>
                    </a:moveTo>
                    <a:lnTo>
                      <a:pt x="1449389" y="126749"/>
                    </a:lnTo>
                  </a:path>
                  <a:path w="2519680" h="203835">
                    <a:moveTo>
                      <a:pt x="1556078" y="126749"/>
                    </a:moveTo>
                    <a:lnTo>
                      <a:pt x="1558813" y="126749"/>
                    </a:lnTo>
                  </a:path>
                  <a:path w="2519680" h="203835">
                    <a:moveTo>
                      <a:pt x="1665499" y="126749"/>
                    </a:moveTo>
                    <a:lnTo>
                      <a:pt x="1668234" y="126749"/>
                    </a:lnTo>
                  </a:path>
                  <a:path w="2519680" h="203835">
                    <a:moveTo>
                      <a:pt x="1774923" y="126749"/>
                    </a:moveTo>
                    <a:lnTo>
                      <a:pt x="1777658" y="126749"/>
                    </a:lnTo>
                  </a:path>
                  <a:path w="2519680" h="203835">
                    <a:moveTo>
                      <a:pt x="1884346" y="126749"/>
                    </a:moveTo>
                    <a:lnTo>
                      <a:pt x="1887081" y="126749"/>
                    </a:lnTo>
                  </a:path>
                  <a:path w="2519680" h="203835">
                    <a:moveTo>
                      <a:pt x="1993770" y="126749"/>
                    </a:moveTo>
                    <a:lnTo>
                      <a:pt x="1996505" y="126749"/>
                    </a:lnTo>
                  </a:path>
                  <a:path w="2519680" h="203835">
                    <a:moveTo>
                      <a:pt x="2103193" y="126749"/>
                    </a:moveTo>
                    <a:lnTo>
                      <a:pt x="2105929" y="126749"/>
                    </a:lnTo>
                  </a:path>
                  <a:path w="2519680" h="203835">
                    <a:moveTo>
                      <a:pt x="2212615" y="126749"/>
                    </a:moveTo>
                    <a:lnTo>
                      <a:pt x="2215350" y="126749"/>
                    </a:lnTo>
                  </a:path>
                  <a:path w="2519680" h="203835">
                    <a:moveTo>
                      <a:pt x="2322038" y="126749"/>
                    </a:moveTo>
                    <a:lnTo>
                      <a:pt x="2324773" y="126749"/>
                    </a:lnTo>
                  </a:path>
                  <a:path w="2519680" h="203835">
                    <a:moveTo>
                      <a:pt x="2431462" y="126749"/>
                    </a:moveTo>
                    <a:lnTo>
                      <a:pt x="2434197" y="126749"/>
                    </a:lnTo>
                  </a:path>
                  <a:path w="2519680" h="203835">
                    <a:moveTo>
                      <a:pt x="269428" y="12766"/>
                    </a:moveTo>
                    <a:lnTo>
                      <a:pt x="272163" y="12766"/>
                    </a:lnTo>
                  </a:path>
                  <a:path w="2519680" h="203835">
                    <a:moveTo>
                      <a:pt x="378851" y="12766"/>
                    </a:moveTo>
                    <a:lnTo>
                      <a:pt x="381586" y="12766"/>
                    </a:lnTo>
                  </a:path>
                  <a:path w="2519680" h="203835">
                    <a:moveTo>
                      <a:pt x="488275" y="12766"/>
                    </a:moveTo>
                    <a:lnTo>
                      <a:pt x="491010" y="12766"/>
                    </a:lnTo>
                  </a:path>
                  <a:path w="2519680" h="203835">
                    <a:moveTo>
                      <a:pt x="597699" y="12766"/>
                    </a:moveTo>
                    <a:lnTo>
                      <a:pt x="600434" y="12766"/>
                    </a:lnTo>
                  </a:path>
                  <a:path w="2519680" h="203835">
                    <a:moveTo>
                      <a:pt x="707122" y="12766"/>
                    </a:moveTo>
                    <a:lnTo>
                      <a:pt x="709857" y="12766"/>
                    </a:lnTo>
                  </a:path>
                  <a:path w="2519680" h="203835">
                    <a:moveTo>
                      <a:pt x="816543" y="12766"/>
                    </a:moveTo>
                    <a:lnTo>
                      <a:pt x="819278" y="12766"/>
                    </a:lnTo>
                  </a:path>
                  <a:path w="2519680" h="203835">
                    <a:moveTo>
                      <a:pt x="925967" y="12766"/>
                    </a:moveTo>
                    <a:lnTo>
                      <a:pt x="928702" y="12766"/>
                    </a:lnTo>
                  </a:path>
                  <a:path w="2519680" h="203835">
                    <a:moveTo>
                      <a:pt x="1035391" y="12766"/>
                    </a:moveTo>
                    <a:lnTo>
                      <a:pt x="1038126" y="12766"/>
                    </a:lnTo>
                  </a:path>
                  <a:path w="2519680" h="203835">
                    <a:moveTo>
                      <a:pt x="1144814" y="12766"/>
                    </a:moveTo>
                    <a:lnTo>
                      <a:pt x="1147549" y="12766"/>
                    </a:lnTo>
                  </a:path>
                  <a:path w="2519680" h="203835">
                    <a:moveTo>
                      <a:pt x="1254237" y="12766"/>
                    </a:moveTo>
                    <a:lnTo>
                      <a:pt x="1256973" y="12766"/>
                    </a:lnTo>
                  </a:path>
                  <a:path w="2519680" h="203835">
                    <a:moveTo>
                      <a:pt x="1363659" y="12766"/>
                    </a:moveTo>
                    <a:lnTo>
                      <a:pt x="1366394" y="12766"/>
                    </a:lnTo>
                  </a:path>
                  <a:path w="2519680" h="203835">
                    <a:moveTo>
                      <a:pt x="1473083" y="12766"/>
                    </a:moveTo>
                    <a:lnTo>
                      <a:pt x="1475818" y="12766"/>
                    </a:lnTo>
                  </a:path>
                  <a:path w="2519680" h="203835">
                    <a:moveTo>
                      <a:pt x="1582506" y="12766"/>
                    </a:moveTo>
                    <a:lnTo>
                      <a:pt x="1585241" y="12766"/>
                    </a:lnTo>
                  </a:path>
                  <a:path w="2519680" h="203835">
                    <a:moveTo>
                      <a:pt x="1691929" y="12766"/>
                    </a:moveTo>
                    <a:lnTo>
                      <a:pt x="1694665" y="12766"/>
                    </a:lnTo>
                  </a:path>
                  <a:path w="2519680" h="203835">
                    <a:moveTo>
                      <a:pt x="1801352" y="12766"/>
                    </a:moveTo>
                    <a:lnTo>
                      <a:pt x="1804088" y="12766"/>
                    </a:lnTo>
                  </a:path>
                  <a:path w="2519680" h="203835">
                    <a:moveTo>
                      <a:pt x="1910775" y="12766"/>
                    </a:moveTo>
                    <a:lnTo>
                      <a:pt x="1913510" y="12766"/>
                    </a:lnTo>
                  </a:path>
                  <a:path w="2519680" h="203835">
                    <a:moveTo>
                      <a:pt x="2020198" y="12766"/>
                    </a:moveTo>
                    <a:lnTo>
                      <a:pt x="2022933" y="12766"/>
                    </a:lnTo>
                  </a:path>
                  <a:path w="2519680" h="203835">
                    <a:moveTo>
                      <a:pt x="2129621" y="12766"/>
                    </a:moveTo>
                    <a:lnTo>
                      <a:pt x="2132357" y="12766"/>
                    </a:lnTo>
                  </a:path>
                  <a:path w="2519680" h="203835">
                    <a:moveTo>
                      <a:pt x="2239044" y="12766"/>
                    </a:moveTo>
                    <a:lnTo>
                      <a:pt x="2241780" y="12766"/>
                    </a:lnTo>
                  </a:path>
                  <a:path w="2519680" h="203835">
                    <a:moveTo>
                      <a:pt x="2348468" y="12766"/>
                    </a:moveTo>
                    <a:lnTo>
                      <a:pt x="2351204" y="12766"/>
                    </a:lnTo>
                  </a:path>
                  <a:path w="2519680" h="203835">
                    <a:moveTo>
                      <a:pt x="159990" y="122189"/>
                    </a:moveTo>
                    <a:lnTo>
                      <a:pt x="162725" y="122189"/>
                    </a:lnTo>
                  </a:path>
                  <a:path w="2519680" h="203835">
                    <a:moveTo>
                      <a:pt x="269414" y="122189"/>
                    </a:moveTo>
                    <a:lnTo>
                      <a:pt x="272149" y="122189"/>
                    </a:lnTo>
                  </a:path>
                  <a:path w="2519680" h="203835">
                    <a:moveTo>
                      <a:pt x="378837" y="122189"/>
                    </a:moveTo>
                    <a:lnTo>
                      <a:pt x="381572" y="122189"/>
                    </a:lnTo>
                  </a:path>
                  <a:path w="2519680" h="203835">
                    <a:moveTo>
                      <a:pt x="488260" y="122189"/>
                    </a:moveTo>
                    <a:lnTo>
                      <a:pt x="490996" y="122189"/>
                    </a:lnTo>
                  </a:path>
                  <a:path w="2519680" h="203835">
                    <a:moveTo>
                      <a:pt x="597683" y="122189"/>
                    </a:moveTo>
                    <a:lnTo>
                      <a:pt x="600419" y="122189"/>
                    </a:lnTo>
                  </a:path>
                  <a:path w="2519680" h="203835">
                    <a:moveTo>
                      <a:pt x="707106" y="122189"/>
                    </a:moveTo>
                    <a:lnTo>
                      <a:pt x="709841" y="122189"/>
                    </a:lnTo>
                  </a:path>
                  <a:path w="2519680" h="203835">
                    <a:moveTo>
                      <a:pt x="816529" y="122189"/>
                    </a:moveTo>
                    <a:lnTo>
                      <a:pt x="819264" y="122189"/>
                    </a:lnTo>
                  </a:path>
                  <a:path w="2519680" h="203835">
                    <a:moveTo>
                      <a:pt x="925952" y="122189"/>
                    </a:moveTo>
                    <a:lnTo>
                      <a:pt x="928688" y="122189"/>
                    </a:lnTo>
                  </a:path>
                  <a:path w="2519680" h="203835">
                    <a:moveTo>
                      <a:pt x="1035375" y="122189"/>
                    </a:moveTo>
                    <a:lnTo>
                      <a:pt x="1038111" y="122189"/>
                    </a:lnTo>
                  </a:path>
                  <a:path w="2519680" h="203835">
                    <a:moveTo>
                      <a:pt x="1144799" y="122189"/>
                    </a:moveTo>
                    <a:lnTo>
                      <a:pt x="1147535" y="122189"/>
                    </a:lnTo>
                  </a:path>
                  <a:path w="2519680" h="203835">
                    <a:moveTo>
                      <a:pt x="1254221" y="122189"/>
                    </a:moveTo>
                    <a:lnTo>
                      <a:pt x="1256956" y="122189"/>
                    </a:lnTo>
                  </a:path>
                  <a:path w="2519680" h="203835">
                    <a:moveTo>
                      <a:pt x="1363644" y="122189"/>
                    </a:moveTo>
                    <a:lnTo>
                      <a:pt x="1366380" y="122189"/>
                    </a:lnTo>
                  </a:path>
                  <a:path w="2519680" h="203835">
                    <a:moveTo>
                      <a:pt x="1473067" y="122189"/>
                    </a:moveTo>
                    <a:lnTo>
                      <a:pt x="1475803" y="122189"/>
                    </a:lnTo>
                  </a:path>
                  <a:path w="2519680" h="203835">
                    <a:moveTo>
                      <a:pt x="1582491" y="122189"/>
                    </a:moveTo>
                    <a:lnTo>
                      <a:pt x="1585227" y="122189"/>
                    </a:lnTo>
                  </a:path>
                  <a:path w="2519680" h="203835">
                    <a:moveTo>
                      <a:pt x="1691915" y="122189"/>
                    </a:moveTo>
                    <a:lnTo>
                      <a:pt x="1694651" y="122189"/>
                    </a:lnTo>
                  </a:path>
                  <a:path w="2519680" h="203835">
                    <a:moveTo>
                      <a:pt x="1801336" y="122189"/>
                    </a:moveTo>
                    <a:lnTo>
                      <a:pt x="1804072" y="122189"/>
                    </a:lnTo>
                  </a:path>
                  <a:path w="2519680" h="203835">
                    <a:moveTo>
                      <a:pt x="1910759" y="122189"/>
                    </a:moveTo>
                    <a:lnTo>
                      <a:pt x="1913495" y="122189"/>
                    </a:lnTo>
                  </a:path>
                  <a:path w="2519680" h="203835">
                    <a:moveTo>
                      <a:pt x="2020183" y="122189"/>
                    </a:moveTo>
                    <a:lnTo>
                      <a:pt x="2022919" y="122189"/>
                    </a:lnTo>
                  </a:path>
                  <a:path w="2519680" h="203835">
                    <a:moveTo>
                      <a:pt x="2129607" y="122189"/>
                    </a:moveTo>
                    <a:lnTo>
                      <a:pt x="2132343" y="122189"/>
                    </a:lnTo>
                  </a:path>
                  <a:path w="2519680" h="203835">
                    <a:moveTo>
                      <a:pt x="2239030" y="122189"/>
                    </a:moveTo>
                    <a:lnTo>
                      <a:pt x="2241766" y="122189"/>
                    </a:lnTo>
                  </a:path>
                  <a:path w="2519680" h="203835">
                    <a:moveTo>
                      <a:pt x="2348451" y="122189"/>
                    </a:moveTo>
                    <a:lnTo>
                      <a:pt x="2351187" y="122189"/>
                    </a:lnTo>
                  </a:path>
                  <a:path w="2519680" h="203835">
                    <a:moveTo>
                      <a:pt x="2457875" y="122189"/>
                    </a:moveTo>
                    <a:lnTo>
                      <a:pt x="2460611" y="122189"/>
                    </a:lnTo>
                  </a:path>
                  <a:path w="2519680" h="203835">
                    <a:moveTo>
                      <a:pt x="173197" y="39209"/>
                    </a:moveTo>
                    <a:lnTo>
                      <a:pt x="175932" y="39209"/>
                    </a:lnTo>
                  </a:path>
                  <a:path w="2519680" h="203835">
                    <a:moveTo>
                      <a:pt x="282620" y="39209"/>
                    </a:moveTo>
                    <a:lnTo>
                      <a:pt x="285356" y="39209"/>
                    </a:lnTo>
                  </a:path>
                  <a:path w="2519680" h="203835">
                    <a:moveTo>
                      <a:pt x="392043" y="39209"/>
                    </a:moveTo>
                    <a:lnTo>
                      <a:pt x="394779" y="39209"/>
                    </a:lnTo>
                  </a:path>
                  <a:path w="2519680" h="203835">
                    <a:moveTo>
                      <a:pt x="501467" y="39209"/>
                    </a:moveTo>
                    <a:lnTo>
                      <a:pt x="504203" y="39209"/>
                    </a:lnTo>
                  </a:path>
                  <a:path w="2519680" h="203835">
                    <a:moveTo>
                      <a:pt x="610891" y="39209"/>
                    </a:moveTo>
                    <a:lnTo>
                      <a:pt x="613627" y="39209"/>
                    </a:lnTo>
                  </a:path>
                  <a:path w="2519680" h="203835">
                    <a:moveTo>
                      <a:pt x="720312" y="39209"/>
                    </a:moveTo>
                    <a:lnTo>
                      <a:pt x="723048" y="39209"/>
                    </a:lnTo>
                  </a:path>
                  <a:path w="2519680" h="203835">
                    <a:moveTo>
                      <a:pt x="829735" y="39209"/>
                    </a:moveTo>
                    <a:lnTo>
                      <a:pt x="832471" y="39209"/>
                    </a:lnTo>
                  </a:path>
                  <a:path w="2519680" h="203835">
                    <a:moveTo>
                      <a:pt x="939159" y="39209"/>
                    </a:moveTo>
                    <a:lnTo>
                      <a:pt x="941895" y="39209"/>
                    </a:lnTo>
                  </a:path>
                  <a:path w="2519680" h="203835">
                    <a:moveTo>
                      <a:pt x="1048583" y="39209"/>
                    </a:moveTo>
                    <a:lnTo>
                      <a:pt x="1051319" y="39209"/>
                    </a:lnTo>
                  </a:path>
                  <a:path w="2519680" h="203835">
                    <a:moveTo>
                      <a:pt x="1158006" y="39209"/>
                    </a:moveTo>
                    <a:lnTo>
                      <a:pt x="1160742" y="39209"/>
                    </a:lnTo>
                  </a:path>
                  <a:path w="2519680" h="203835">
                    <a:moveTo>
                      <a:pt x="1266974" y="39209"/>
                    </a:moveTo>
                    <a:lnTo>
                      <a:pt x="1269710" y="39209"/>
                    </a:lnTo>
                  </a:path>
                  <a:path w="2519680" h="203835">
                    <a:moveTo>
                      <a:pt x="1376398" y="39209"/>
                    </a:moveTo>
                    <a:lnTo>
                      <a:pt x="1379133" y="39209"/>
                    </a:lnTo>
                  </a:path>
                  <a:path w="2519680" h="203835">
                    <a:moveTo>
                      <a:pt x="1485821" y="39209"/>
                    </a:moveTo>
                    <a:lnTo>
                      <a:pt x="1488556" y="39209"/>
                    </a:lnTo>
                  </a:path>
                  <a:path w="2519680" h="203835">
                    <a:moveTo>
                      <a:pt x="1595243" y="39209"/>
                    </a:moveTo>
                    <a:lnTo>
                      <a:pt x="1597979" y="39209"/>
                    </a:lnTo>
                  </a:path>
                  <a:path w="2519680" h="203835">
                    <a:moveTo>
                      <a:pt x="1704666" y="39209"/>
                    </a:moveTo>
                    <a:lnTo>
                      <a:pt x="1707402" y="39209"/>
                    </a:lnTo>
                  </a:path>
                  <a:path w="2519680" h="203835">
                    <a:moveTo>
                      <a:pt x="1814090" y="39209"/>
                    </a:moveTo>
                    <a:lnTo>
                      <a:pt x="1816825" y="39209"/>
                    </a:lnTo>
                  </a:path>
                  <a:path w="2519680" h="203835">
                    <a:moveTo>
                      <a:pt x="1923650" y="39210"/>
                    </a:moveTo>
                    <a:lnTo>
                      <a:pt x="1926385" y="39210"/>
                    </a:lnTo>
                  </a:path>
                  <a:path w="2519680" h="203835">
                    <a:moveTo>
                      <a:pt x="2033073" y="39210"/>
                    </a:moveTo>
                    <a:lnTo>
                      <a:pt x="2035808" y="39210"/>
                    </a:lnTo>
                  </a:path>
                  <a:path w="2519680" h="203835">
                    <a:moveTo>
                      <a:pt x="2142496" y="39210"/>
                    </a:moveTo>
                    <a:lnTo>
                      <a:pt x="2145232" y="39210"/>
                    </a:lnTo>
                  </a:path>
                  <a:path w="2519680" h="203835">
                    <a:moveTo>
                      <a:pt x="2251920" y="39210"/>
                    </a:moveTo>
                    <a:lnTo>
                      <a:pt x="2254655" y="39210"/>
                    </a:lnTo>
                  </a:path>
                  <a:path w="2519680" h="203835">
                    <a:moveTo>
                      <a:pt x="2361343" y="39210"/>
                    </a:moveTo>
                    <a:lnTo>
                      <a:pt x="2364079" y="39210"/>
                    </a:lnTo>
                  </a:path>
                  <a:path w="2519680" h="203835">
                    <a:moveTo>
                      <a:pt x="63897" y="148634"/>
                    </a:moveTo>
                    <a:lnTo>
                      <a:pt x="66632" y="148634"/>
                    </a:lnTo>
                  </a:path>
                  <a:path w="2519680" h="203835">
                    <a:moveTo>
                      <a:pt x="173321" y="148634"/>
                    </a:moveTo>
                    <a:lnTo>
                      <a:pt x="176056" y="148634"/>
                    </a:lnTo>
                  </a:path>
                  <a:path w="2519680" h="203835">
                    <a:moveTo>
                      <a:pt x="282744" y="148634"/>
                    </a:moveTo>
                    <a:lnTo>
                      <a:pt x="285479" y="148634"/>
                    </a:lnTo>
                  </a:path>
                  <a:path w="2519680" h="203835">
                    <a:moveTo>
                      <a:pt x="392165" y="148634"/>
                    </a:moveTo>
                    <a:lnTo>
                      <a:pt x="394901" y="148634"/>
                    </a:lnTo>
                  </a:path>
                  <a:path w="2519680" h="203835">
                    <a:moveTo>
                      <a:pt x="501589" y="148634"/>
                    </a:moveTo>
                    <a:lnTo>
                      <a:pt x="504324" y="148634"/>
                    </a:lnTo>
                  </a:path>
                  <a:path w="2519680" h="203835">
                    <a:moveTo>
                      <a:pt x="611013" y="148634"/>
                    </a:moveTo>
                    <a:lnTo>
                      <a:pt x="613748" y="148634"/>
                    </a:lnTo>
                  </a:path>
                  <a:path w="2519680" h="203835">
                    <a:moveTo>
                      <a:pt x="720436" y="148634"/>
                    </a:moveTo>
                    <a:lnTo>
                      <a:pt x="723171" y="148634"/>
                    </a:lnTo>
                  </a:path>
                  <a:path w="2519680" h="203835">
                    <a:moveTo>
                      <a:pt x="829859" y="148634"/>
                    </a:moveTo>
                    <a:lnTo>
                      <a:pt x="832595" y="148634"/>
                    </a:lnTo>
                  </a:path>
                  <a:path w="2519680" h="203835">
                    <a:moveTo>
                      <a:pt x="939281" y="148634"/>
                    </a:moveTo>
                    <a:lnTo>
                      <a:pt x="942016" y="148634"/>
                    </a:lnTo>
                  </a:path>
                  <a:path w="2519680" h="203835">
                    <a:moveTo>
                      <a:pt x="1048705" y="148634"/>
                    </a:moveTo>
                    <a:lnTo>
                      <a:pt x="1051440" y="148634"/>
                    </a:lnTo>
                  </a:path>
                  <a:path w="2519680" h="203835">
                    <a:moveTo>
                      <a:pt x="1158128" y="148634"/>
                    </a:moveTo>
                    <a:lnTo>
                      <a:pt x="1160863" y="148634"/>
                    </a:lnTo>
                  </a:path>
                  <a:path w="2519680" h="203835">
                    <a:moveTo>
                      <a:pt x="1267096" y="148634"/>
                    </a:moveTo>
                    <a:lnTo>
                      <a:pt x="1269831" y="148634"/>
                    </a:lnTo>
                  </a:path>
                  <a:path w="2519680" h="203835">
                    <a:moveTo>
                      <a:pt x="1376519" y="148634"/>
                    </a:moveTo>
                    <a:lnTo>
                      <a:pt x="1379255" y="148634"/>
                    </a:lnTo>
                  </a:path>
                  <a:path w="2519680" h="203835">
                    <a:moveTo>
                      <a:pt x="1485942" y="148634"/>
                    </a:moveTo>
                    <a:lnTo>
                      <a:pt x="1488678" y="148634"/>
                    </a:lnTo>
                  </a:path>
                  <a:path w="2519680" h="203835">
                    <a:moveTo>
                      <a:pt x="1595366" y="148634"/>
                    </a:moveTo>
                    <a:lnTo>
                      <a:pt x="1598102" y="148634"/>
                    </a:lnTo>
                  </a:path>
                  <a:path w="2519680" h="203835">
                    <a:moveTo>
                      <a:pt x="1704790" y="148634"/>
                    </a:moveTo>
                    <a:lnTo>
                      <a:pt x="1707526" y="148634"/>
                    </a:lnTo>
                  </a:path>
                  <a:path w="2519680" h="203835">
                    <a:moveTo>
                      <a:pt x="1814211" y="148634"/>
                    </a:moveTo>
                    <a:lnTo>
                      <a:pt x="1816947" y="148634"/>
                    </a:lnTo>
                  </a:path>
                  <a:path w="2519680" h="203835">
                    <a:moveTo>
                      <a:pt x="1923634" y="148634"/>
                    </a:moveTo>
                    <a:lnTo>
                      <a:pt x="1926370" y="148634"/>
                    </a:lnTo>
                  </a:path>
                  <a:path w="2519680" h="203835">
                    <a:moveTo>
                      <a:pt x="2033058" y="148634"/>
                    </a:moveTo>
                    <a:lnTo>
                      <a:pt x="2035794" y="148634"/>
                    </a:lnTo>
                  </a:path>
                  <a:path w="2519680" h="203835">
                    <a:moveTo>
                      <a:pt x="2251905" y="148634"/>
                    </a:moveTo>
                    <a:lnTo>
                      <a:pt x="2254641" y="148634"/>
                    </a:lnTo>
                  </a:path>
                  <a:path w="2519680" h="203835">
                    <a:moveTo>
                      <a:pt x="2361326" y="148634"/>
                    </a:moveTo>
                    <a:lnTo>
                      <a:pt x="2364062" y="148634"/>
                    </a:lnTo>
                  </a:path>
                  <a:path w="2519680" h="203835">
                    <a:moveTo>
                      <a:pt x="2470750" y="148634"/>
                    </a:moveTo>
                    <a:lnTo>
                      <a:pt x="2473486" y="148634"/>
                    </a:lnTo>
                  </a:path>
                  <a:path w="2519680" h="203835">
                    <a:moveTo>
                      <a:pt x="195191" y="41489"/>
                    </a:moveTo>
                    <a:lnTo>
                      <a:pt x="197927" y="41489"/>
                    </a:lnTo>
                  </a:path>
                  <a:path w="2519680" h="203835">
                    <a:moveTo>
                      <a:pt x="304615" y="41489"/>
                    </a:moveTo>
                    <a:lnTo>
                      <a:pt x="307350" y="41489"/>
                    </a:lnTo>
                  </a:path>
                  <a:path w="2519680" h="203835">
                    <a:moveTo>
                      <a:pt x="414038" y="41489"/>
                    </a:moveTo>
                    <a:lnTo>
                      <a:pt x="416773" y="41489"/>
                    </a:lnTo>
                  </a:path>
                  <a:path w="2519680" h="203835">
                    <a:moveTo>
                      <a:pt x="523459" y="41489"/>
                    </a:moveTo>
                    <a:lnTo>
                      <a:pt x="526195" y="41489"/>
                    </a:lnTo>
                  </a:path>
                  <a:path w="2519680" h="203835">
                    <a:moveTo>
                      <a:pt x="632883" y="41489"/>
                    </a:moveTo>
                    <a:lnTo>
                      <a:pt x="635619" y="41489"/>
                    </a:lnTo>
                  </a:path>
                  <a:path w="2519680" h="203835">
                    <a:moveTo>
                      <a:pt x="742307" y="41489"/>
                    </a:moveTo>
                    <a:lnTo>
                      <a:pt x="745043" y="41489"/>
                    </a:lnTo>
                  </a:path>
                  <a:path w="2519680" h="203835">
                    <a:moveTo>
                      <a:pt x="851730" y="41489"/>
                    </a:moveTo>
                    <a:lnTo>
                      <a:pt x="854466" y="41489"/>
                    </a:lnTo>
                  </a:path>
                  <a:path w="2519680" h="203835">
                    <a:moveTo>
                      <a:pt x="961154" y="41489"/>
                    </a:moveTo>
                    <a:lnTo>
                      <a:pt x="963889" y="41489"/>
                    </a:lnTo>
                  </a:path>
                  <a:path w="2519680" h="203835">
                    <a:moveTo>
                      <a:pt x="1070575" y="41489"/>
                    </a:moveTo>
                    <a:lnTo>
                      <a:pt x="1073311" y="41489"/>
                    </a:lnTo>
                  </a:path>
                  <a:path w="2519680" h="203835">
                    <a:moveTo>
                      <a:pt x="1179999" y="41489"/>
                    </a:moveTo>
                    <a:lnTo>
                      <a:pt x="1182735" y="41489"/>
                    </a:lnTo>
                  </a:path>
                  <a:path w="2519680" h="203835">
                    <a:moveTo>
                      <a:pt x="1288967" y="41489"/>
                    </a:moveTo>
                    <a:lnTo>
                      <a:pt x="1291702" y="41489"/>
                    </a:lnTo>
                  </a:path>
                  <a:path w="2519680" h="203835">
                    <a:moveTo>
                      <a:pt x="1398390" y="41489"/>
                    </a:moveTo>
                    <a:lnTo>
                      <a:pt x="1401125" y="41489"/>
                    </a:lnTo>
                  </a:path>
                  <a:path w="2519680" h="203835">
                    <a:moveTo>
                      <a:pt x="1507814" y="41489"/>
                    </a:moveTo>
                    <a:lnTo>
                      <a:pt x="1510549" y="41489"/>
                    </a:lnTo>
                  </a:path>
                  <a:path w="2519680" h="203835">
                    <a:moveTo>
                      <a:pt x="1617237" y="41489"/>
                    </a:moveTo>
                    <a:lnTo>
                      <a:pt x="1619972" y="41489"/>
                    </a:lnTo>
                  </a:path>
                  <a:path w="2519680" h="203835">
                    <a:moveTo>
                      <a:pt x="1726661" y="41489"/>
                    </a:moveTo>
                    <a:lnTo>
                      <a:pt x="1729396" y="41489"/>
                    </a:lnTo>
                  </a:path>
                  <a:path w="2519680" h="203835">
                    <a:moveTo>
                      <a:pt x="1836082" y="41489"/>
                    </a:moveTo>
                    <a:lnTo>
                      <a:pt x="1838817" y="41489"/>
                    </a:lnTo>
                  </a:path>
                  <a:path w="2519680" h="203835">
                    <a:moveTo>
                      <a:pt x="1945506" y="41489"/>
                    </a:moveTo>
                    <a:lnTo>
                      <a:pt x="1948241" y="41489"/>
                    </a:lnTo>
                  </a:path>
                  <a:path w="2519680" h="203835">
                    <a:moveTo>
                      <a:pt x="2054929" y="41489"/>
                    </a:moveTo>
                    <a:lnTo>
                      <a:pt x="2057664" y="41489"/>
                    </a:lnTo>
                  </a:path>
                  <a:path w="2519680" h="203835">
                    <a:moveTo>
                      <a:pt x="2164353" y="41489"/>
                    </a:moveTo>
                    <a:lnTo>
                      <a:pt x="2167088" y="41489"/>
                    </a:lnTo>
                  </a:path>
                  <a:path w="2519680" h="203835">
                    <a:moveTo>
                      <a:pt x="2273776" y="41489"/>
                    </a:moveTo>
                    <a:lnTo>
                      <a:pt x="2276512" y="41489"/>
                    </a:lnTo>
                  </a:path>
                  <a:path w="2519680" h="203835">
                    <a:moveTo>
                      <a:pt x="85755" y="150913"/>
                    </a:moveTo>
                    <a:lnTo>
                      <a:pt x="88491" y="150913"/>
                    </a:lnTo>
                  </a:path>
                  <a:path w="2519680" h="203835">
                    <a:moveTo>
                      <a:pt x="195178" y="150913"/>
                    </a:moveTo>
                    <a:lnTo>
                      <a:pt x="197914" y="150913"/>
                    </a:lnTo>
                  </a:path>
                  <a:path w="2519680" h="203835">
                    <a:moveTo>
                      <a:pt x="304600" y="150913"/>
                    </a:moveTo>
                    <a:lnTo>
                      <a:pt x="307335" y="150913"/>
                    </a:lnTo>
                  </a:path>
                  <a:path w="2519680" h="203835">
                    <a:moveTo>
                      <a:pt x="414024" y="150913"/>
                    </a:moveTo>
                    <a:lnTo>
                      <a:pt x="416759" y="150913"/>
                    </a:lnTo>
                  </a:path>
                  <a:path w="2519680" h="203835">
                    <a:moveTo>
                      <a:pt x="523447" y="150913"/>
                    </a:moveTo>
                    <a:lnTo>
                      <a:pt x="526183" y="150913"/>
                    </a:lnTo>
                  </a:path>
                  <a:path w="2519680" h="203835">
                    <a:moveTo>
                      <a:pt x="632870" y="150913"/>
                    </a:moveTo>
                    <a:lnTo>
                      <a:pt x="635606" y="150913"/>
                    </a:lnTo>
                  </a:path>
                  <a:path w="2519680" h="203835">
                    <a:moveTo>
                      <a:pt x="742294" y="150913"/>
                    </a:moveTo>
                    <a:lnTo>
                      <a:pt x="745030" y="150913"/>
                    </a:lnTo>
                  </a:path>
                  <a:path w="2519680" h="203835">
                    <a:moveTo>
                      <a:pt x="851716" y="150913"/>
                    </a:moveTo>
                    <a:lnTo>
                      <a:pt x="854451" y="150913"/>
                    </a:lnTo>
                  </a:path>
                  <a:path w="2519680" h="203835">
                    <a:moveTo>
                      <a:pt x="961139" y="150913"/>
                    </a:moveTo>
                    <a:lnTo>
                      <a:pt x="963875" y="150913"/>
                    </a:lnTo>
                  </a:path>
                  <a:path w="2519680" h="203835">
                    <a:moveTo>
                      <a:pt x="1070562" y="150913"/>
                    </a:moveTo>
                    <a:lnTo>
                      <a:pt x="1073298" y="150913"/>
                    </a:lnTo>
                  </a:path>
                  <a:path w="2519680" h="203835">
                    <a:moveTo>
                      <a:pt x="1179986" y="150913"/>
                    </a:moveTo>
                    <a:lnTo>
                      <a:pt x="1182722" y="150913"/>
                    </a:lnTo>
                  </a:path>
                  <a:path w="2519680" h="203835">
                    <a:moveTo>
                      <a:pt x="1288954" y="150913"/>
                    </a:moveTo>
                    <a:lnTo>
                      <a:pt x="1291690" y="150913"/>
                    </a:lnTo>
                  </a:path>
                  <a:path w="2519680" h="203835">
                    <a:moveTo>
                      <a:pt x="1398378" y="150913"/>
                    </a:moveTo>
                    <a:lnTo>
                      <a:pt x="1401114" y="150913"/>
                    </a:lnTo>
                  </a:path>
                  <a:path w="2519680" h="203835">
                    <a:moveTo>
                      <a:pt x="1507801" y="150913"/>
                    </a:moveTo>
                    <a:lnTo>
                      <a:pt x="1510537" y="150913"/>
                    </a:lnTo>
                  </a:path>
                  <a:path w="2519680" h="203835">
                    <a:moveTo>
                      <a:pt x="1617225" y="150913"/>
                    </a:moveTo>
                    <a:lnTo>
                      <a:pt x="1619960" y="150913"/>
                    </a:lnTo>
                  </a:path>
                  <a:path w="2519680" h="203835">
                    <a:moveTo>
                      <a:pt x="1726646" y="150913"/>
                    </a:moveTo>
                    <a:lnTo>
                      <a:pt x="1729382" y="150913"/>
                    </a:lnTo>
                  </a:path>
                  <a:path w="2519680" h="203835">
                    <a:moveTo>
                      <a:pt x="1836070" y="150913"/>
                    </a:moveTo>
                    <a:lnTo>
                      <a:pt x="1838806" y="150913"/>
                    </a:lnTo>
                  </a:path>
                  <a:path w="2519680" h="203835">
                    <a:moveTo>
                      <a:pt x="1945493" y="150913"/>
                    </a:moveTo>
                    <a:lnTo>
                      <a:pt x="1948229" y="150913"/>
                    </a:lnTo>
                  </a:path>
                  <a:path w="2519680" h="203835">
                    <a:moveTo>
                      <a:pt x="2054917" y="150913"/>
                    </a:moveTo>
                    <a:lnTo>
                      <a:pt x="2057652" y="150913"/>
                    </a:lnTo>
                  </a:path>
                  <a:path w="2519680" h="203835">
                    <a:moveTo>
                      <a:pt x="2164340" y="150913"/>
                    </a:moveTo>
                    <a:lnTo>
                      <a:pt x="2167075" y="150913"/>
                    </a:lnTo>
                  </a:path>
                  <a:path w="2519680" h="203835">
                    <a:moveTo>
                      <a:pt x="2273762" y="150913"/>
                    </a:moveTo>
                    <a:lnTo>
                      <a:pt x="2276498" y="150913"/>
                    </a:lnTo>
                  </a:path>
                  <a:path w="2519680" h="203835">
                    <a:moveTo>
                      <a:pt x="2383185" y="150913"/>
                    </a:moveTo>
                    <a:lnTo>
                      <a:pt x="2385921" y="150913"/>
                    </a:lnTo>
                  </a:path>
                  <a:path w="2519680" h="203835">
                    <a:moveTo>
                      <a:pt x="195164" y="80700"/>
                    </a:moveTo>
                    <a:lnTo>
                      <a:pt x="197900" y="80700"/>
                    </a:lnTo>
                  </a:path>
                  <a:path w="2519680" h="203835">
                    <a:moveTo>
                      <a:pt x="304588" y="80700"/>
                    </a:moveTo>
                    <a:lnTo>
                      <a:pt x="307323" y="80700"/>
                    </a:lnTo>
                  </a:path>
                  <a:path w="2519680" h="203835">
                    <a:moveTo>
                      <a:pt x="414011" y="80700"/>
                    </a:moveTo>
                    <a:lnTo>
                      <a:pt x="416746" y="80700"/>
                    </a:lnTo>
                  </a:path>
                  <a:path w="2519680" h="203835">
                    <a:moveTo>
                      <a:pt x="523435" y="80700"/>
                    </a:moveTo>
                    <a:lnTo>
                      <a:pt x="526170" y="80700"/>
                    </a:lnTo>
                  </a:path>
                  <a:path w="2519680" h="203835">
                    <a:moveTo>
                      <a:pt x="632859" y="80700"/>
                    </a:moveTo>
                    <a:lnTo>
                      <a:pt x="635594" y="80700"/>
                    </a:lnTo>
                  </a:path>
                  <a:path w="2519680" h="203835">
                    <a:moveTo>
                      <a:pt x="742280" y="80700"/>
                    </a:moveTo>
                    <a:lnTo>
                      <a:pt x="745015" y="80700"/>
                    </a:lnTo>
                  </a:path>
                  <a:path w="2519680" h="203835">
                    <a:moveTo>
                      <a:pt x="851703" y="80700"/>
                    </a:moveTo>
                    <a:lnTo>
                      <a:pt x="854438" y="80700"/>
                    </a:lnTo>
                  </a:path>
                  <a:path w="2519680" h="203835">
                    <a:moveTo>
                      <a:pt x="961127" y="80700"/>
                    </a:moveTo>
                    <a:lnTo>
                      <a:pt x="963862" y="80700"/>
                    </a:lnTo>
                  </a:path>
                  <a:path w="2519680" h="203835">
                    <a:moveTo>
                      <a:pt x="1070551" y="80700"/>
                    </a:moveTo>
                    <a:lnTo>
                      <a:pt x="1073286" y="80700"/>
                    </a:lnTo>
                  </a:path>
                  <a:path w="2519680" h="203835">
                    <a:moveTo>
                      <a:pt x="1179974" y="80700"/>
                    </a:moveTo>
                    <a:lnTo>
                      <a:pt x="1182709" y="80700"/>
                    </a:lnTo>
                  </a:path>
                  <a:path w="2519680" h="203835">
                    <a:moveTo>
                      <a:pt x="1288942" y="80700"/>
                    </a:moveTo>
                    <a:lnTo>
                      <a:pt x="1291677" y="80700"/>
                    </a:lnTo>
                  </a:path>
                  <a:path w="2519680" h="203835">
                    <a:moveTo>
                      <a:pt x="1398365" y="80700"/>
                    </a:moveTo>
                    <a:lnTo>
                      <a:pt x="1401101" y="80700"/>
                    </a:lnTo>
                  </a:path>
                  <a:path w="2519680" h="203835">
                    <a:moveTo>
                      <a:pt x="1507787" y="80700"/>
                    </a:moveTo>
                    <a:lnTo>
                      <a:pt x="1510522" y="80700"/>
                    </a:lnTo>
                  </a:path>
                  <a:path w="2519680" h="203835">
                    <a:moveTo>
                      <a:pt x="1617211" y="80700"/>
                    </a:moveTo>
                    <a:lnTo>
                      <a:pt x="1619946" y="80700"/>
                    </a:lnTo>
                  </a:path>
                  <a:path w="2519680" h="203835">
                    <a:moveTo>
                      <a:pt x="1726634" y="80700"/>
                    </a:moveTo>
                    <a:lnTo>
                      <a:pt x="1729369" y="80700"/>
                    </a:lnTo>
                  </a:path>
                  <a:path w="2519680" h="203835">
                    <a:moveTo>
                      <a:pt x="1836057" y="80700"/>
                    </a:moveTo>
                    <a:lnTo>
                      <a:pt x="1838793" y="80700"/>
                    </a:lnTo>
                  </a:path>
                  <a:path w="2519680" h="203835">
                    <a:moveTo>
                      <a:pt x="1945481" y="80700"/>
                    </a:moveTo>
                    <a:lnTo>
                      <a:pt x="1948217" y="80700"/>
                    </a:lnTo>
                  </a:path>
                  <a:path w="2519680" h="203835">
                    <a:moveTo>
                      <a:pt x="2054903" y="80700"/>
                    </a:moveTo>
                    <a:lnTo>
                      <a:pt x="2057638" y="80700"/>
                    </a:lnTo>
                  </a:path>
                  <a:path w="2519680" h="203835">
                    <a:moveTo>
                      <a:pt x="2164326" y="80700"/>
                    </a:moveTo>
                    <a:lnTo>
                      <a:pt x="2167061" y="80700"/>
                    </a:lnTo>
                  </a:path>
                  <a:path w="2519680" h="203835">
                    <a:moveTo>
                      <a:pt x="2273749" y="80700"/>
                    </a:moveTo>
                    <a:lnTo>
                      <a:pt x="2276485" y="80700"/>
                    </a:lnTo>
                  </a:path>
                  <a:path w="2519680" h="203835">
                    <a:moveTo>
                      <a:pt x="2383173" y="80700"/>
                    </a:moveTo>
                    <a:lnTo>
                      <a:pt x="2385909" y="80700"/>
                    </a:lnTo>
                  </a:path>
                  <a:path w="2519680" h="203835">
                    <a:moveTo>
                      <a:pt x="85726" y="190123"/>
                    </a:moveTo>
                    <a:lnTo>
                      <a:pt x="88461" y="190123"/>
                    </a:lnTo>
                  </a:path>
                  <a:path w="2519680" h="203835">
                    <a:moveTo>
                      <a:pt x="195150" y="190123"/>
                    </a:moveTo>
                    <a:lnTo>
                      <a:pt x="197885" y="190123"/>
                    </a:lnTo>
                  </a:path>
                  <a:path w="2519680" h="203835">
                    <a:moveTo>
                      <a:pt x="304574" y="190123"/>
                    </a:moveTo>
                    <a:lnTo>
                      <a:pt x="307309" y="190123"/>
                    </a:lnTo>
                  </a:path>
                  <a:path w="2519680" h="203835">
                    <a:moveTo>
                      <a:pt x="413997" y="190123"/>
                    </a:moveTo>
                    <a:lnTo>
                      <a:pt x="416732" y="190123"/>
                    </a:lnTo>
                  </a:path>
                  <a:path w="2519680" h="203835">
                    <a:moveTo>
                      <a:pt x="523420" y="190123"/>
                    </a:moveTo>
                    <a:lnTo>
                      <a:pt x="526156" y="190123"/>
                    </a:lnTo>
                  </a:path>
                  <a:path w="2519680" h="203835">
                    <a:moveTo>
                      <a:pt x="632842" y="190123"/>
                    </a:moveTo>
                    <a:lnTo>
                      <a:pt x="635577" y="190123"/>
                    </a:lnTo>
                  </a:path>
                  <a:path w="2519680" h="203835">
                    <a:moveTo>
                      <a:pt x="742266" y="190123"/>
                    </a:moveTo>
                    <a:lnTo>
                      <a:pt x="745001" y="190123"/>
                    </a:lnTo>
                  </a:path>
                  <a:path w="2519680" h="203835">
                    <a:moveTo>
                      <a:pt x="851689" y="190123"/>
                    </a:moveTo>
                    <a:lnTo>
                      <a:pt x="854424" y="190123"/>
                    </a:lnTo>
                  </a:path>
                  <a:path w="2519680" h="203835">
                    <a:moveTo>
                      <a:pt x="961112" y="190123"/>
                    </a:moveTo>
                    <a:lnTo>
                      <a:pt x="963848" y="190123"/>
                    </a:lnTo>
                  </a:path>
                  <a:path w="2519680" h="203835">
                    <a:moveTo>
                      <a:pt x="1070536" y="190123"/>
                    </a:moveTo>
                    <a:lnTo>
                      <a:pt x="1073272" y="190123"/>
                    </a:lnTo>
                  </a:path>
                  <a:path w="2519680" h="203835">
                    <a:moveTo>
                      <a:pt x="1179958" y="190123"/>
                    </a:moveTo>
                    <a:lnTo>
                      <a:pt x="1182693" y="190123"/>
                    </a:lnTo>
                  </a:path>
                  <a:path w="2519680" h="203835">
                    <a:moveTo>
                      <a:pt x="1288927" y="190123"/>
                    </a:moveTo>
                    <a:lnTo>
                      <a:pt x="1291663" y="190123"/>
                    </a:lnTo>
                  </a:path>
                  <a:path w="2519680" h="203835">
                    <a:moveTo>
                      <a:pt x="1398348" y="190123"/>
                    </a:moveTo>
                    <a:lnTo>
                      <a:pt x="1401084" y="190123"/>
                    </a:lnTo>
                  </a:path>
                  <a:path w="2519680" h="203835">
                    <a:moveTo>
                      <a:pt x="1507772" y="190123"/>
                    </a:moveTo>
                    <a:lnTo>
                      <a:pt x="1510508" y="190123"/>
                    </a:lnTo>
                  </a:path>
                  <a:path w="2519680" h="203835">
                    <a:moveTo>
                      <a:pt x="1617196" y="190123"/>
                    </a:moveTo>
                    <a:lnTo>
                      <a:pt x="1619932" y="190123"/>
                    </a:lnTo>
                  </a:path>
                  <a:path w="2519680" h="203835">
                    <a:moveTo>
                      <a:pt x="1726619" y="190123"/>
                    </a:moveTo>
                    <a:lnTo>
                      <a:pt x="1729355" y="190123"/>
                    </a:lnTo>
                  </a:path>
                  <a:path w="2519680" h="203835">
                    <a:moveTo>
                      <a:pt x="1836043" y="190123"/>
                    </a:moveTo>
                    <a:lnTo>
                      <a:pt x="1838779" y="190123"/>
                    </a:lnTo>
                  </a:path>
                  <a:path w="2519680" h="203835">
                    <a:moveTo>
                      <a:pt x="1945464" y="190123"/>
                    </a:moveTo>
                    <a:lnTo>
                      <a:pt x="1948200" y="190123"/>
                    </a:lnTo>
                  </a:path>
                  <a:path w="2519680" h="203835">
                    <a:moveTo>
                      <a:pt x="2054888" y="190123"/>
                    </a:moveTo>
                    <a:lnTo>
                      <a:pt x="2057624" y="190123"/>
                    </a:lnTo>
                  </a:path>
                  <a:path w="2519680" h="203835">
                    <a:moveTo>
                      <a:pt x="2164311" y="190123"/>
                    </a:moveTo>
                    <a:lnTo>
                      <a:pt x="2167047" y="190123"/>
                    </a:lnTo>
                  </a:path>
                  <a:path w="2519680" h="203835">
                    <a:moveTo>
                      <a:pt x="2273735" y="190123"/>
                    </a:moveTo>
                    <a:lnTo>
                      <a:pt x="2276471" y="190123"/>
                    </a:lnTo>
                  </a:path>
                  <a:path w="2519680" h="203835">
                    <a:moveTo>
                      <a:pt x="2383158" y="190123"/>
                    </a:moveTo>
                    <a:lnTo>
                      <a:pt x="2385894" y="190123"/>
                    </a:lnTo>
                  </a:path>
                  <a:path w="2519680" h="203835">
                    <a:moveTo>
                      <a:pt x="2492580" y="190123"/>
                    </a:moveTo>
                    <a:lnTo>
                      <a:pt x="2495316" y="190123"/>
                    </a:lnTo>
                  </a:path>
                  <a:path w="2519680" h="203835">
                    <a:moveTo>
                      <a:pt x="175074" y="93922"/>
                    </a:moveTo>
                    <a:lnTo>
                      <a:pt x="177810" y="93922"/>
                    </a:lnTo>
                  </a:path>
                  <a:path w="2519680" h="203835">
                    <a:moveTo>
                      <a:pt x="284498" y="93922"/>
                    </a:moveTo>
                    <a:lnTo>
                      <a:pt x="287234" y="93922"/>
                    </a:lnTo>
                  </a:path>
                  <a:path w="2519680" h="203835">
                    <a:moveTo>
                      <a:pt x="393921" y="93922"/>
                    </a:moveTo>
                    <a:lnTo>
                      <a:pt x="396657" y="93922"/>
                    </a:lnTo>
                  </a:path>
                  <a:path w="2519680" h="203835">
                    <a:moveTo>
                      <a:pt x="503345" y="93922"/>
                    </a:moveTo>
                    <a:lnTo>
                      <a:pt x="506081" y="93922"/>
                    </a:lnTo>
                  </a:path>
                  <a:path w="2519680" h="203835">
                    <a:moveTo>
                      <a:pt x="612766" y="93922"/>
                    </a:moveTo>
                    <a:lnTo>
                      <a:pt x="615502" y="93922"/>
                    </a:lnTo>
                  </a:path>
                  <a:path w="2519680" h="203835">
                    <a:moveTo>
                      <a:pt x="722190" y="93922"/>
                    </a:moveTo>
                    <a:lnTo>
                      <a:pt x="724926" y="93922"/>
                    </a:lnTo>
                  </a:path>
                  <a:path w="2519680" h="203835">
                    <a:moveTo>
                      <a:pt x="831613" y="93922"/>
                    </a:moveTo>
                    <a:lnTo>
                      <a:pt x="834349" y="93922"/>
                    </a:lnTo>
                  </a:path>
                  <a:path w="2519680" h="203835">
                    <a:moveTo>
                      <a:pt x="941037" y="93922"/>
                    </a:moveTo>
                    <a:lnTo>
                      <a:pt x="943773" y="93922"/>
                    </a:lnTo>
                  </a:path>
                  <a:path w="2519680" h="203835">
                    <a:moveTo>
                      <a:pt x="1050461" y="93922"/>
                    </a:moveTo>
                    <a:lnTo>
                      <a:pt x="1053196" y="93922"/>
                    </a:lnTo>
                  </a:path>
                  <a:path w="2519680" h="203835">
                    <a:moveTo>
                      <a:pt x="1159882" y="93922"/>
                    </a:moveTo>
                    <a:lnTo>
                      <a:pt x="1162618" y="93922"/>
                    </a:lnTo>
                  </a:path>
                  <a:path w="2519680" h="203835">
                    <a:moveTo>
                      <a:pt x="1269305" y="93922"/>
                    </a:moveTo>
                    <a:lnTo>
                      <a:pt x="1272041" y="93922"/>
                    </a:lnTo>
                  </a:path>
                  <a:path w="2519680" h="203835">
                    <a:moveTo>
                      <a:pt x="1378729" y="93922"/>
                    </a:moveTo>
                    <a:lnTo>
                      <a:pt x="1381465" y="93922"/>
                    </a:lnTo>
                  </a:path>
                  <a:path w="2519680" h="203835">
                    <a:moveTo>
                      <a:pt x="1488153" y="93922"/>
                    </a:moveTo>
                    <a:lnTo>
                      <a:pt x="1490888" y="93922"/>
                    </a:lnTo>
                  </a:path>
                  <a:path w="2519680" h="203835">
                    <a:moveTo>
                      <a:pt x="1597576" y="93922"/>
                    </a:moveTo>
                    <a:lnTo>
                      <a:pt x="1600311" y="93922"/>
                    </a:lnTo>
                  </a:path>
                  <a:path w="2519680" h="203835">
                    <a:moveTo>
                      <a:pt x="1706997" y="93922"/>
                    </a:moveTo>
                    <a:lnTo>
                      <a:pt x="1709733" y="93922"/>
                    </a:lnTo>
                  </a:path>
                  <a:path w="2519680" h="203835">
                    <a:moveTo>
                      <a:pt x="1816421" y="93922"/>
                    </a:moveTo>
                    <a:lnTo>
                      <a:pt x="1819157" y="93922"/>
                    </a:lnTo>
                  </a:path>
                  <a:path w="2519680" h="203835">
                    <a:moveTo>
                      <a:pt x="1925845" y="93922"/>
                    </a:moveTo>
                    <a:lnTo>
                      <a:pt x="1928580" y="93922"/>
                    </a:lnTo>
                  </a:path>
                  <a:path w="2519680" h="203835">
                    <a:moveTo>
                      <a:pt x="2035268" y="93922"/>
                    </a:moveTo>
                    <a:lnTo>
                      <a:pt x="2038003" y="93922"/>
                    </a:lnTo>
                  </a:path>
                  <a:path w="2519680" h="203835">
                    <a:moveTo>
                      <a:pt x="2144692" y="93922"/>
                    </a:moveTo>
                    <a:lnTo>
                      <a:pt x="2147427" y="93922"/>
                    </a:lnTo>
                  </a:path>
                  <a:path w="2519680" h="203835">
                    <a:moveTo>
                      <a:pt x="2254113" y="93922"/>
                    </a:moveTo>
                    <a:lnTo>
                      <a:pt x="2256849" y="93922"/>
                    </a:lnTo>
                  </a:path>
                  <a:path w="2519680" h="203835">
                    <a:moveTo>
                      <a:pt x="2363537" y="93922"/>
                    </a:moveTo>
                    <a:lnTo>
                      <a:pt x="2366272" y="93922"/>
                    </a:lnTo>
                  </a:path>
                  <a:path w="2519680" h="203835">
                    <a:moveTo>
                      <a:pt x="65637" y="203345"/>
                    </a:moveTo>
                    <a:lnTo>
                      <a:pt x="68373" y="203345"/>
                    </a:lnTo>
                  </a:path>
                  <a:path w="2519680" h="203835">
                    <a:moveTo>
                      <a:pt x="175060" y="203345"/>
                    </a:moveTo>
                    <a:lnTo>
                      <a:pt x="177796" y="203345"/>
                    </a:lnTo>
                  </a:path>
                  <a:path w="2519680" h="203835">
                    <a:moveTo>
                      <a:pt x="284484" y="203345"/>
                    </a:moveTo>
                    <a:lnTo>
                      <a:pt x="287219" y="203345"/>
                    </a:lnTo>
                  </a:path>
                  <a:path w="2519680" h="203835">
                    <a:moveTo>
                      <a:pt x="393907" y="203345"/>
                    </a:moveTo>
                    <a:lnTo>
                      <a:pt x="396642" y="203345"/>
                    </a:lnTo>
                  </a:path>
                  <a:path w="2519680" h="203835">
                    <a:moveTo>
                      <a:pt x="503329" y="203345"/>
                    </a:moveTo>
                    <a:lnTo>
                      <a:pt x="506065" y="203345"/>
                    </a:lnTo>
                  </a:path>
                  <a:path w="2519680" h="203835">
                    <a:moveTo>
                      <a:pt x="612752" y="203345"/>
                    </a:moveTo>
                    <a:lnTo>
                      <a:pt x="615488" y="203345"/>
                    </a:lnTo>
                  </a:path>
                  <a:path w="2519680" h="203835">
                    <a:moveTo>
                      <a:pt x="722176" y="203345"/>
                    </a:moveTo>
                    <a:lnTo>
                      <a:pt x="724911" y="203345"/>
                    </a:lnTo>
                  </a:path>
                  <a:path w="2519680" h="203835">
                    <a:moveTo>
                      <a:pt x="831599" y="203345"/>
                    </a:moveTo>
                    <a:lnTo>
                      <a:pt x="834334" y="203345"/>
                    </a:lnTo>
                  </a:path>
                  <a:path w="2519680" h="203835">
                    <a:moveTo>
                      <a:pt x="941023" y="203345"/>
                    </a:moveTo>
                    <a:lnTo>
                      <a:pt x="943758" y="203345"/>
                    </a:lnTo>
                  </a:path>
                  <a:path w="2519680" h="203835">
                    <a:moveTo>
                      <a:pt x="1050444" y="203345"/>
                    </a:moveTo>
                    <a:lnTo>
                      <a:pt x="1053180" y="203345"/>
                    </a:lnTo>
                  </a:path>
                  <a:path w="2519680" h="203835">
                    <a:moveTo>
                      <a:pt x="1159868" y="203345"/>
                    </a:moveTo>
                    <a:lnTo>
                      <a:pt x="1162603" y="203345"/>
                    </a:lnTo>
                  </a:path>
                  <a:path w="2519680" h="203835">
                    <a:moveTo>
                      <a:pt x="1269291" y="203345"/>
                    </a:moveTo>
                    <a:lnTo>
                      <a:pt x="1272026" y="203345"/>
                    </a:lnTo>
                  </a:path>
                  <a:path w="2519680" h="203835">
                    <a:moveTo>
                      <a:pt x="1378715" y="203345"/>
                    </a:moveTo>
                    <a:lnTo>
                      <a:pt x="1381450" y="203345"/>
                    </a:lnTo>
                  </a:path>
                  <a:path w="2519680" h="203835">
                    <a:moveTo>
                      <a:pt x="1488139" y="203345"/>
                    </a:moveTo>
                    <a:lnTo>
                      <a:pt x="1490874" y="203345"/>
                    </a:lnTo>
                  </a:path>
                  <a:path w="2519680" h="203835">
                    <a:moveTo>
                      <a:pt x="1597560" y="203345"/>
                    </a:moveTo>
                    <a:lnTo>
                      <a:pt x="1600295" y="203345"/>
                    </a:lnTo>
                  </a:path>
                  <a:path w="2519680" h="203835">
                    <a:moveTo>
                      <a:pt x="1706983" y="203345"/>
                    </a:moveTo>
                    <a:lnTo>
                      <a:pt x="1709718" y="203345"/>
                    </a:lnTo>
                  </a:path>
                  <a:path w="2519680" h="203835">
                    <a:moveTo>
                      <a:pt x="1816407" y="203345"/>
                    </a:moveTo>
                    <a:lnTo>
                      <a:pt x="1819142" y="203345"/>
                    </a:lnTo>
                  </a:path>
                  <a:path w="2519680" h="203835">
                    <a:moveTo>
                      <a:pt x="1925831" y="203345"/>
                    </a:moveTo>
                    <a:lnTo>
                      <a:pt x="1928566" y="203345"/>
                    </a:lnTo>
                  </a:path>
                  <a:path w="2519680" h="203835">
                    <a:moveTo>
                      <a:pt x="2035254" y="203345"/>
                    </a:moveTo>
                    <a:lnTo>
                      <a:pt x="2037989" y="203345"/>
                    </a:lnTo>
                  </a:path>
                  <a:path w="2519680" h="203835">
                    <a:moveTo>
                      <a:pt x="2144675" y="203345"/>
                    </a:moveTo>
                    <a:lnTo>
                      <a:pt x="2147410" y="203345"/>
                    </a:lnTo>
                  </a:path>
                  <a:path w="2519680" h="203835">
                    <a:moveTo>
                      <a:pt x="2254099" y="203345"/>
                    </a:moveTo>
                    <a:lnTo>
                      <a:pt x="2256834" y="203345"/>
                    </a:lnTo>
                  </a:path>
                  <a:path w="2519680" h="203835">
                    <a:moveTo>
                      <a:pt x="2363523" y="203345"/>
                    </a:moveTo>
                    <a:lnTo>
                      <a:pt x="2366258" y="203345"/>
                    </a:lnTo>
                  </a:path>
                  <a:path w="2519680" h="203835">
                    <a:moveTo>
                      <a:pt x="2472946" y="203345"/>
                    </a:moveTo>
                    <a:lnTo>
                      <a:pt x="2475681" y="203345"/>
                    </a:lnTo>
                  </a:path>
                  <a:path w="2519680" h="203835">
                    <a:moveTo>
                      <a:pt x="144496" y="87539"/>
                    </a:moveTo>
                    <a:lnTo>
                      <a:pt x="147232" y="87539"/>
                    </a:lnTo>
                  </a:path>
                  <a:path w="2519680" h="203835">
                    <a:moveTo>
                      <a:pt x="253920" y="87539"/>
                    </a:moveTo>
                    <a:lnTo>
                      <a:pt x="256656" y="87539"/>
                    </a:lnTo>
                  </a:path>
                  <a:path w="2519680" h="203835">
                    <a:moveTo>
                      <a:pt x="363344" y="87539"/>
                    </a:moveTo>
                    <a:lnTo>
                      <a:pt x="366080" y="87539"/>
                    </a:lnTo>
                  </a:path>
                  <a:path w="2519680" h="203835">
                    <a:moveTo>
                      <a:pt x="472767" y="87539"/>
                    </a:moveTo>
                    <a:lnTo>
                      <a:pt x="475503" y="87539"/>
                    </a:lnTo>
                  </a:path>
                  <a:path w="2519680" h="203835">
                    <a:moveTo>
                      <a:pt x="582191" y="87539"/>
                    </a:moveTo>
                    <a:lnTo>
                      <a:pt x="584927" y="87539"/>
                    </a:lnTo>
                  </a:path>
                  <a:path w="2519680" h="203835">
                    <a:moveTo>
                      <a:pt x="691612" y="87539"/>
                    </a:moveTo>
                    <a:lnTo>
                      <a:pt x="694348" y="87539"/>
                    </a:lnTo>
                  </a:path>
                  <a:path w="2519680" h="203835">
                    <a:moveTo>
                      <a:pt x="801036" y="87539"/>
                    </a:moveTo>
                    <a:lnTo>
                      <a:pt x="803772" y="87539"/>
                    </a:lnTo>
                  </a:path>
                  <a:path w="2519680" h="203835">
                    <a:moveTo>
                      <a:pt x="910459" y="87539"/>
                    </a:moveTo>
                    <a:lnTo>
                      <a:pt x="913195" y="87539"/>
                    </a:lnTo>
                  </a:path>
                  <a:path w="2519680" h="203835">
                    <a:moveTo>
                      <a:pt x="1019883" y="87539"/>
                    </a:moveTo>
                    <a:lnTo>
                      <a:pt x="1022619" y="87539"/>
                    </a:lnTo>
                  </a:path>
                  <a:path w="2519680" h="203835">
                    <a:moveTo>
                      <a:pt x="1129306" y="87539"/>
                    </a:moveTo>
                    <a:lnTo>
                      <a:pt x="1132042" y="87539"/>
                    </a:lnTo>
                  </a:path>
                  <a:path w="2519680" h="203835">
                    <a:moveTo>
                      <a:pt x="1238728" y="87539"/>
                    </a:moveTo>
                    <a:lnTo>
                      <a:pt x="1241464" y="87539"/>
                    </a:lnTo>
                  </a:path>
                  <a:path w="2519680" h="203835">
                    <a:moveTo>
                      <a:pt x="1348151" y="87539"/>
                    </a:moveTo>
                    <a:lnTo>
                      <a:pt x="1350887" y="87539"/>
                    </a:lnTo>
                  </a:path>
                  <a:path w="2519680" h="203835">
                    <a:moveTo>
                      <a:pt x="1457575" y="87539"/>
                    </a:moveTo>
                    <a:lnTo>
                      <a:pt x="1460311" y="87539"/>
                    </a:lnTo>
                  </a:path>
                  <a:path w="2519680" h="203835">
                    <a:moveTo>
                      <a:pt x="1566998" y="87539"/>
                    </a:moveTo>
                    <a:lnTo>
                      <a:pt x="1569734" y="87539"/>
                    </a:lnTo>
                  </a:path>
                  <a:path w="2519680" h="203835">
                    <a:moveTo>
                      <a:pt x="1676422" y="87539"/>
                    </a:moveTo>
                    <a:lnTo>
                      <a:pt x="1679157" y="87539"/>
                    </a:lnTo>
                  </a:path>
                  <a:path w="2519680" h="203835">
                    <a:moveTo>
                      <a:pt x="1785843" y="87539"/>
                    </a:moveTo>
                    <a:lnTo>
                      <a:pt x="1788579" y="87539"/>
                    </a:lnTo>
                  </a:path>
                  <a:path w="2519680" h="203835">
                    <a:moveTo>
                      <a:pt x="1895267" y="87539"/>
                    </a:moveTo>
                    <a:lnTo>
                      <a:pt x="1898003" y="87539"/>
                    </a:lnTo>
                  </a:path>
                  <a:path w="2519680" h="203835">
                    <a:moveTo>
                      <a:pt x="2004690" y="87539"/>
                    </a:moveTo>
                    <a:lnTo>
                      <a:pt x="2007426" y="87539"/>
                    </a:lnTo>
                  </a:path>
                  <a:path w="2519680" h="203835">
                    <a:moveTo>
                      <a:pt x="2114114" y="87539"/>
                    </a:moveTo>
                    <a:lnTo>
                      <a:pt x="2116849" y="87539"/>
                    </a:lnTo>
                  </a:path>
                  <a:path w="2519680" h="203835">
                    <a:moveTo>
                      <a:pt x="2223538" y="87539"/>
                    </a:moveTo>
                    <a:lnTo>
                      <a:pt x="2226273" y="87539"/>
                    </a:lnTo>
                  </a:path>
                  <a:path w="2519680" h="203835">
                    <a:moveTo>
                      <a:pt x="2332959" y="87539"/>
                    </a:moveTo>
                    <a:lnTo>
                      <a:pt x="2335695" y="87539"/>
                    </a:lnTo>
                  </a:path>
                  <a:path w="2519680" h="203835">
                    <a:moveTo>
                      <a:pt x="35059" y="196962"/>
                    </a:moveTo>
                    <a:lnTo>
                      <a:pt x="37795" y="196962"/>
                    </a:lnTo>
                  </a:path>
                  <a:path w="2519680" h="203835">
                    <a:moveTo>
                      <a:pt x="144482" y="196962"/>
                    </a:moveTo>
                    <a:lnTo>
                      <a:pt x="147218" y="196962"/>
                    </a:lnTo>
                  </a:path>
                  <a:path w="2519680" h="203835">
                    <a:moveTo>
                      <a:pt x="253906" y="196962"/>
                    </a:moveTo>
                    <a:lnTo>
                      <a:pt x="256641" y="196962"/>
                    </a:lnTo>
                  </a:path>
                  <a:path w="2519680" h="203835">
                    <a:moveTo>
                      <a:pt x="363330" y="196962"/>
                    </a:moveTo>
                    <a:lnTo>
                      <a:pt x="366065" y="196962"/>
                    </a:lnTo>
                  </a:path>
                  <a:path w="2519680" h="203835">
                    <a:moveTo>
                      <a:pt x="472753" y="196962"/>
                    </a:moveTo>
                    <a:lnTo>
                      <a:pt x="475488" y="196962"/>
                    </a:lnTo>
                  </a:path>
                  <a:path w="2519680" h="203835">
                    <a:moveTo>
                      <a:pt x="582174" y="196962"/>
                    </a:moveTo>
                    <a:lnTo>
                      <a:pt x="584910" y="196962"/>
                    </a:lnTo>
                  </a:path>
                  <a:path w="2519680" h="203835">
                    <a:moveTo>
                      <a:pt x="691598" y="196962"/>
                    </a:moveTo>
                    <a:lnTo>
                      <a:pt x="694334" y="196962"/>
                    </a:lnTo>
                  </a:path>
                  <a:path w="2519680" h="203835">
                    <a:moveTo>
                      <a:pt x="801022" y="196962"/>
                    </a:moveTo>
                    <a:lnTo>
                      <a:pt x="803757" y="196962"/>
                    </a:lnTo>
                  </a:path>
                  <a:path w="2519680" h="203835">
                    <a:moveTo>
                      <a:pt x="910445" y="196962"/>
                    </a:moveTo>
                    <a:lnTo>
                      <a:pt x="913180" y="196962"/>
                    </a:lnTo>
                  </a:path>
                  <a:path w="2519680" h="203835">
                    <a:moveTo>
                      <a:pt x="1019869" y="196962"/>
                    </a:moveTo>
                    <a:lnTo>
                      <a:pt x="1022604" y="196962"/>
                    </a:lnTo>
                  </a:path>
                  <a:path w="2519680" h="203835">
                    <a:moveTo>
                      <a:pt x="1129290" y="196962"/>
                    </a:moveTo>
                    <a:lnTo>
                      <a:pt x="1132026" y="196962"/>
                    </a:lnTo>
                  </a:path>
                  <a:path w="2519680" h="203835">
                    <a:moveTo>
                      <a:pt x="1238714" y="196962"/>
                    </a:moveTo>
                    <a:lnTo>
                      <a:pt x="1241449" y="196962"/>
                    </a:lnTo>
                  </a:path>
                  <a:path w="2519680" h="203835">
                    <a:moveTo>
                      <a:pt x="1348137" y="196962"/>
                    </a:moveTo>
                    <a:lnTo>
                      <a:pt x="1350872" y="196962"/>
                    </a:lnTo>
                  </a:path>
                  <a:path w="2519680" h="203835">
                    <a:moveTo>
                      <a:pt x="1457561" y="196962"/>
                    </a:moveTo>
                    <a:lnTo>
                      <a:pt x="1460296" y="196962"/>
                    </a:lnTo>
                  </a:path>
                  <a:path w="2519680" h="203835">
                    <a:moveTo>
                      <a:pt x="1566984" y="196962"/>
                    </a:moveTo>
                    <a:lnTo>
                      <a:pt x="1569719" y="196962"/>
                    </a:lnTo>
                  </a:path>
                  <a:path w="2519680" h="203835">
                    <a:moveTo>
                      <a:pt x="1676406" y="196962"/>
                    </a:moveTo>
                    <a:lnTo>
                      <a:pt x="1679141" y="196962"/>
                    </a:lnTo>
                  </a:path>
                  <a:path w="2519680" h="203835">
                    <a:moveTo>
                      <a:pt x="1785829" y="196962"/>
                    </a:moveTo>
                    <a:lnTo>
                      <a:pt x="1788564" y="196962"/>
                    </a:lnTo>
                  </a:path>
                  <a:path w="2519680" h="203835">
                    <a:moveTo>
                      <a:pt x="1895253" y="196962"/>
                    </a:moveTo>
                    <a:lnTo>
                      <a:pt x="1897988" y="196962"/>
                    </a:lnTo>
                  </a:path>
                  <a:path w="2519680" h="203835">
                    <a:moveTo>
                      <a:pt x="2004676" y="196962"/>
                    </a:moveTo>
                    <a:lnTo>
                      <a:pt x="2007411" y="196962"/>
                    </a:lnTo>
                  </a:path>
                  <a:path w="2519680" h="203835">
                    <a:moveTo>
                      <a:pt x="2114099" y="196962"/>
                    </a:moveTo>
                    <a:lnTo>
                      <a:pt x="2116835" y="196962"/>
                    </a:lnTo>
                  </a:path>
                  <a:path w="2519680" h="203835">
                    <a:moveTo>
                      <a:pt x="2223521" y="196962"/>
                    </a:moveTo>
                    <a:lnTo>
                      <a:pt x="2226256" y="196962"/>
                    </a:lnTo>
                  </a:path>
                  <a:path w="2519680" h="203835">
                    <a:moveTo>
                      <a:pt x="2333078" y="196962"/>
                    </a:moveTo>
                    <a:lnTo>
                      <a:pt x="2335814" y="196962"/>
                    </a:lnTo>
                  </a:path>
                  <a:path w="2519680" h="203835">
                    <a:moveTo>
                      <a:pt x="2442502" y="196962"/>
                    </a:moveTo>
                    <a:lnTo>
                      <a:pt x="2445238" y="196962"/>
                    </a:lnTo>
                  </a:path>
                  <a:path w="2519680" h="203835">
                    <a:moveTo>
                      <a:pt x="164205" y="67478"/>
                    </a:moveTo>
                    <a:lnTo>
                      <a:pt x="166941" y="67478"/>
                    </a:lnTo>
                  </a:path>
                  <a:path w="2519680" h="203835">
                    <a:moveTo>
                      <a:pt x="273628" y="67478"/>
                    </a:moveTo>
                    <a:lnTo>
                      <a:pt x="276364" y="67478"/>
                    </a:lnTo>
                  </a:path>
                  <a:path w="2519680" h="203835">
                    <a:moveTo>
                      <a:pt x="383052" y="67478"/>
                    </a:moveTo>
                    <a:lnTo>
                      <a:pt x="385788" y="67478"/>
                    </a:lnTo>
                  </a:path>
                  <a:path w="2519680" h="203835">
                    <a:moveTo>
                      <a:pt x="492476" y="67478"/>
                    </a:moveTo>
                    <a:lnTo>
                      <a:pt x="495212" y="67478"/>
                    </a:lnTo>
                  </a:path>
                  <a:path w="2519680" h="203835">
                    <a:moveTo>
                      <a:pt x="601897" y="67478"/>
                    </a:moveTo>
                    <a:lnTo>
                      <a:pt x="604633" y="67478"/>
                    </a:lnTo>
                  </a:path>
                  <a:path w="2519680" h="203835">
                    <a:moveTo>
                      <a:pt x="711320" y="67478"/>
                    </a:moveTo>
                    <a:lnTo>
                      <a:pt x="714056" y="67478"/>
                    </a:lnTo>
                  </a:path>
                  <a:path w="2519680" h="203835">
                    <a:moveTo>
                      <a:pt x="820744" y="67478"/>
                    </a:moveTo>
                    <a:lnTo>
                      <a:pt x="823480" y="67478"/>
                    </a:lnTo>
                  </a:path>
                  <a:path w="2519680" h="203835">
                    <a:moveTo>
                      <a:pt x="930168" y="67478"/>
                    </a:moveTo>
                    <a:lnTo>
                      <a:pt x="932904" y="67478"/>
                    </a:lnTo>
                  </a:path>
                  <a:path w="2519680" h="203835">
                    <a:moveTo>
                      <a:pt x="1039591" y="67478"/>
                    </a:moveTo>
                    <a:lnTo>
                      <a:pt x="1042327" y="67478"/>
                    </a:lnTo>
                  </a:path>
                  <a:path w="2519680" h="203835">
                    <a:moveTo>
                      <a:pt x="1149012" y="67478"/>
                    </a:moveTo>
                    <a:lnTo>
                      <a:pt x="1151748" y="67478"/>
                    </a:lnTo>
                  </a:path>
                  <a:path w="2519680" h="203835">
                    <a:moveTo>
                      <a:pt x="1258436" y="67478"/>
                    </a:moveTo>
                    <a:lnTo>
                      <a:pt x="1261172" y="67478"/>
                    </a:lnTo>
                  </a:path>
                  <a:path w="2519680" h="203835">
                    <a:moveTo>
                      <a:pt x="1367860" y="67478"/>
                    </a:moveTo>
                    <a:lnTo>
                      <a:pt x="1370596" y="67478"/>
                    </a:lnTo>
                  </a:path>
                  <a:path w="2519680" h="203835">
                    <a:moveTo>
                      <a:pt x="1477283" y="67478"/>
                    </a:moveTo>
                    <a:lnTo>
                      <a:pt x="1480019" y="67478"/>
                    </a:lnTo>
                  </a:path>
                  <a:path w="2519680" h="203835">
                    <a:moveTo>
                      <a:pt x="1586707" y="67478"/>
                    </a:moveTo>
                    <a:lnTo>
                      <a:pt x="1589443" y="67478"/>
                    </a:lnTo>
                  </a:path>
                  <a:path w="2519680" h="203835">
                    <a:moveTo>
                      <a:pt x="1696128" y="67478"/>
                    </a:moveTo>
                    <a:lnTo>
                      <a:pt x="1698864" y="67478"/>
                    </a:lnTo>
                  </a:path>
                  <a:path w="2519680" h="203835">
                    <a:moveTo>
                      <a:pt x="1805552" y="67478"/>
                    </a:moveTo>
                    <a:lnTo>
                      <a:pt x="1808288" y="67478"/>
                    </a:lnTo>
                  </a:path>
                  <a:path w="2519680" h="203835">
                    <a:moveTo>
                      <a:pt x="1914975" y="67478"/>
                    </a:moveTo>
                    <a:lnTo>
                      <a:pt x="1917711" y="67478"/>
                    </a:lnTo>
                  </a:path>
                  <a:path w="2519680" h="203835">
                    <a:moveTo>
                      <a:pt x="2024399" y="67478"/>
                    </a:moveTo>
                    <a:lnTo>
                      <a:pt x="2027135" y="67478"/>
                    </a:lnTo>
                  </a:path>
                  <a:path w="2519680" h="203835">
                    <a:moveTo>
                      <a:pt x="2133822" y="67478"/>
                    </a:moveTo>
                    <a:lnTo>
                      <a:pt x="2136558" y="67478"/>
                    </a:lnTo>
                  </a:path>
                  <a:path w="2519680" h="203835">
                    <a:moveTo>
                      <a:pt x="2243244" y="67478"/>
                    </a:moveTo>
                    <a:lnTo>
                      <a:pt x="2245980" y="67478"/>
                    </a:lnTo>
                  </a:path>
                  <a:path w="2519680" h="203835">
                    <a:moveTo>
                      <a:pt x="2352667" y="67478"/>
                    </a:moveTo>
                    <a:lnTo>
                      <a:pt x="2355403" y="67478"/>
                    </a:lnTo>
                  </a:path>
                  <a:path w="2519680" h="203835">
                    <a:moveTo>
                      <a:pt x="54767" y="176901"/>
                    </a:moveTo>
                    <a:lnTo>
                      <a:pt x="57503" y="176901"/>
                    </a:lnTo>
                  </a:path>
                  <a:path w="2519680" h="203835">
                    <a:moveTo>
                      <a:pt x="164191" y="176901"/>
                    </a:moveTo>
                    <a:lnTo>
                      <a:pt x="166927" y="176901"/>
                    </a:lnTo>
                  </a:path>
                  <a:path w="2519680" h="203835">
                    <a:moveTo>
                      <a:pt x="273614" y="176901"/>
                    </a:moveTo>
                    <a:lnTo>
                      <a:pt x="276350" y="176901"/>
                    </a:lnTo>
                  </a:path>
                  <a:path w="2519680" h="203835">
                    <a:moveTo>
                      <a:pt x="383038" y="176901"/>
                    </a:moveTo>
                    <a:lnTo>
                      <a:pt x="385773" y="176901"/>
                    </a:lnTo>
                  </a:path>
                  <a:path w="2519680" h="203835">
                    <a:moveTo>
                      <a:pt x="492459" y="176901"/>
                    </a:moveTo>
                    <a:lnTo>
                      <a:pt x="495195" y="176901"/>
                    </a:lnTo>
                  </a:path>
                  <a:path w="2519680" h="203835">
                    <a:moveTo>
                      <a:pt x="601883" y="176901"/>
                    </a:moveTo>
                    <a:lnTo>
                      <a:pt x="604619" y="176901"/>
                    </a:lnTo>
                  </a:path>
                  <a:path w="2519680" h="203835">
                    <a:moveTo>
                      <a:pt x="711306" y="176901"/>
                    </a:moveTo>
                    <a:lnTo>
                      <a:pt x="714042" y="176901"/>
                    </a:lnTo>
                  </a:path>
                  <a:path w="2519680" h="203835">
                    <a:moveTo>
                      <a:pt x="820730" y="176901"/>
                    </a:moveTo>
                    <a:lnTo>
                      <a:pt x="823465" y="176901"/>
                    </a:lnTo>
                  </a:path>
                  <a:path w="2519680" h="203835">
                    <a:moveTo>
                      <a:pt x="930153" y="176901"/>
                    </a:moveTo>
                    <a:lnTo>
                      <a:pt x="932888" y="176901"/>
                    </a:lnTo>
                  </a:path>
                  <a:path w="2519680" h="203835">
                    <a:moveTo>
                      <a:pt x="1039575" y="176901"/>
                    </a:moveTo>
                    <a:lnTo>
                      <a:pt x="1042311" y="176901"/>
                    </a:lnTo>
                  </a:path>
                  <a:path w="2519680" h="203835">
                    <a:moveTo>
                      <a:pt x="1148998" y="176901"/>
                    </a:moveTo>
                    <a:lnTo>
                      <a:pt x="1151734" y="176901"/>
                    </a:lnTo>
                  </a:path>
                  <a:path w="2519680" h="203835">
                    <a:moveTo>
                      <a:pt x="1258422" y="176901"/>
                    </a:moveTo>
                    <a:lnTo>
                      <a:pt x="1261157" y="176901"/>
                    </a:lnTo>
                  </a:path>
                  <a:path w="2519680" h="203835">
                    <a:moveTo>
                      <a:pt x="1367845" y="176901"/>
                    </a:moveTo>
                    <a:lnTo>
                      <a:pt x="1370580" y="176901"/>
                    </a:lnTo>
                  </a:path>
                  <a:path w="2519680" h="203835">
                    <a:moveTo>
                      <a:pt x="1477269" y="176901"/>
                    </a:moveTo>
                    <a:lnTo>
                      <a:pt x="1480004" y="176901"/>
                    </a:lnTo>
                  </a:path>
                  <a:path w="2519680" h="203835">
                    <a:moveTo>
                      <a:pt x="1586690" y="176901"/>
                    </a:moveTo>
                    <a:lnTo>
                      <a:pt x="1589426" y="176901"/>
                    </a:lnTo>
                  </a:path>
                  <a:path w="2519680" h="203835">
                    <a:moveTo>
                      <a:pt x="1696114" y="176901"/>
                    </a:moveTo>
                    <a:lnTo>
                      <a:pt x="1698849" y="176901"/>
                    </a:lnTo>
                  </a:path>
                  <a:path w="2519680" h="203835">
                    <a:moveTo>
                      <a:pt x="1805537" y="176901"/>
                    </a:moveTo>
                    <a:lnTo>
                      <a:pt x="1808272" y="176901"/>
                    </a:lnTo>
                  </a:path>
                  <a:path w="2519680" h="203835">
                    <a:moveTo>
                      <a:pt x="1914961" y="176901"/>
                    </a:moveTo>
                    <a:lnTo>
                      <a:pt x="1917696" y="176901"/>
                    </a:lnTo>
                  </a:path>
                  <a:path w="2519680" h="203835">
                    <a:moveTo>
                      <a:pt x="2024385" y="176901"/>
                    </a:moveTo>
                    <a:lnTo>
                      <a:pt x="2027120" y="176901"/>
                    </a:lnTo>
                  </a:path>
                  <a:path w="2519680" h="203835">
                    <a:moveTo>
                      <a:pt x="2133806" y="176901"/>
                    </a:moveTo>
                    <a:lnTo>
                      <a:pt x="2136542" y="176901"/>
                    </a:lnTo>
                  </a:path>
                  <a:path w="2519680" h="203835">
                    <a:moveTo>
                      <a:pt x="2243229" y="176901"/>
                    </a:moveTo>
                    <a:lnTo>
                      <a:pt x="2245965" y="176901"/>
                    </a:lnTo>
                  </a:path>
                  <a:path w="2519680" h="203835">
                    <a:moveTo>
                      <a:pt x="2352653" y="176901"/>
                    </a:moveTo>
                    <a:lnTo>
                      <a:pt x="2355388" y="176901"/>
                    </a:lnTo>
                  </a:path>
                  <a:path w="2519680" h="203835">
                    <a:moveTo>
                      <a:pt x="2462077" y="176901"/>
                    </a:moveTo>
                    <a:lnTo>
                      <a:pt x="2464812" y="176901"/>
                    </a:lnTo>
                  </a:path>
                  <a:path w="2519680" h="203835">
                    <a:moveTo>
                      <a:pt x="144571" y="47872"/>
                    </a:moveTo>
                    <a:lnTo>
                      <a:pt x="147306" y="47872"/>
                    </a:lnTo>
                  </a:path>
                  <a:path w="2519680" h="203835">
                    <a:moveTo>
                      <a:pt x="253992" y="47872"/>
                    </a:moveTo>
                    <a:lnTo>
                      <a:pt x="256728" y="47872"/>
                    </a:lnTo>
                  </a:path>
                  <a:path w="2519680" h="203835">
                    <a:moveTo>
                      <a:pt x="363416" y="47872"/>
                    </a:moveTo>
                    <a:lnTo>
                      <a:pt x="366151" y="47872"/>
                    </a:lnTo>
                  </a:path>
                  <a:path w="2519680" h="203835">
                    <a:moveTo>
                      <a:pt x="472840" y="47872"/>
                    </a:moveTo>
                    <a:lnTo>
                      <a:pt x="475575" y="47872"/>
                    </a:lnTo>
                  </a:path>
                  <a:path w="2519680" h="203835">
                    <a:moveTo>
                      <a:pt x="582263" y="47872"/>
                    </a:moveTo>
                    <a:lnTo>
                      <a:pt x="584998" y="47872"/>
                    </a:lnTo>
                  </a:path>
                  <a:path w="2519680" h="203835">
                    <a:moveTo>
                      <a:pt x="691687" y="47872"/>
                    </a:moveTo>
                    <a:lnTo>
                      <a:pt x="694422" y="47872"/>
                    </a:lnTo>
                  </a:path>
                  <a:path w="2519680" h="203835">
                    <a:moveTo>
                      <a:pt x="801108" y="47872"/>
                    </a:moveTo>
                    <a:lnTo>
                      <a:pt x="803843" y="47872"/>
                    </a:lnTo>
                  </a:path>
                  <a:path w="2519680" h="203835">
                    <a:moveTo>
                      <a:pt x="910532" y="47872"/>
                    </a:moveTo>
                    <a:lnTo>
                      <a:pt x="913267" y="47872"/>
                    </a:lnTo>
                  </a:path>
                  <a:path w="2519680" h="203835">
                    <a:moveTo>
                      <a:pt x="1019955" y="47872"/>
                    </a:moveTo>
                    <a:lnTo>
                      <a:pt x="1022690" y="47872"/>
                    </a:lnTo>
                  </a:path>
                  <a:path w="2519680" h="203835">
                    <a:moveTo>
                      <a:pt x="1129379" y="47872"/>
                    </a:moveTo>
                    <a:lnTo>
                      <a:pt x="1132114" y="47872"/>
                    </a:lnTo>
                  </a:path>
                  <a:path w="2519680" h="203835">
                    <a:moveTo>
                      <a:pt x="1238802" y="47872"/>
                    </a:moveTo>
                    <a:lnTo>
                      <a:pt x="1241538" y="47872"/>
                    </a:lnTo>
                  </a:path>
                  <a:path w="2519680" h="203835">
                    <a:moveTo>
                      <a:pt x="1348224" y="47872"/>
                    </a:moveTo>
                    <a:lnTo>
                      <a:pt x="1350959" y="47872"/>
                    </a:lnTo>
                  </a:path>
                  <a:path w="2519680" h="203835">
                    <a:moveTo>
                      <a:pt x="1457647" y="47872"/>
                    </a:moveTo>
                    <a:lnTo>
                      <a:pt x="1460382" y="47872"/>
                    </a:lnTo>
                  </a:path>
                  <a:path w="2519680" h="203835">
                    <a:moveTo>
                      <a:pt x="1567071" y="47872"/>
                    </a:moveTo>
                    <a:lnTo>
                      <a:pt x="1569806" y="47872"/>
                    </a:lnTo>
                  </a:path>
                  <a:path w="2519680" h="203835">
                    <a:moveTo>
                      <a:pt x="1676494" y="47872"/>
                    </a:moveTo>
                    <a:lnTo>
                      <a:pt x="1679230" y="47872"/>
                    </a:lnTo>
                  </a:path>
                  <a:path w="2519680" h="203835">
                    <a:moveTo>
                      <a:pt x="1785917" y="47872"/>
                    </a:moveTo>
                    <a:lnTo>
                      <a:pt x="1788653" y="47872"/>
                    </a:lnTo>
                  </a:path>
                  <a:path w="2519680" h="203835">
                    <a:moveTo>
                      <a:pt x="1895339" y="47872"/>
                    </a:moveTo>
                    <a:lnTo>
                      <a:pt x="1898074" y="47872"/>
                    </a:lnTo>
                  </a:path>
                  <a:path w="2519680" h="203835">
                    <a:moveTo>
                      <a:pt x="2004763" y="47872"/>
                    </a:moveTo>
                    <a:lnTo>
                      <a:pt x="2007498" y="47872"/>
                    </a:lnTo>
                  </a:path>
                  <a:path w="2519680" h="203835">
                    <a:moveTo>
                      <a:pt x="2114186" y="47872"/>
                    </a:moveTo>
                    <a:lnTo>
                      <a:pt x="2116922" y="47872"/>
                    </a:lnTo>
                  </a:path>
                  <a:path w="2519680" h="203835">
                    <a:moveTo>
                      <a:pt x="2223609" y="47872"/>
                    </a:moveTo>
                    <a:lnTo>
                      <a:pt x="2226345" y="47872"/>
                    </a:lnTo>
                  </a:path>
                  <a:path w="2519680" h="203835">
                    <a:moveTo>
                      <a:pt x="2333033" y="47872"/>
                    </a:moveTo>
                    <a:lnTo>
                      <a:pt x="2335769" y="47872"/>
                    </a:lnTo>
                  </a:path>
                  <a:path w="2519680" h="203835">
                    <a:moveTo>
                      <a:pt x="35133" y="157296"/>
                    </a:moveTo>
                    <a:lnTo>
                      <a:pt x="37869" y="157296"/>
                    </a:lnTo>
                  </a:path>
                  <a:path w="2519680" h="203835">
                    <a:moveTo>
                      <a:pt x="144555" y="157296"/>
                    </a:moveTo>
                    <a:lnTo>
                      <a:pt x="147290" y="157296"/>
                    </a:lnTo>
                  </a:path>
                  <a:path w="2519680" h="203835">
                    <a:moveTo>
                      <a:pt x="253978" y="157296"/>
                    </a:moveTo>
                    <a:lnTo>
                      <a:pt x="256713" y="157296"/>
                    </a:lnTo>
                  </a:path>
                  <a:path w="2519680" h="203835">
                    <a:moveTo>
                      <a:pt x="363402" y="157296"/>
                    </a:moveTo>
                    <a:lnTo>
                      <a:pt x="366137" y="157296"/>
                    </a:lnTo>
                  </a:path>
                  <a:path w="2519680" h="203835">
                    <a:moveTo>
                      <a:pt x="472825" y="157296"/>
                    </a:moveTo>
                    <a:lnTo>
                      <a:pt x="475561" y="157296"/>
                    </a:lnTo>
                  </a:path>
                  <a:path w="2519680" h="203835">
                    <a:moveTo>
                      <a:pt x="582248" y="157296"/>
                    </a:moveTo>
                    <a:lnTo>
                      <a:pt x="584984" y="157296"/>
                    </a:lnTo>
                  </a:path>
                  <a:path w="2519680" h="203835">
                    <a:moveTo>
                      <a:pt x="691670" y="157296"/>
                    </a:moveTo>
                    <a:lnTo>
                      <a:pt x="694405" y="157296"/>
                    </a:lnTo>
                  </a:path>
                  <a:path w="2519680" h="203835">
                    <a:moveTo>
                      <a:pt x="801094" y="157296"/>
                    </a:moveTo>
                    <a:lnTo>
                      <a:pt x="803829" y="157296"/>
                    </a:lnTo>
                  </a:path>
                  <a:path w="2519680" h="203835">
                    <a:moveTo>
                      <a:pt x="910517" y="157296"/>
                    </a:moveTo>
                    <a:lnTo>
                      <a:pt x="913253" y="157296"/>
                    </a:lnTo>
                  </a:path>
                  <a:path w="2519680" h="203835">
                    <a:moveTo>
                      <a:pt x="1019940" y="157296"/>
                    </a:moveTo>
                    <a:lnTo>
                      <a:pt x="1022676" y="157296"/>
                    </a:lnTo>
                  </a:path>
                  <a:path w="2519680" h="203835">
                    <a:moveTo>
                      <a:pt x="1129364" y="157296"/>
                    </a:moveTo>
                    <a:lnTo>
                      <a:pt x="1132100" y="157296"/>
                    </a:lnTo>
                  </a:path>
                  <a:path w="2519680" h="203835">
                    <a:moveTo>
                      <a:pt x="1238786" y="157296"/>
                    </a:moveTo>
                    <a:lnTo>
                      <a:pt x="1241521" y="157296"/>
                    </a:lnTo>
                  </a:path>
                  <a:path w="2519680" h="203835">
                    <a:moveTo>
                      <a:pt x="1348209" y="157296"/>
                    </a:moveTo>
                    <a:lnTo>
                      <a:pt x="1350945" y="157296"/>
                    </a:lnTo>
                  </a:path>
                  <a:path w="2519680" h="203835">
                    <a:moveTo>
                      <a:pt x="1457632" y="157296"/>
                    </a:moveTo>
                    <a:lnTo>
                      <a:pt x="1460368" y="157296"/>
                    </a:lnTo>
                  </a:path>
                  <a:path w="2519680" h="203835">
                    <a:moveTo>
                      <a:pt x="1567056" y="157296"/>
                    </a:moveTo>
                    <a:lnTo>
                      <a:pt x="1569792" y="157296"/>
                    </a:lnTo>
                  </a:path>
                  <a:path w="2519680" h="203835">
                    <a:moveTo>
                      <a:pt x="1676479" y="157296"/>
                    </a:moveTo>
                    <a:lnTo>
                      <a:pt x="1679215" y="157296"/>
                    </a:lnTo>
                  </a:path>
                  <a:path w="2519680" h="203835">
                    <a:moveTo>
                      <a:pt x="1785901" y="157296"/>
                    </a:moveTo>
                    <a:lnTo>
                      <a:pt x="1788637" y="157296"/>
                    </a:lnTo>
                  </a:path>
                  <a:path w="2519680" h="203835">
                    <a:moveTo>
                      <a:pt x="1895324" y="157296"/>
                    </a:moveTo>
                    <a:lnTo>
                      <a:pt x="1898060" y="157296"/>
                    </a:lnTo>
                  </a:path>
                  <a:path w="2519680" h="203835">
                    <a:moveTo>
                      <a:pt x="2004748" y="157296"/>
                    </a:moveTo>
                    <a:lnTo>
                      <a:pt x="2007484" y="157296"/>
                    </a:lnTo>
                  </a:path>
                  <a:path w="2519680" h="203835">
                    <a:moveTo>
                      <a:pt x="2114171" y="157296"/>
                    </a:moveTo>
                    <a:lnTo>
                      <a:pt x="2116907" y="157296"/>
                    </a:lnTo>
                  </a:path>
                  <a:path w="2519680" h="203835">
                    <a:moveTo>
                      <a:pt x="2223595" y="157296"/>
                    </a:moveTo>
                    <a:lnTo>
                      <a:pt x="2226331" y="157296"/>
                    </a:lnTo>
                  </a:path>
                  <a:path w="2519680" h="203835">
                    <a:moveTo>
                      <a:pt x="2333016" y="157296"/>
                    </a:moveTo>
                    <a:lnTo>
                      <a:pt x="2335752" y="157296"/>
                    </a:lnTo>
                  </a:path>
                  <a:path w="2519680" h="203835">
                    <a:moveTo>
                      <a:pt x="2442440" y="157296"/>
                    </a:moveTo>
                    <a:lnTo>
                      <a:pt x="2445176" y="157296"/>
                    </a:lnTo>
                  </a:path>
                  <a:path w="2519680" h="203835">
                    <a:moveTo>
                      <a:pt x="190588" y="0"/>
                    </a:moveTo>
                    <a:lnTo>
                      <a:pt x="193323" y="0"/>
                    </a:lnTo>
                  </a:path>
                  <a:path w="2519680" h="203835">
                    <a:moveTo>
                      <a:pt x="300012" y="0"/>
                    </a:moveTo>
                    <a:lnTo>
                      <a:pt x="302747" y="0"/>
                    </a:lnTo>
                  </a:path>
                  <a:path w="2519680" h="203835">
                    <a:moveTo>
                      <a:pt x="409435" y="0"/>
                    </a:moveTo>
                    <a:lnTo>
                      <a:pt x="412170" y="0"/>
                    </a:lnTo>
                  </a:path>
                  <a:path w="2519680" h="203835">
                    <a:moveTo>
                      <a:pt x="518857" y="0"/>
                    </a:moveTo>
                    <a:lnTo>
                      <a:pt x="521592" y="0"/>
                    </a:lnTo>
                  </a:path>
                  <a:path w="2519680" h="203835">
                    <a:moveTo>
                      <a:pt x="628280" y="0"/>
                    </a:moveTo>
                    <a:lnTo>
                      <a:pt x="631015" y="0"/>
                    </a:lnTo>
                  </a:path>
                  <a:path w="2519680" h="203835">
                    <a:moveTo>
                      <a:pt x="737704" y="0"/>
                    </a:moveTo>
                    <a:lnTo>
                      <a:pt x="740439" y="0"/>
                    </a:lnTo>
                  </a:path>
                  <a:path w="2519680" h="203835">
                    <a:moveTo>
                      <a:pt x="847127" y="0"/>
                    </a:moveTo>
                    <a:lnTo>
                      <a:pt x="849862" y="0"/>
                    </a:lnTo>
                  </a:path>
                  <a:path w="2519680" h="203835">
                    <a:moveTo>
                      <a:pt x="956551" y="0"/>
                    </a:moveTo>
                    <a:lnTo>
                      <a:pt x="959286" y="0"/>
                    </a:lnTo>
                  </a:path>
                  <a:path w="2519680" h="203835">
                    <a:moveTo>
                      <a:pt x="1065972" y="0"/>
                    </a:moveTo>
                    <a:lnTo>
                      <a:pt x="1068707" y="0"/>
                    </a:lnTo>
                  </a:path>
                  <a:path w="2519680" h="203835">
                    <a:moveTo>
                      <a:pt x="1175396" y="0"/>
                    </a:moveTo>
                    <a:lnTo>
                      <a:pt x="1178131" y="0"/>
                    </a:lnTo>
                  </a:path>
                  <a:path w="2519680" h="203835">
                    <a:moveTo>
                      <a:pt x="1284819" y="0"/>
                    </a:moveTo>
                    <a:lnTo>
                      <a:pt x="1287554" y="0"/>
                    </a:lnTo>
                  </a:path>
                  <a:path w="2519680" h="203835">
                    <a:moveTo>
                      <a:pt x="1394243" y="0"/>
                    </a:moveTo>
                    <a:lnTo>
                      <a:pt x="1396978" y="0"/>
                    </a:lnTo>
                  </a:path>
                  <a:path w="2519680" h="203835">
                    <a:moveTo>
                      <a:pt x="1503666" y="0"/>
                    </a:moveTo>
                    <a:lnTo>
                      <a:pt x="1506402" y="0"/>
                    </a:lnTo>
                  </a:path>
                  <a:path w="2519680" h="203835">
                    <a:moveTo>
                      <a:pt x="1613088" y="0"/>
                    </a:moveTo>
                    <a:lnTo>
                      <a:pt x="1615823" y="0"/>
                    </a:lnTo>
                  </a:path>
                  <a:path w="2519680" h="203835">
                    <a:moveTo>
                      <a:pt x="1722511" y="0"/>
                    </a:moveTo>
                    <a:lnTo>
                      <a:pt x="1725246" y="0"/>
                    </a:lnTo>
                  </a:path>
                  <a:path w="2519680" h="203835">
                    <a:moveTo>
                      <a:pt x="1831935" y="0"/>
                    </a:moveTo>
                    <a:lnTo>
                      <a:pt x="1834670" y="0"/>
                    </a:lnTo>
                  </a:path>
                  <a:path w="2519680" h="203835">
                    <a:moveTo>
                      <a:pt x="1941358" y="0"/>
                    </a:moveTo>
                    <a:lnTo>
                      <a:pt x="1944094" y="0"/>
                    </a:lnTo>
                  </a:path>
                  <a:path w="2519680" h="203835">
                    <a:moveTo>
                      <a:pt x="2050781" y="0"/>
                    </a:moveTo>
                    <a:lnTo>
                      <a:pt x="2053517" y="0"/>
                    </a:lnTo>
                  </a:path>
                  <a:path w="2519680" h="203835">
                    <a:moveTo>
                      <a:pt x="2160203" y="0"/>
                    </a:moveTo>
                    <a:lnTo>
                      <a:pt x="2162938" y="0"/>
                    </a:lnTo>
                  </a:path>
                  <a:path w="2519680" h="203835">
                    <a:moveTo>
                      <a:pt x="2269627" y="0"/>
                    </a:moveTo>
                    <a:lnTo>
                      <a:pt x="2272362" y="0"/>
                    </a:lnTo>
                  </a:path>
                  <a:path w="2519680" h="203835">
                    <a:moveTo>
                      <a:pt x="81150" y="109423"/>
                    </a:moveTo>
                    <a:lnTo>
                      <a:pt x="83886" y="109423"/>
                    </a:lnTo>
                  </a:path>
                  <a:path w="2519680" h="203835">
                    <a:moveTo>
                      <a:pt x="190573" y="109423"/>
                    </a:moveTo>
                    <a:lnTo>
                      <a:pt x="193309" y="109423"/>
                    </a:lnTo>
                  </a:path>
                  <a:path w="2519680" h="203835">
                    <a:moveTo>
                      <a:pt x="299997" y="109423"/>
                    </a:moveTo>
                    <a:lnTo>
                      <a:pt x="302733" y="109423"/>
                    </a:lnTo>
                  </a:path>
                  <a:path w="2519680" h="203835">
                    <a:moveTo>
                      <a:pt x="409419" y="109423"/>
                    </a:moveTo>
                    <a:lnTo>
                      <a:pt x="412154" y="109423"/>
                    </a:lnTo>
                  </a:path>
                  <a:path w="2519680" h="203835">
                    <a:moveTo>
                      <a:pt x="518842" y="109423"/>
                    </a:moveTo>
                    <a:lnTo>
                      <a:pt x="521578" y="109423"/>
                    </a:lnTo>
                  </a:path>
                  <a:path w="2519680" h="203835">
                    <a:moveTo>
                      <a:pt x="628265" y="109423"/>
                    </a:moveTo>
                    <a:lnTo>
                      <a:pt x="631001" y="109423"/>
                    </a:lnTo>
                  </a:path>
                  <a:path w="2519680" h="203835">
                    <a:moveTo>
                      <a:pt x="737689" y="109423"/>
                    </a:moveTo>
                    <a:lnTo>
                      <a:pt x="740425" y="109423"/>
                    </a:lnTo>
                  </a:path>
                  <a:path w="2519680" h="203835">
                    <a:moveTo>
                      <a:pt x="847112" y="109423"/>
                    </a:moveTo>
                    <a:lnTo>
                      <a:pt x="849848" y="109423"/>
                    </a:lnTo>
                  </a:path>
                  <a:path w="2519680" h="203835">
                    <a:moveTo>
                      <a:pt x="956534" y="109423"/>
                    </a:moveTo>
                    <a:lnTo>
                      <a:pt x="959270" y="109423"/>
                    </a:lnTo>
                  </a:path>
                  <a:path w="2519680" h="203835">
                    <a:moveTo>
                      <a:pt x="1065957" y="109423"/>
                    </a:moveTo>
                    <a:lnTo>
                      <a:pt x="1068693" y="109423"/>
                    </a:lnTo>
                  </a:path>
                  <a:path w="2519680" h="203835">
                    <a:moveTo>
                      <a:pt x="1175381" y="109423"/>
                    </a:moveTo>
                    <a:lnTo>
                      <a:pt x="1178117" y="109423"/>
                    </a:lnTo>
                  </a:path>
                  <a:path w="2519680" h="203835">
                    <a:moveTo>
                      <a:pt x="1284804" y="109423"/>
                    </a:moveTo>
                    <a:lnTo>
                      <a:pt x="1287540" y="109423"/>
                    </a:lnTo>
                  </a:path>
                  <a:path w="2519680" h="203835">
                    <a:moveTo>
                      <a:pt x="1394228" y="109423"/>
                    </a:moveTo>
                    <a:lnTo>
                      <a:pt x="1396964" y="109423"/>
                    </a:lnTo>
                  </a:path>
                  <a:path w="2519680" h="203835">
                    <a:moveTo>
                      <a:pt x="1503650" y="109423"/>
                    </a:moveTo>
                    <a:lnTo>
                      <a:pt x="1506385" y="109423"/>
                    </a:lnTo>
                  </a:path>
                  <a:path w="2519680" h="203835">
                    <a:moveTo>
                      <a:pt x="1613073" y="109423"/>
                    </a:moveTo>
                    <a:lnTo>
                      <a:pt x="1615809" y="109423"/>
                    </a:lnTo>
                  </a:path>
                  <a:path w="2519680" h="203835">
                    <a:moveTo>
                      <a:pt x="1722496" y="109423"/>
                    </a:moveTo>
                    <a:lnTo>
                      <a:pt x="1725232" y="109423"/>
                    </a:lnTo>
                  </a:path>
                  <a:path w="2519680" h="203835">
                    <a:moveTo>
                      <a:pt x="1831920" y="109423"/>
                    </a:moveTo>
                    <a:lnTo>
                      <a:pt x="1834656" y="109423"/>
                    </a:lnTo>
                  </a:path>
                  <a:path w="2519680" h="203835">
                    <a:moveTo>
                      <a:pt x="1941344" y="109423"/>
                    </a:moveTo>
                    <a:lnTo>
                      <a:pt x="1944080" y="109423"/>
                    </a:lnTo>
                  </a:path>
                  <a:path w="2519680" h="203835">
                    <a:moveTo>
                      <a:pt x="2050765" y="109423"/>
                    </a:moveTo>
                    <a:lnTo>
                      <a:pt x="2053501" y="109423"/>
                    </a:lnTo>
                  </a:path>
                  <a:path w="2519680" h="203835">
                    <a:moveTo>
                      <a:pt x="2160188" y="109423"/>
                    </a:moveTo>
                    <a:lnTo>
                      <a:pt x="2162924" y="109423"/>
                    </a:lnTo>
                  </a:path>
                  <a:path w="2519680" h="203835">
                    <a:moveTo>
                      <a:pt x="2269612" y="109423"/>
                    </a:moveTo>
                    <a:lnTo>
                      <a:pt x="2272348" y="109423"/>
                    </a:lnTo>
                  </a:path>
                  <a:path w="2519680" h="203835">
                    <a:moveTo>
                      <a:pt x="2379036" y="109423"/>
                    </a:moveTo>
                    <a:lnTo>
                      <a:pt x="2381772" y="109423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7" name="object 657"/>
              <p:cNvSpPr/>
              <p:nvPr/>
            </p:nvSpPr>
            <p:spPr>
              <a:xfrm>
                <a:off x="11581729" y="4717620"/>
                <a:ext cx="25850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85084">
                    <a:moveTo>
                      <a:pt x="0" y="0"/>
                    </a:moveTo>
                    <a:lnTo>
                      <a:pt x="2584682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8" name="object 658"/>
              <p:cNvSpPr/>
              <p:nvPr/>
            </p:nvSpPr>
            <p:spPr>
              <a:xfrm>
                <a:off x="13950756" y="4501963"/>
                <a:ext cx="21590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215900" h="215900">
                    <a:moveTo>
                      <a:pt x="0" y="0"/>
                    </a:moveTo>
                    <a:lnTo>
                      <a:pt x="215656" y="215656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9" name="object 659"/>
              <p:cNvSpPr/>
              <p:nvPr/>
            </p:nvSpPr>
            <p:spPr>
              <a:xfrm>
                <a:off x="11581730" y="4501963"/>
                <a:ext cx="215265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215265" h="215900">
                    <a:moveTo>
                      <a:pt x="215200" y="0"/>
                    </a:moveTo>
                    <a:lnTo>
                      <a:pt x="0" y="215656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0" name="object 660"/>
              <p:cNvSpPr/>
              <p:nvPr/>
            </p:nvSpPr>
            <p:spPr>
              <a:xfrm>
                <a:off x="10923363" y="1477306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1" name="object 661"/>
              <p:cNvSpPr/>
              <p:nvPr/>
            </p:nvSpPr>
            <p:spPr>
              <a:xfrm>
                <a:off x="10981268" y="1562109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2" name="object 662"/>
              <p:cNvSpPr/>
              <p:nvPr/>
            </p:nvSpPr>
            <p:spPr>
              <a:xfrm>
                <a:off x="11039172" y="1646913"/>
                <a:ext cx="3937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6514">
                    <a:moveTo>
                      <a:pt x="0" y="0"/>
                    </a:moveTo>
                    <a:lnTo>
                      <a:pt x="38754" y="5607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3" name="object 663"/>
              <p:cNvSpPr/>
              <p:nvPr/>
            </p:nvSpPr>
            <p:spPr>
              <a:xfrm>
                <a:off x="11097076" y="1731260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4" name="object 664"/>
              <p:cNvSpPr/>
              <p:nvPr/>
            </p:nvSpPr>
            <p:spPr>
              <a:xfrm>
                <a:off x="11154981" y="1816064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5" name="object 665"/>
              <p:cNvSpPr/>
              <p:nvPr/>
            </p:nvSpPr>
            <p:spPr>
              <a:xfrm>
                <a:off x="11212885" y="1900867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6" name="object 666"/>
              <p:cNvSpPr/>
              <p:nvPr/>
            </p:nvSpPr>
            <p:spPr>
              <a:xfrm>
                <a:off x="11270790" y="1985671"/>
                <a:ext cx="3937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6514">
                    <a:moveTo>
                      <a:pt x="0" y="0"/>
                    </a:moveTo>
                    <a:lnTo>
                      <a:pt x="38754" y="5607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7" name="object 667"/>
              <p:cNvSpPr/>
              <p:nvPr/>
            </p:nvSpPr>
            <p:spPr>
              <a:xfrm>
                <a:off x="11328693" y="2070018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8" name="object 668"/>
              <p:cNvSpPr/>
              <p:nvPr/>
            </p:nvSpPr>
            <p:spPr>
              <a:xfrm>
                <a:off x="11386599" y="2154822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9" name="object 669"/>
              <p:cNvSpPr/>
              <p:nvPr/>
            </p:nvSpPr>
            <p:spPr>
              <a:xfrm>
                <a:off x="11444503" y="2239625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0" name="object 670"/>
              <p:cNvSpPr/>
              <p:nvPr/>
            </p:nvSpPr>
            <p:spPr>
              <a:xfrm>
                <a:off x="11502405" y="2323973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1" name="object 671"/>
              <p:cNvSpPr/>
              <p:nvPr/>
            </p:nvSpPr>
            <p:spPr>
              <a:xfrm>
                <a:off x="11560311" y="2408777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2" name="object 672"/>
              <p:cNvSpPr/>
              <p:nvPr/>
            </p:nvSpPr>
            <p:spPr>
              <a:xfrm>
                <a:off x="11618215" y="2493580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3" name="object 673"/>
              <p:cNvSpPr/>
              <p:nvPr/>
            </p:nvSpPr>
            <p:spPr>
              <a:xfrm>
                <a:off x="11676120" y="2578384"/>
                <a:ext cx="3937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6514">
                    <a:moveTo>
                      <a:pt x="0" y="0"/>
                    </a:moveTo>
                    <a:lnTo>
                      <a:pt x="38754" y="5607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4" name="object 674"/>
              <p:cNvSpPr/>
              <p:nvPr/>
            </p:nvSpPr>
            <p:spPr>
              <a:xfrm>
                <a:off x="11734024" y="2662731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5" name="object 675"/>
              <p:cNvSpPr/>
              <p:nvPr/>
            </p:nvSpPr>
            <p:spPr>
              <a:xfrm>
                <a:off x="11791928" y="2747535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6" name="object 676"/>
              <p:cNvSpPr/>
              <p:nvPr/>
            </p:nvSpPr>
            <p:spPr>
              <a:xfrm>
                <a:off x="11849832" y="2832339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7" name="object 677"/>
              <p:cNvSpPr/>
              <p:nvPr/>
            </p:nvSpPr>
            <p:spPr>
              <a:xfrm>
                <a:off x="11907737" y="2916686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8" name="object 678"/>
              <p:cNvSpPr/>
              <p:nvPr/>
            </p:nvSpPr>
            <p:spPr>
              <a:xfrm>
                <a:off x="11965642" y="3001490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9" name="object 679"/>
              <p:cNvSpPr/>
              <p:nvPr/>
            </p:nvSpPr>
            <p:spPr>
              <a:xfrm>
                <a:off x="12023547" y="3086293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0" name="object 680"/>
              <p:cNvSpPr/>
              <p:nvPr/>
            </p:nvSpPr>
            <p:spPr>
              <a:xfrm>
                <a:off x="12081449" y="3171097"/>
                <a:ext cx="3937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6514">
                    <a:moveTo>
                      <a:pt x="0" y="0"/>
                    </a:moveTo>
                    <a:lnTo>
                      <a:pt x="38754" y="5607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1" name="object 681"/>
              <p:cNvSpPr/>
              <p:nvPr/>
            </p:nvSpPr>
            <p:spPr>
              <a:xfrm>
                <a:off x="12139354" y="3255444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2" name="object 682"/>
              <p:cNvSpPr/>
              <p:nvPr/>
            </p:nvSpPr>
            <p:spPr>
              <a:xfrm>
                <a:off x="12197259" y="3340248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3" name="object 683"/>
              <p:cNvSpPr/>
              <p:nvPr/>
            </p:nvSpPr>
            <p:spPr>
              <a:xfrm>
                <a:off x="12255163" y="3425051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4" name="object 684"/>
              <p:cNvSpPr/>
              <p:nvPr/>
            </p:nvSpPr>
            <p:spPr>
              <a:xfrm>
                <a:off x="12313068" y="3509399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5" name="object 685"/>
              <p:cNvSpPr/>
              <p:nvPr/>
            </p:nvSpPr>
            <p:spPr>
              <a:xfrm>
                <a:off x="12370971" y="3594202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6" name="object 686"/>
              <p:cNvSpPr/>
              <p:nvPr/>
            </p:nvSpPr>
            <p:spPr>
              <a:xfrm>
                <a:off x="12428876" y="3679006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7" name="object 687"/>
              <p:cNvSpPr/>
              <p:nvPr/>
            </p:nvSpPr>
            <p:spPr>
              <a:xfrm>
                <a:off x="12486780" y="3763809"/>
                <a:ext cx="3937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6514">
                    <a:moveTo>
                      <a:pt x="0" y="0"/>
                    </a:moveTo>
                    <a:lnTo>
                      <a:pt x="38754" y="5607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8" name="object 688"/>
              <p:cNvSpPr/>
              <p:nvPr/>
            </p:nvSpPr>
            <p:spPr>
              <a:xfrm>
                <a:off x="12544685" y="3848157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9" name="object 689"/>
              <p:cNvSpPr/>
              <p:nvPr/>
            </p:nvSpPr>
            <p:spPr>
              <a:xfrm>
                <a:off x="12602590" y="3932960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0" name="object 690"/>
              <p:cNvSpPr/>
              <p:nvPr/>
            </p:nvSpPr>
            <p:spPr>
              <a:xfrm>
                <a:off x="12660492" y="4017764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1" name="object 691"/>
              <p:cNvSpPr/>
              <p:nvPr/>
            </p:nvSpPr>
            <p:spPr>
              <a:xfrm>
                <a:off x="12718397" y="4102111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2" name="object 692"/>
              <p:cNvSpPr/>
              <p:nvPr/>
            </p:nvSpPr>
            <p:spPr>
              <a:xfrm>
                <a:off x="12776302" y="4186915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3" name="object 693"/>
              <p:cNvSpPr/>
              <p:nvPr/>
            </p:nvSpPr>
            <p:spPr>
              <a:xfrm>
                <a:off x="12834207" y="4271718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4" name="object 694"/>
              <p:cNvSpPr/>
              <p:nvPr/>
            </p:nvSpPr>
            <p:spPr>
              <a:xfrm>
                <a:off x="12892112" y="4356522"/>
                <a:ext cx="3937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6514">
                    <a:moveTo>
                      <a:pt x="0" y="0"/>
                    </a:moveTo>
                    <a:lnTo>
                      <a:pt x="38754" y="5607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5" name="object 695"/>
              <p:cNvSpPr/>
              <p:nvPr/>
            </p:nvSpPr>
            <p:spPr>
              <a:xfrm>
                <a:off x="12950015" y="4440869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6" name="object 696"/>
              <p:cNvSpPr/>
              <p:nvPr/>
            </p:nvSpPr>
            <p:spPr>
              <a:xfrm>
                <a:off x="13007919" y="4525673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69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7" name="object 697"/>
              <p:cNvSpPr/>
              <p:nvPr/>
            </p:nvSpPr>
            <p:spPr>
              <a:xfrm>
                <a:off x="13065824" y="4610476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69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8" name="object 698"/>
              <p:cNvSpPr/>
              <p:nvPr/>
            </p:nvSpPr>
            <p:spPr>
              <a:xfrm>
                <a:off x="13123728" y="4694824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69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9" name="object 699"/>
              <p:cNvSpPr/>
              <p:nvPr/>
            </p:nvSpPr>
            <p:spPr>
              <a:xfrm>
                <a:off x="13181633" y="4779627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69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0" name="object 700"/>
              <p:cNvSpPr/>
              <p:nvPr/>
            </p:nvSpPr>
            <p:spPr>
              <a:xfrm>
                <a:off x="13239536" y="4864431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69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1" name="object 701"/>
              <p:cNvSpPr/>
              <p:nvPr/>
            </p:nvSpPr>
            <p:spPr>
              <a:xfrm>
                <a:off x="13297440" y="4949234"/>
                <a:ext cx="3937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39369" h="56514">
                    <a:moveTo>
                      <a:pt x="0" y="0"/>
                    </a:moveTo>
                    <a:lnTo>
                      <a:pt x="38754" y="5607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2" name="object 702"/>
              <p:cNvSpPr/>
              <p:nvPr/>
            </p:nvSpPr>
            <p:spPr>
              <a:xfrm>
                <a:off x="13355346" y="5033581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69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3" name="object 703"/>
              <p:cNvSpPr/>
              <p:nvPr/>
            </p:nvSpPr>
            <p:spPr>
              <a:xfrm>
                <a:off x="13413251" y="5118385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69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4" name="object 704"/>
              <p:cNvSpPr/>
              <p:nvPr/>
            </p:nvSpPr>
            <p:spPr>
              <a:xfrm>
                <a:off x="13471155" y="5203188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69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5" name="object 705"/>
              <p:cNvSpPr/>
              <p:nvPr/>
            </p:nvSpPr>
            <p:spPr>
              <a:xfrm>
                <a:off x="13529058" y="5287535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69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6" name="object 706"/>
              <p:cNvSpPr/>
              <p:nvPr/>
            </p:nvSpPr>
            <p:spPr>
              <a:xfrm>
                <a:off x="13586963" y="5372338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69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7" name="object 707"/>
              <p:cNvSpPr/>
              <p:nvPr/>
            </p:nvSpPr>
            <p:spPr>
              <a:xfrm>
                <a:off x="13644867" y="5457142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69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8" name="object 708"/>
              <p:cNvSpPr/>
              <p:nvPr/>
            </p:nvSpPr>
            <p:spPr>
              <a:xfrm>
                <a:off x="13702772" y="5541945"/>
                <a:ext cx="3937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39369" h="56514">
                    <a:moveTo>
                      <a:pt x="0" y="0"/>
                    </a:moveTo>
                    <a:lnTo>
                      <a:pt x="38754" y="5607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9" name="object 709"/>
              <p:cNvSpPr/>
              <p:nvPr/>
            </p:nvSpPr>
            <p:spPr>
              <a:xfrm>
                <a:off x="13760676" y="5626293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69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0" name="object 710"/>
              <p:cNvSpPr/>
              <p:nvPr/>
            </p:nvSpPr>
            <p:spPr>
              <a:xfrm>
                <a:off x="13818534" y="5711097"/>
                <a:ext cx="20320" cy="29845"/>
              </a:xfrm>
              <a:custGeom>
                <a:avLst/>
                <a:gdLst/>
                <a:ahLst/>
                <a:cxnLst/>
                <a:rect l="l" t="t" r="r" b="b"/>
                <a:pathLst>
                  <a:path w="20319" h="29845">
                    <a:moveTo>
                      <a:pt x="0" y="0"/>
                    </a:moveTo>
                    <a:lnTo>
                      <a:pt x="20314" y="296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1" name="object 711"/>
              <p:cNvSpPr/>
              <p:nvPr/>
            </p:nvSpPr>
            <p:spPr>
              <a:xfrm>
                <a:off x="12681437" y="4103478"/>
                <a:ext cx="142875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142875" h="97154">
                    <a:moveTo>
                      <a:pt x="0" y="97113"/>
                    </a:moveTo>
                    <a:lnTo>
                      <a:pt x="142251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2" name="object 712"/>
              <p:cNvSpPr/>
              <p:nvPr/>
            </p:nvSpPr>
            <p:spPr>
              <a:xfrm>
                <a:off x="11786900" y="3253620"/>
                <a:ext cx="142875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142875" h="97154">
                    <a:moveTo>
                      <a:pt x="0" y="97113"/>
                    </a:moveTo>
                    <a:lnTo>
                      <a:pt x="142251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3" name="object 713"/>
              <p:cNvSpPr/>
              <p:nvPr/>
            </p:nvSpPr>
            <p:spPr>
              <a:xfrm>
                <a:off x="12213650" y="2961823"/>
                <a:ext cx="142875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142875" h="97155">
                    <a:moveTo>
                      <a:pt x="0" y="97113"/>
                    </a:moveTo>
                    <a:lnTo>
                      <a:pt x="142251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4" name="object 714"/>
              <p:cNvSpPr/>
              <p:nvPr/>
            </p:nvSpPr>
            <p:spPr>
              <a:xfrm>
                <a:off x="12625359" y="3268665"/>
                <a:ext cx="45085" cy="31115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31114">
                    <a:moveTo>
                      <a:pt x="44681" y="0"/>
                    </a:moveTo>
                    <a:lnTo>
                      <a:pt x="0" y="31003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5" name="object 715"/>
              <p:cNvSpPr/>
              <p:nvPr/>
            </p:nvSpPr>
            <p:spPr>
              <a:xfrm>
                <a:off x="12540555" y="3318818"/>
                <a:ext cx="57150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39370">
                    <a:moveTo>
                      <a:pt x="56535" y="0"/>
                    </a:moveTo>
                    <a:lnTo>
                      <a:pt x="0" y="38754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6" name="object 716"/>
              <p:cNvSpPr/>
              <p:nvPr/>
            </p:nvSpPr>
            <p:spPr>
              <a:xfrm>
                <a:off x="12455751" y="3376722"/>
                <a:ext cx="57150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39370">
                    <a:moveTo>
                      <a:pt x="56535" y="0"/>
                    </a:moveTo>
                    <a:lnTo>
                      <a:pt x="0" y="38754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7" name="object 717"/>
              <p:cNvSpPr/>
              <p:nvPr/>
            </p:nvSpPr>
            <p:spPr>
              <a:xfrm>
                <a:off x="12370949" y="3434625"/>
                <a:ext cx="57150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39370">
                    <a:moveTo>
                      <a:pt x="56535" y="0"/>
                    </a:moveTo>
                    <a:lnTo>
                      <a:pt x="0" y="38754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8" name="object 718"/>
              <p:cNvSpPr/>
              <p:nvPr/>
            </p:nvSpPr>
            <p:spPr>
              <a:xfrm>
                <a:off x="12286601" y="3492529"/>
                <a:ext cx="5651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39370">
                    <a:moveTo>
                      <a:pt x="56079" y="0"/>
                    </a:moveTo>
                    <a:lnTo>
                      <a:pt x="0" y="38754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9" name="object 719"/>
              <p:cNvSpPr/>
              <p:nvPr/>
            </p:nvSpPr>
            <p:spPr>
              <a:xfrm>
                <a:off x="12201798" y="3550432"/>
                <a:ext cx="57150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39370">
                    <a:moveTo>
                      <a:pt x="56535" y="0"/>
                    </a:moveTo>
                    <a:lnTo>
                      <a:pt x="0" y="38754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0" name="object 720"/>
              <p:cNvSpPr/>
              <p:nvPr/>
            </p:nvSpPr>
            <p:spPr>
              <a:xfrm>
                <a:off x="12116995" y="3608335"/>
                <a:ext cx="57150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39370">
                    <a:moveTo>
                      <a:pt x="56535" y="0"/>
                    </a:moveTo>
                    <a:lnTo>
                      <a:pt x="0" y="38754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1" name="object 721"/>
              <p:cNvSpPr/>
              <p:nvPr/>
            </p:nvSpPr>
            <p:spPr>
              <a:xfrm>
                <a:off x="12032648" y="3666239"/>
                <a:ext cx="5651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39370">
                    <a:moveTo>
                      <a:pt x="56079" y="0"/>
                    </a:moveTo>
                    <a:lnTo>
                      <a:pt x="0" y="38754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2" name="object 722"/>
              <p:cNvSpPr/>
              <p:nvPr/>
            </p:nvSpPr>
            <p:spPr>
              <a:xfrm>
                <a:off x="11959243" y="3724142"/>
                <a:ext cx="4572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74929">
                    <a:moveTo>
                      <a:pt x="45137" y="0"/>
                    </a:moveTo>
                    <a:lnTo>
                      <a:pt x="0" y="31003"/>
                    </a:lnTo>
                    <a:lnTo>
                      <a:pt x="29635" y="74317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3" name="object 723"/>
              <p:cNvSpPr/>
              <p:nvPr/>
            </p:nvSpPr>
            <p:spPr>
              <a:xfrm>
                <a:off x="12008026" y="3826727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4" name="object 724"/>
              <p:cNvSpPr/>
              <p:nvPr/>
            </p:nvSpPr>
            <p:spPr>
              <a:xfrm>
                <a:off x="12065932" y="3911531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0" y="0"/>
                    </a:moveTo>
                    <a:lnTo>
                      <a:pt x="38754" y="5653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5" name="object 725"/>
              <p:cNvSpPr/>
              <p:nvPr/>
            </p:nvSpPr>
            <p:spPr>
              <a:xfrm>
                <a:off x="12123836" y="3995878"/>
                <a:ext cx="7493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43814">
                    <a:moveTo>
                      <a:pt x="0" y="0"/>
                    </a:moveTo>
                    <a:lnTo>
                      <a:pt x="29635" y="43769"/>
                    </a:lnTo>
                    <a:lnTo>
                      <a:pt x="74772" y="12766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6" name="object 726"/>
              <p:cNvSpPr/>
              <p:nvPr/>
            </p:nvSpPr>
            <p:spPr>
              <a:xfrm>
                <a:off x="12226877" y="3950741"/>
                <a:ext cx="57150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39370">
                    <a:moveTo>
                      <a:pt x="0" y="38754"/>
                    </a:moveTo>
                    <a:lnTo>
                      <a:pt x="56535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7" name="object 727"/>
              <p:cNvSpPr/>
              <p:nvPr/>
            </p:nvSpPr>
            <p:spPr>
              <a:xfrm>
                <a:off x="12311678" y="3892837"/>
                <a:ext cx="57150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39370">
                    <a:moveTo>
                      <a:pt x="0" y="38754"/>
                    </a:moveTo>
                    <a:lnTo>
                      <a:pt x="56535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8" name="object 728"/>
              <p:cNvSpPr/>
              <p:nvPr/>
            </p:nvSpPr>
            <p:spPr>
              <a:xfrm>
                <a:off x="12396482" y="3834934"/>
                <a:ext cx="5651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39370">
                    <a:moveTo>
                      <a:pt x="0" y="38754"/>
                    </a:moveTo>
                    <a:lnTo>
                      <a:pt x="56079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9" name="object 729"/>
              <p:cNvSpPr/>
              <p:nvPr/>
            </p:nvSpPr>
            <p:spPr>
              <a:xfrm>
                <a:off x="12480831" y="3777031"/>
                <a:ext cx="57150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39370">
                    <a:moveTo>
                      <a:pt x="0" y="38754"/>
                    </a:moveTo>
                    <a:lnTo>
                      <a:pt x="56535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0" name="object 730"/>
              <p:cNvSpPr/>
              <p:nvPr/>
            </p:nvSpPr>
            <p:spPr>
              <a:xfrm>
                <a:off x="12565635" y="3719127"/>
                <a:ext cx="57150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39370">
                    <a:moveTo>
                      <a:pt x="0" y="38754"/>
                    </a:moveTo>
                    <a:lnTo>
                      <a:pt x="56535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1" name="object 731"/>
              <p:cNvSpPr/>
              <p:nvPr/>
            </p:nvSpPr>
            <p:spPr>
              <a:xfrm>
                <a:off x="12650437" y="3661224"/>
                <a:ext cx="57150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39370">
                    <a:moveTo>
                      <a:pt x="0" y="38754"/>
                    </a:moveTo>
                    <a:lnTo>
                      <a:pt x="56535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2" name="object 732"/>
              <p:cNvSpPr/>
              <p:nvPr/>
            </p:nvSpPr>
            <p:spPr>
              <a:xfrm>
                <a:off x="12735238" y="3603320"/>
                <a:ext cx="5651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39370">
                    <a:moveTo>
                      <a:pt x="0" y="38754"/>
                    </a:moveTo>
                    <a:lnTo>
                      <a:pt x="56079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3" name="object 733"/>
              <p:cNvSpPr/>
              <p:nvPr/>
            </p:nvSpPr>
            <p:spPr>
              <a:xfrm>
                <a:off x="12819588" y="3509854"/>
                <a:ext cx="4572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74929">
                    <a:moveTo>
                      <a:pt x="0" y="74317"/>
                    </a:moveTo>
                    <a:lnTo>
                      <a:pt x="45137" y="43313"/>
                    </a:lnTo>
                    <a:lnTo>
                      <a:pt x="15501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4" name="object 734"/>
              <p:cNvSpPr/>
              <p:nvPr/>
            </p:nvSpPr>
            <p:spPr>
              <a:xfrm>
                <a:off x="12777185" y="3425051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38754" y="5653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5" name="object 735"/>
              <p:cNvSpPr/>
              <p:nvPr/>
            </p:nvSpPr>
            <p:spPr>
              <a:xfrm>
                <a:off x="12719282" y="3340247"/>
                <a:ext cx="3937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9370" h="57150">
                    <a:moveTo>
                      <a:pt x="38754" y="56535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6" name="object 736"/>
              <p:cNvSpPr/>
              <p:nvPr/>
            </p:nvSpPr>
            <p:spPr>
              <a:xfrm>
                <a:off x="12670041" y="3268665"/>
                <a:ext cx="3048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0479" h="43814">
                    <a:moveTo>
                      <a:pt x="30091" y="4331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7" name="object 737"/>
              <p:cNvSpPr/>
              <p:nvPr/>
            </p:nvSpPr>
            <p:spPr>
              <a:xfrm>
                <a:off x="11990699" y="4329621"/>
                <a:ext cx="8636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w="86359" h="65404">
                    <a:moveTo>
                      <a:pt x="86171" y="0"/>
                    </a:moveTo>
                    <a:lnTo>
                      <a:pt x="0" y="0"/>
                    </a:lnTo>
                    <a:lnTo>
                      <a:pt x="0" y="65198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8" name="object 738"/>
              <p:cNvSpPr/>
              <p:nvPr/>
            </p:nvSpPr>
            <p:spPr>
              <a:xfrm>
                <a:off x="11990699" y="4941939"/>
                <a:ext cx="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h="67945">
                    <a:moveTo>
                      <a:pt x="0" y="0"/>
                    </a:moveTo>
                    <a:lnTo>
                      <a:pt x="0" y="67933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9" name="object 739"/>
              <p:cNvSpPr/>
              <p:nvPr/>
            </p:nvSpPr>
            <p:spPr>
              <a:xfrm>
                <a:off x="11990699" y="5351822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0" name="object 740"/>
              <p:cNvSpPr/>
              <p:nvPr/>
            </p:nvSpPr>
            <p:spPr>
              <a:xfrm>
                <a:off x="11990699" y="545440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1" name="object 741"/>
              <p:cNvSpPr/>
              <p:nvPr/>
            </p:nvSpPr>
            <p:spPr>
              <a:xfrm>
                <a:off x="11990699" y="5556992"/>
                <a:ext cx="8636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w="86359" h="65404">
                    <a:moveTo>
                      <a:pt x="0" y="0"/>
                    </a:moveTo>
                    <a:lnTo>
                      <a:pt x="0" y="65198"/>
                    </a:lnTo>
                    <a:lnTo>
                      <a:pt x="86171" y="65198"/>
                    </a:lnTo>
                    <a:lnTo>
                      <a:pt x="86171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2" name="object 742"/>
              <p:cNvSpPr/>
              <p:nvPr/>
            </p:nvSpPr>
            <p:spPr>
              <a:xfrm>
                <a:off x="12076871" y="545440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3" name="object 743"/>
              <p:cNvSpPr/>
              <p:nvPr/>
            </p:nvSpPr>
            <p:spPr>
              <a:xfrm>
                <a:off x="12076871" y="5351822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4" name="object 744"/>
              <p:cNvSpPr/>
              <p:nvPr/>
            </p:nvSpPr>
            <p:spPr>
              <a:xfrm>
                <a:off x="12076871" y="4941939"/>
                <a:ext cx="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h="67945">
                    <a:moveTo>
                      <a:pt x="0" y="6793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5" name="object 745"/>
              <p:cNvSpPr/>
              <p:nvPr/>
            </p:nvSpPr>
            <p:spPr>
              <a:xfrm>
                <a:off x="12076871" y="463418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6" name="object 746"/>
              <p:cNvSpPr/>
              <p:nvPr/>
            </p:nvSpPr>
            <p:spPr>
              <a:xfrm>
                <a:off x="12076871" y="453159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7" name="object 747"/>
              <p:cNvSpPr/>
              <p:nvPr/>
            </p:nvSpPr>
            <p:spPr>
              <a:xfrm>
                <a:off x="12076871" y="4329621"/>
                <a:ext cx="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h="65404">
                    <a:moveTo>
                      <a:pt x="0" y="6519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8" name="object 748"/>
              <p:cNvSpPr/>
              <p:nvPr/>
            </p:nvSpPr>
            <p:spPr>
              <a:xfrm>
                <a:off x="12065016" y="4314119"/>
                <a:ext cx="419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5079">
                    <a:moveTo>
                      <a:pt x="0" y="0"/>
                    </a:moveTo>
                    <a:lnTo>
                      <a:pt x="7750" y="3191"/>
                    </a:lnTo>
                    <a:lnTo>
                      <a:pt x="16413" y="4559"/>
                    </a:lnTo>
                    <a:lnTo>
                      <a:pt x="25076" y="4559"/>
                    </a:lnTo>
                    <a:lnTo>
                      <a:pt x="33283" y="3191"/>
                    </a:lnTo>
                    <a:lnTo>
                      <a:pt x="41489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9" name="object 749"/>
              <p:cNvSpPr/>
              <p:nvPr/>
            </p:nvSpPr>
            <p:spPr>
              <a:xfrm>
                <a:off x="12065017" y="4232051"/>
                <a:ext cx="419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5079">
                    <a:moveTo>
                      <a:pt x="41489" y="4559"/>
                    </a:moveTo>
                    <a:lnTo>
                      <a:pt x="33283" y="1367"/>
                    </a:lnTo>
                    <a:lnTo>
                      <a:pt x="25076" y="0"/>
                    </a:lnTo>
                    <a:lnTo>
                      <a:pt x="16413" y="0"/>
                    </a:lnTo>
                    <a:lnTo>
                      <a:pt x="7750" y="1367"/>
                    </a:lnTo>
                    <a:lnTo>
                      <a:pt x="0" y="4559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0" name="object 750"/>
              <p:cNvSpPr/>
              <p:nvPr/>
            </p:nvSpPr>
            <p:spPr>
              <a:xfrm>
                <a:off x="12106507" y="4236611"/>
                <a:ext cx="0" cy="78105"/>
              </a:xfrm>
              <a:custGeom>
                <a:avLst/>
                <a:gdLst/>
                <a:ahLst/>
                <a:cxnLst/>
                <a:rect l="l" t="t" r="r" b="b"/>
                <a:pathLst>
                  <a:path h="78104">
                    <a:moveTo>
                      <a:pt x="0" y="7750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1" name="object 751"/>
              <p:cNvSpPr/>
              <p:nvPr/>
            </p:nvSpPr>
            <p:spPr>
              <a:xfrm>
                <a:off x="11955592" y="4314119"/>
                <a:ext cx="15684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56845" h="15875">
                    <a:moveTo>
                      <a:pt x="47417" y="0"/>
                    </a:moveTo>
                    <a:lnTo>
                      <a:pt x="59727" y="3191"/>
                    </a:lnTo>
                    <a:lnTo>
                      <a:pt x="72037" y="5015"/>
                    </a:lnTo>
                    <a:lnTo>
                      <a:pt x="84803" y="5015"/>
                    </a:lnTo>
                    <a:lnTo>
                      <a:pt x="97113" y="3191"/>
                    </a:lnTo>
                    <a:lnTo>
                      <a:pt x="109423" y="0"/>
                    </a:lnTo>
                  </a:path>
                  <a:path w="156845" h="15875">
                    <a:moveTo>
                      <a:pt x="156840" y="5471"/>
                    </a:moveTo>
                    <a:lnTo>
                      <a:pt x="156840" y="15501"/>
                    </a:lnTo>
                    <a:lnTo>
                      <a:pt x="0" y="15501"/>
                    </a:lnTo>
                    <a:lnTo>
                      <a:pt x="0" y="5471"/>
                    </a:lnTo>
                    <a:lnTo>
                      <a:pt x="15684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2" name="object 752"/>
              <p:cNvSpPr/>
              <p:nvPr/>
            </p:nvSpPr>
            <p:spPr>
              <a:xfrm>
                <a:off x="12003007" y="4232051"/>
                <a:ext cx="6223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62229" h="5079">
                    <a:moveTo>
                      <a:pt x="62006" y="4559"/>
                    </a:moveTo>
                    <a:lnTo>
                      <a:pt x="49696" y="1367"/>
                    </a:lnTo>
                    <a:lnTo>
                      <a:pt x="37386" y="0"/>
                    </a:lnTo>
                    <a:lnTo>
                      <a:pt x="24620" y="0"/>
                    </a:lnTo>
                    <a:lnTo>
                      <a:pt x="12310" y="1367"/>
                    </a:lnTo>
                    <a:lnTo>
                      <a:pt x="0" y="4559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3" name="object 753"/>
              <p:cNvSpPr/>
              <p:nvPr/>
            </p:nvSpPr>
            <p:spPr>
              <a:xfrm>
                <a:off x="11961518" y="4162518"/>
                <a:ext cx="145415" cy="62865"/>
              </a:xfrm>
              <a:custGeom>
                <a:avLst/>
                <a:gdLst/>
                <a:ahLst/>
                <a:cxnLst/>
                <a:rect l="l" t="t" r="r" b="b"/>
                <a:pathLst>
                  <a:path w="145415" h="62864">
                    <a:moveTo>
                      <a:pt x="144986" y="62693"/>
                    </a:moveTo>
                    <a:lnTo>
                      <a:pt x="142706" y="51751"/>
                    </a:lnTo>
                    <a:lnTo>
                      <a:pt x="122021" y="17258"/>
                    </a:lnTo>
                    <a:lnTo>
                      <a:pt x="90147" y="6"/>
                    </a:lnTo>
                    <a:lnTo>
                      <a:pt x="54572" y="0"/>
                    </a:lnTo>
                    <a:lnTo>
                      <a:pt x="22786" y="17246"/>
                    </a:lnTo>
                    <a:lnTo>
                      <a:pt x="2279" y="51751"/>
                    </a:lnTo>
                    <a:lnTo>
                      <a:pt x="0" y="62693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4" name="object 754"/>
              <p:cNvSpPr/>
              <p:nvPr/>
            </p:nvSpPr>
            <p:spPr>
              <a:xfrm>
                <a:off x="11961517" y="4314120"/>
                <a:ext cx="419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5079">
                    <a:moveTo>
                      <a:pt x="0" y="0"/>
                    </a:moveTo>
                    <a:lnTo>
                      <a:pt x="8206" y="3191"/>
                    </a:lnTo>
                    <a:lnTo>
                      <a:pt x="16413" y="4559"/>
                    </a:lnTo>
                    <a:lnTo>
                      <a:pt x="25076" y="4559"/>
                    </a:lnTo>
                    <a:lnTo>
                      <a:pt x="33283" y="3191"/>
                    </a:lnTo>
                    <a:lnTo>
                      <a:pt x="41489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5" name="object 755"/>
              <p:cNvSpPr/>
              <p:nvPr/>
            </p:nvSpPr>
            <p:spPr>
              <a:xfrm>
                <a:off x="11961518" y="4232051"/>
                <a:ext cx="419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5079">
                    <a:moveTo>
                      <a:pt x="41489" y="4559"/>
                    </a:moveTo>
                    <a:lnTo>
                      <a:pt x="33283" y="1367"/>
                    </a:lnTo>
                    <a:lnTo>
                      <a:pt x="25076" y="0"/>
                    </a:lnTo>
                    <a:lnTo>
                      <a:pt x="16413" y="0"/>
                    </a:lnTo>
                    <a:lnTo>
                      <a:pt x="8206" y="1367"/>
                    </a:lnTo>
                    <a:lnTo>
                      <a:pt x="0" y="4559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6" name="object 756"/>
              <p:cNvSpPr/>
              <p:nvPr/>
            </p:nvSpPr>
            <p:spPr>
              <a:xfrm>
                <a:off x="11961517" y="4236611"/>
                <a:ext cx="0" cy="78105"/>
              </a:xfrm>
              <a:custGeom>
                <a:avLst/>
                <a:gdLst/>
                <a:ahLst/>
                <a:cxnLst/>
                <a:rect l="l" t="t" r="r" b="b"/>
                <a:pathLst>
                  <a:path h="78104">
                    <a:moveTo>
                      <a:pt x="0" y="7750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7" name="object 757"/>
              <p:cNvSpPr/>
              <p:nvPr/>
            </p:nvSpPr>
            <p:spPr>
              <a:xfrm>
                <a:off x="12106504" y="4225212"/>
                <a:ext cx="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h="11429">
                    <a:moveTo>
                      <a:pt x="0" y="1139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8" name="object 758"/>
              <p:cNvSpPr/>
              <p:nvPr/>
            </p:nvSpPr>
            <p:spPr>
              <a:xfrm>
                <a:off x="11961518" y="4231139"/>
                <a:ext cx="1454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5415">
                    <a:moveTo>
                      <a:pt x="144986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9" name="object 759"/>
              <p:cNvSpPr/>
              <p:nvPr/>
            </p:nvSpPr>
            <p:spPr>
              <a:xfrm>
                <a:off x="11961517" y="4225212"/>
                <a:ext cx="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h="11429">
                    <a:moveTo>
                      <a:pt x="0" y="0"/>
                    </a:moveTo>
                    <a:lnTo>
                      <a:pt x="0" y="113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0" name="object 760"/>
              <p:cNvSpPr/>
              <p:nvPr/>
            </p:nvSpPr>
            <p:spPr>
              <a:xfrm>
                <a:off x="13670814" y="4329621"/>
                <a:ext cx="8636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w="86359" h="65404">
                    <a:moveTo>
                      <a:pt x="86171" y="0"/>
                    </a:moveTo>
                    <a:lnTo>
                      <a:pt x="0" y="0"/>
                    </a:lnTo>
                    <a:lnTo>
                      <a:pt x="0" y="65198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1" name="object 761"/>
              <p:cNvSpPr/>
              <p:nvPr/>
            </p:nvSpPr>
            <p:spPr>
              <a:xfrm>
                <a:off x="13670813" y="453159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2" name="object 762"/>
              <p:cNvSpPr/>
              <p:nvPr/>
            </p:nvSpPr>
            <p:spPr>
              <a:xfrm>
                <a:off x="13670813" y="463418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3" name="object 763"/>
              <p:cNvSpPr/>
              <p:nvPr/>
            </p:nvSpPr>
            <p:spPr>
              <a:xfrm>
                <a:off x="13670813" y="4941939"/>
                <a:ext cx="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h="67945">
                    <a:moveTo>
                      <a:pt x="0" y="0"/>
                    </a:moveTo>
                    <a:lnTo>
                      <a:pt x="0" y="67933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4" name="object 764"/>
              <p:cNvSpPr/>
              <p:nvPr/>
            </p:nvSpPr>
            <p:spPr>
              <a:xfrm>
                <a:off x="13670813" y="5351822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5" name="object 765"/>
              <p:cNvSpPr/>
              <p:nvPr/>
            </p:nvSpPr>
            <p:spPr>
              <a:xfrm>
                <a:off x="13670813" y="545440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6" name="object 766"/>
              <p:cNvSpPr/>
              <p:nvPr/>
            </p:nvSpPr>
            <p:spPr>
              <a:xfrm>
                <a:off x="13670813" y="5556992"/>
                <a:ext cx="8636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w="86359" h="65404">
                    <a:moveTo>
                      <a:pt x="0" y="0"/>
                    </a:moveTo>
                    <a:lnTo>
                      <a:pt x="0" y="65198"/>
                    </a:lnTo>
                    <a:lnTo>
                      <a:pt x="86171" y="65198"/>
                    </a:lnTo>
                    <a:lnTo>
                      <a:pt x="86171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7" name="object 767"/>
              <p:cNvSpPr/>
              <p:nvPr/>
            </p:nvSpPr>
            <p:spPr>
              <a:xfrm>
                <a:off x="13756985" y="545440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8" name="object 768"/>
              <p:cNvSpPr/>
              <p:nvPr/>
            </p:nvSpPr>
            <p:spPr>
              <a:xfrm>
                <a:off x="13756985" y="5351822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9" name="object 769"/>
              <p:cNvSpPr/>
              <p:nvPr/>
            </p:nvSpPr>
            <p:spPr>
              <a:xfrm>
                <a:off x="13756985" y="4941939"/>
                <a:ext cx="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h="67945">
                    <a:moveTo>
                      <a:pt x="0" y="6793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0" name="object 770"/>
              <p:cNvSpPr/>
              <p:nvPr/>
            </p:nvSpPr>
            <p:spPr>
              <a:xfrm>
                <a:off x="13756985" y="453159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1" name="object 771"/>
              <p:cNvSpPr/>
              <p:nvPr/>
            </p:nvSpPr>
            <p:spPr>
              <a:xfrm>
                <a:off x="13756985" y="4329621"/>
                <a:ext cx="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h="65404">
                    <a:moveTo>
                      <a:pt x="0" y="6519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2" name="object 772"/>
              <p:cNvSpPr/>
              <p:nvPr/>
            </p:nvSpPr>
            <p:spPr>
              <a:xfrm>
                <a:off x="13745130" y="4314119"/>
                <a:ext cx="419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5079">
                    <a:moveTo>
                      <a:pt x="0" y="0"/>
                    </a:moveTo>
                    <a:lnTo>
                      <a:pt x="7750" y="3191"/>
                    </a:lnTo>
                    <a:lnTo>
                      <a:pt x="16413" y="4559"/>
                    </a:lnTo>
                    <a:lnTo>
                      <a:pt x="25076" y="4559"/>
                    </a:lnTo>
                    <a:lnTo>
                      <a:pt x="33283" y="3191"/>
                    </a:lnTo>
                    <a:lnTo>
                      <a:pt x="41489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3" name="object 773"/>
              <p:cNvSpPr/>
              <p:nvPr/>
            </p:nvSpPr>
            <p:spPr>
              <a:xfrm>
                <a:off x="13745128" y="4232051"/>
                <a:ext cx="419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5079">
                    <a:moveTo>
                      <a:pt x="41489" y="4559"/>
                    </a:moveTo>
                    <a:lnTo>
                      <a:pt x="33283" y="1367"/>
                    </a:lnTo>
                    <a:lnTo>
                      <a:pt x="25076" y="0"/>
                    </a:lnTo>
                    <a:lnTo>
                      <a:pt x="16413" y="0"/>
                    </a:lnTo>
                    <a:lnTo>
                      <a:pt x="7750" y="1367"/>
                    </a:lnTo>
                    <a:lnTo>
                      <a:pt x="0" y="4559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4" name="object 774"/>
              <p:cNvSpPr/>
              <p:nvPr/>
            </p:nvSpPr>
            <p:spPr>
              <a:xfrm>
                <a:off x="13786618" y="4236611"/>
                <a:ext cx="0" cy="78105"/>
              </a:xfrm>
              <a:custGeom>
                <a:avLst/>
                <a:gdLst/>
                <a:ahLst/>
                <a:cxnLst/>
                <a:rect l="l" t="t" r="r" b="b"/>
                <a:pathLst>
                  <a:path h="78104">
                    <a:moveTo>
                      <a:pt x="0" y="7750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5" name="object 775"/>
              <p:cNvSpPr/>
              <p:nvPr/>
            </p:nvSpPr>
            <p:spPr>
              <a:xfrm>
                <a:off x="13635704" y="4314119"/>
                <a:ext cx="15684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56844" h="15875">
                    <a:moveTo>
                      <a:pt x="47417" y="0"/>
                    </a:moveTo>
                    <a:lnTo>
                      <a:pt x="59727" y="3191"/>
                    </a:lnTo>
                    <a:lnTo>
                      <a:pt x="72037" y="5015"/>
                    </a:lnTo>
                    <a:lnTo>
                      <a:pt x="84803" y="5015"/>
                    </a:lnTo>
                    <a:lnTo>
                      <a:pt x="97113" y="3191"/>
                    </a:lnTo>
                    <a:lnTo>
                      <a:pt x="109423" y="0"/>
                    </a:lnTo>
                  </a:path>
                  <a:path w="156844" h="15875">
                    <a:moveTo>
                      <a:pt x="156840" y="5471"/>
                    </a:moveTo>
                    <a:lnTo>
                      <a:pt x="156840" y="15501"/>
                    </a:lnTo>
                    <a:lnTo>
                      <a:pt x="0" y="15501"/>
                    </a:lnTo>
                    <a:lnTo>
                      <a:pt x="0" y="5471"/>
                    </a:lnTo>
                    <a:lnTo>
                      <a:pt x="15684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6" name="object 776"/>
              <p:cNvSpPr/>
              <p:nvPr/>
            </p:nvSpPr>
            <p:spPr>
              <a:xfrm>
                <a:off x="13683121" y="4232051"/>
                <a:ext cx="6223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5079">
                    <a:moveTo>
                      <a:pt x="62006" y="4559"/>
                    </a:moveTo>
                    <a:lnTo>
                      <a:pt x="49696" y="1367"/>
                    </a:lnTo>
                    <a:lnTo>
                      <a:pt x="37386" y="0"/>
                    </a:lnTo>
                    <a:lnTo>
                      <a:pt x="24620" y="0"/>
                    </a:lnTo>
                    <a:lnTo>
                      <a:pt x="12310" y="1367"/>
                    </a:lnTo>
                    <a:lnTo>
                      <a:pt x="0" y="4559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7" name="object 777"/>
              <p:cNvSpPr/>
              <p:nvPr/>
            </p:nvSpPr>
            <p:spPr>
              <a:xfrm>
                <a:off x="13641630" y="4162521"/>
                <a:ext cx="145415" cy="62865"/>
              </a:xfrm>
              <a:custGeom>
                <a:avLst/>
                <a:gdLst/>
                <a:ahLst/>
                <a:cxnLst/>
                <a:rect l="l" t="t" r="r" b="b"/>
                <a:pathLst>
                  <a:path w="145415" h="62864">
                    <a:moveTo>
                      <a:pt x="144986" y="62691"/>
                    </a:moveTo>
                    <a:lnTo>
                      <a:pt x="142706" y="51748"/>
                    </a:lnTo>
                    <a:lnTo>
                      <a:pt x="122021" y="17259"/>
                    </a:lnTo>
                    <a:lnTo>
                      <a:pt x="90147" y="7"/>
                    </a:lnTo>
                    <a:lnTo>
                      <a:pt x="54572" y="0"/>
                    </a:lnTo>
                    <a:lnTo>
                      <a:pt x="22786" y="17244"/>
                    </a:lnTo>
                    <a:lnTo>
                      <a:pt x="2279" y="51748"/>
                    </a:lnTo>
                    <a:lnTo>
                      <a:pt x="0" y="62691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8" name="object 778"/>
              <p:cNvSpPr/>
              <p:nvPr/>
            </p:nvSpPr>
            <p:spPr>
              <a:xfrm>
                <a:off x="13641631" y="4314120"/>
                <a:ext cx="419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5079">
                    <a:moveTo>
                      <a:pt x="0" y="0"/>
                    </a:moveTo>
                    <a:lnTo>
                      <a:pt x="8206" y="3191"/>
                    </a:lnTo>
                    <a:lnTo>
                      <a:pt x="16413" y="4559"/>
                    </a:lnTo>
                    <a:lnTo>
                      <a:pt x="25076" y="4559"/>
                    </a:lnTo>
                    <a:lnTo>
                      <a:pt x="33283" y="3191"/>
                    </a:lnTo>
                    <a:lnTo>
                      <a:pt x="41489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9" name="object 779"/>
              <p:cNvSpPr/>
              <p:nvPr/>
            </p:nvSpPr>
            <p:spPr>
              <a:xfrm>
                <a:off x="13641629" y="4232051"/>
                <a:ext cx="419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5079">
                    <a:moveTo>
                      <a:pt x="41489" y="4559"/>
                    </a:moveTo>
                    <a:lnTo>
                      <a:pt x="33283" y="1367"/>
                    </a:lnTo>
                    <a:lnTo>
                      <a:pt x="25076" y="0"/>
                    </a:lnTo>
                    <a:lnTo>
                      <a:pt x="16413" y="0"/>
                    </a:lnTo>
                    <a:lnTo>
                      <a:pt x="8206" y="1367"/>
                    </a:lnTo>
                    <a:lnTo>
                      <a:pt x="0" y="4559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0" name="object 780"/>
              <p:cNvSpPr/>
              <p:nvPr/>
            </p:nvSpPr>
            <p:spPr>
              <a:xfrm>
                <a:off x="13641631" y="4236611"/>
                <a:ext cx="0" cy="78105"/>
              </a:xfrm>
              <a:custGeom>
                <a:avLst/>
                <a:gdLst/>
                <a:ahLst/>
                <a:cxnLst/>
                <a:rect l="l" t="t" r="r" b="b"/>
                <a:pathLst>
                  <a:path h="78104">
                    <a:moveTo>
                      <a:pt x="0" y="7750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1" name="object 781"/>
              <p:cNvSpPr/>
              <p:nvPr/>
            </p:nvSpPr>
            <p:spPr>
              <a:xfrm>
                <a:off x="13786617" y="4225212"/>
                <a:ext cx="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h="11429">
                    <a:moveTo>
                      <a:pt x="0" y="1139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2" name="object 782"/>
              <p:cNvSpPr/>
              <p:nvPr/>
            </p:nvSpPr>
            <p:spPr>
              <a:xfrm>
                <a:off x="13641630" y="4231139"/>
                <a:ext cx="1454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5415">
                    <a:moveTo>
                      <a:pt x="144986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3" name="object 783"/>
              <p:cNvSpPr/>
              <p:nvPr/>
            </p:nvSpPr>
            <p:spPr>
              <a:xfrm>
                <a:off x="13641631" y="4225212"/>
                <a:ext cx="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h="11429">
                    <a:moveTo>
                      <a:pt x="0" y="0"/>
                    </a:moveTo>
                    <a:lnTo>
                      <a:pt x="0" y="113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4" name="object 784"/>
              <p:cNvSpPr/>
              <p:nvPr/>
            </p:nvSpPr>
            <p:spPr>
              <a:xfrm>
                <a:off x="12830986" y="4329621"/>
                <a:ext cx="8636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w="86359" h="65404">
                    <a:moveTo>
                      <a:pt x="86171" y="0"/>
                    </a:moveTo>
                    <a:lnTo>
                      <a:pt x="0" y="0"/>
                    </a:lnTo>
                    <a:lnTo>
                      <a:pt x="0" y="65198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5" name="object 785"/>
              <p:cNvSpPr/>
              <p:nvPr/>
            </p:nvSpPr>
            <p:spPr>
              <a:xfrm>
                <a:off x="12830985" y="4941939"/>
                <a:ext cx="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h="67945">
                    <a:moveTo>
                      <a:pt x="0" y="0"/>
                    </a:moveTo>
                    <a:lnTo>
                      <a:pt x="0" y="67933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6" name="object 786"/>
              <p:cNvSpPr/>
              <p:nvPr/>
            </p:nvSpPr>
            <p:spPr>
              <a:xfrm>
                <a:off x="12830985" y="5351822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7" name="object 787"/>
              <p:cNvSpPr/>
              <p:nvPr/>
            </p:nvSpPr>
            <p:spPr>
              <a:xfrm>
                <a:off x="12830985" y="545440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8" name="object 788"/>
              <p:cNvSpPr/>
              <p:nvPr/>
            </p:nvSpPr>
            <p:spPr>
              <a:xfrm>
                <a:off x="12830985" y="5556992"/>
                <a:ext cx="8636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w="86359" h="65404">
                    <a:moveTo>
                      <a:pt x="0" y="0"/>
                    </a:moveTo>
                    <a:lnTo>
                      <a:pt x="0" y="65198"/>
                    </a:lnTo>
                    <a:lnTo>
                      <a:pt x="86171" y="65198"/>
                    </a:lnTo>
                    <a:lnTo>
                      <a:pt x="86171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9" name="object 789"/>
              <p:cNvSpPr/>
              <p:nvPr/>
            </p:nvSpPr>
            <p:spPr>
              <a:xfrm>
                <a:off x="12917157" y="545440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0" name="object 790"/>
              <p:cNvSpPr/>
              <p:nvPr/>
            </p:nvSpPr>
            <p:spPr>
              <a:xfrm>
                <a:off x="12917157" y="5351822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1" name="object 791"/>
              <p:cNvSpPr/>
              <p:nvPr/>
            </p:nvSpPr>
            <p:spPr>
              <a:xfrm>
                <a:off x="12917157" y="4941939"/>
                <a:ext cx="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h="67945">
                    <a:moveTo>
                      <a:pt x="0" y="6793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2" name="object 792"/>
              <p:cNvSpPr/>
              <p:nvPr/>
            </p:nvSpPr>
            <p:spPr>
              <a:xfrm>
                <a:off x="12917157" y="4329621"/>
                <a:ext cx="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h="65404">
                    <a:moveTo>
                      <a:pt x="0" y="6519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3" name="object 793"/>
              <p:cNvSpPr/>
              <p:nvPr/>
            </p:nvSpPr>
            <p:spPr>
              <a:xfrm>
                <a:off x="12904844" y="4314119"/>
                <a:ext cx="419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5079">
                    <a:moveTo>
                      <a:pt x="0" y="0"/>
                    </a:moveTo>
                    <a:lnTo>
                      <a:pt x="8206" y="3191"/>
                    </a:lnTo>
                    <a:lnTo>
                      <a:pt x="16413" y="4559"/>
                    </a:lnTo>
                    <a:lnTo>
                      <a:pt x="25076" y="4559"/>
                    </a:lnTo>
                    <a:lnTo>
                      <a:pt x="33739" y="3191"/>
                    </a:lnTo>
                    <a:lnTo>
                      <a:pt x="41489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4" name="object 794"/>
              <p:cNvSpPr/>
              <p:nvPr/>
            </p:nvSpPr>
            <p:spPr>
              <a:xfrm>
                <a:off x="12904845" y="4232051"/>
                <a:ext cx="419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5079">
                    <a:moveTo>
                      <a:pt x="41489" y="4559"/>
                    </a:moveTo>
                    <a:lnTo>
                      <a:pt x="33739" y="1367"/>
                    </a:lnTo>
                    <a:lnTo>
                      <a:pt x="25076" y="0"/>
                    </a:lnTo>
                    <a:lnTo>
                      <a:pt x="16413" y="0"/>
                    </a:lnTo>
                    <a:lnTo>
                      <a:pt x="8206" y="1367"/>
                    </a:lnTo>
                    <a:lnTo>
                      <a:pt x="0" y="4559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5" name="object 795"/>
              <p:cNvSpPr/>
              <p:nvPr/>
            </p:nvSpPr>
            <p:spPr>
              <a:xfrm>
                <a:off x="12946335" y="4236611"/>
                <a:ext cx="0" cy="78105"/>
              </a:xfrm>
              <a:custGeom>
                <a:avLst/>
                <a:gdLst/>
                <a:ahLst/>
                <a:cxnLst/>
                <a:rect l="l" t="t" r="r" b="b"/>
                <a:pathLst>
                  <a:path h="78104">
                    <a:moveTo>
                      <a:pt x="0" y="7750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6" name="object 796"/>
              <p:cNvSpPr/>
              <p:nvPr/>
            </p:nvSpPr>
            <p:spPr>
              <a:xfrm>
                <a:off x="12795420" y="4314119"/>
                <a:ext cx="15748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15875">
                    <a:moveTo>
                      <a:pt x="47417" y="0"/>
                    </a:moveTo>
                    <a:lnTo>
                      <a:pt x="59727" y="3191"/>
                    </a:lnTo>
                    <a:lnTo>
                      <a:pt x="72493" y="5015"/>
                    </a:lnTo>
                    <a:lnTo>
                      <a:pt x="84803" y="5015"/>
                    </a:lnTo>
                    <a:lnTo>
                      <a:pt x="97569" y="3191"/>
                    </a:lnTo>
                    <a:lnTo>
                      <a:pt x="109423" y="0"/>
                    </a:lnTo>
                  </a:path>
                  <a:path w="157479" h="15875">
                    <a:moveTo>
                      <a:pt x="157296" y="5471"/>
                    </a:moveTo>
                    <a:lnTo>
                      <a:pt x="157296" y="15501"/>
                    </a:lnTo>
                    <a:lnTo>
                      <a:pt x="0" y="15501"/>
                    </a:lnTo>
                    <a:lnTo>
                      <a:pt x="0" y="5471"/>
                    </a:lnTo>
                    <a:lnTo>
                      <a:pt x="157296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7" name="object 797"/>
              <p:cNvSpPr/>
              <p:nvPr/>
            </p:nvSpPr>
            <p:spPr>
              <a:xfrm>
                <a:off x="12842836" y="4232051"/>
                <a:ext cx="6223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62229" h="5079">
                    <a:moveTo>
                      <a:pt x="62006" y="4559"/>
                    </a:moveTo>
                    <a:lnTo>
                      <a:pt x="50152" y="1367"/>
                    </a:lnTo>
                    <a:lnTo>
                      <a:pt x="37386" y="0"/>
                    </a:lnTo>
                    <a:lnTo>
                      <a:pt x="25076" y="0"/>
                    </a:lnTo>
                    <a:lnTo>
                      <a:pt x="12310" y="1367"/>
                    </a:lnTo>
                    <a:lnTo>
                      <a:pt x="0" y="4559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8" name="object 798"/>
              <p:cNvSpPr/>
              <p:nvPr/>
            </p:nvSpPr>
            <p:spPr>
              <a:xfrm>
                <a:off x="12801802" y="4162440"/>
                <a:ext cx="14478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w="144779" h="62864">
                    <a:moveTo>
                      <a:pt x="144530" y="62772"/>
                    </a:moveTo>
                    <a:lnTo>
                      <a:pt x="142706" y="51830"/>
                    </a:lnTo>
                    <a:lnTo>
                      <a:pt x="121678" y="17341"/>
                    </a:lnTo>
                    <a:lnTo>
                      <a:pt x="89846" y="48"/>
                    </a:lnTo>
                    <a:lnTo>
                      <a:pt x="54440" y="0"/>
                    </a:lnTo>
                    <a:lnTo>
                      <a:pt x="22690" y="17244"/>
                    </a:lnTo>
                    <a:lnTo>
                      <a:pt x="1823" y="51830"/>
                    </a:lnTo>
                    <a:lnTo>
                      <a:pt x="0" y="62772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9" name="object 799"/>
              <p:cNvSpPr/>
              <p:nvPr/>
            </p:nvSpPr>
            <p:spPr>
              <a:xfrm>
                <a:off x="12801803" y="4314120"/>
                <a:ext cx="4127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275" h="5079">
                    <a:moveTo>
                      <a:pt x="0" y="0"/>
                    </a:moveTo>
                    <a:lnTo>
                      <a:pt x="7750" y="3191"/>
                    </a:lnTo>
                    <a:lnTo>
                      <a:pt x="16413" y="4559"/>
                    </a:lnTo>
                    <a:lnTo>
                      <a:pt x="24620" y="4559"/>
                    </a:lnTo>
                    <a:lnTo>
                      <a:pt x="33283" y="3191"/>
                    </a:lnTo>
                    <a:lnTo>
                      <a:pt x="41033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0" name="object 800"/>
              <p:cNvSpPr/>
              <p:nvPr/>
            </p:nvSpPr>
            <p:spPr>
              <a:xfrm>
                <a:off x="12801802" y="4232051"/>
                <a:ext cx="4127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275" h="5079">
                    <a:moveTo>
                      <a:pt x="41033" y="4559"/>
                    </a:moveTo>
                    <a:lnTo>
                      <a:pt x="33283" y="1367"/>
                    </a:lnTo>
                    <a:lnTo>
                      <a:pt x="24620" y="0"/>
                    </a:lnTo>
                    <a:lnTo>
                      <a:pt x="16413" y="0"/>
                    </a:lnTo>
                    <a:lnTo>
                      <a:pt x="7750" y="1367"/>
                    </a:lnTo>
                    <a:lnTo>
                      <a:pt x="0" y="4559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1" name="object 801"/>
              <p:cNvSpPr/>
              <p:nvPr/>
            </p:nvSpPr>
            <p:spPr>
              <a:xfrm>
                <a:off x="12801803" y="4236611"/>
                <a:ext cx="0" cy="78105"/>
              </a:xfrm>
              <a:custGeom>
                <a:avLst/>
                <a:gdLst/>
                <a:ahLst/>
                <a:cxnLst/>
                <a:rect l="l" t="t" r="r" b="b"/>
                <a:pathLst>
                  <a:path h="78104">
                    <a:moveTo>
                      <a:pt x="0" y="7750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2" name="object 802"/>
              <p:cNvSpPr/>
              <p:nvPr/>
            </p:nvSpPr>
            <p:spPr>
              <a:xfrm>
                <a:off x="12946333" y="4225212"/>
                <a:ext cx="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h="11429">
                    <a:moveTo>
                      <a:pt x="0" y="1139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3" name="object 803"/>
              <p:cNvSpPr/>
              <p:nvPr/>
            </p:nvSpPr>
            <p:spPr>
              <a:xfrm>
                <a:off x="12801802" y="4231139"/>
                <a:ext cx="1447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4779">
                    <a:moveTo>
                      <a:pt x="144530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4" name="object 804"/>
              <p:cNvSpPr/>
              <p:nvPr/>
            </p:nvSpPr>
            <p:spPr>
              <a:xfrm>
                <a:off x="12801803" y="4225212"/>
                <a:ext cx="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h="11429">
                    <a:moveTo>
                      <a:pt x="0" y="0"/>
                    </a:moveTo>
                    <a:lnTo>
                      <a:pt x="0" y="113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5" name="object 805"/>
              <p:cNvSpPr/>
              <p:nvPr/>
            </p:nvSpPr>
            <p:spPr>
              <a:xfrm>
                <a:off x="11796929" y="4329621"/>
                <a:ext cx="2153920" cy="172720"/>
              </a:xfrm>
              <a:custGeom>
                <a:avLst/>
                <a:gdLst/>
                <a:ahLst/>
                <a:cxnLst/>
                <a:rect l="l" t="t" r="r" b="b"/>
                <a:pathLst>
                  <a:path w="2153919" h="172720">
                    <a:moveTo>
                      <a:pt x="21428" y="0"/>
                    </a:moveTo>
                    <a:lnTo>
                      <a:pt x="2132397" y="0"/>
                    </a:lnTo>
                    <a:lnTo>
                      <a:pt x="2153826" y="21428"/>
                    </a:lnTo>
                    <a:lnTo>
                      <a:pt x="2153826" y="172342"/>
                    </a:lnTo>
                    <a:lnTo>
                      <a:pt x="0" y="172342"/>
                    </a:lnTo>
                    <a:lnTo>
                      <a:pt x="0" y="21428"/>
                    </a:lnTo>
                    <a:lnTo>
                      <a:pt x="21428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06" name="object 806"/>
            <p:cNvSpPr txBox="1"/>
            <p:nvPr/>
          </p:nvSpPr>
          <p:spPr>
            <a:xfrm>
              <a:off x="12089017" y="1846120"/>
              <a:ext cx="407882" cy="89906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spcBef>
                  <a:spcPts val="120"/>
                </a:spcBef>
              </a:pPr>
              <a:r>
                <a:rPr sz="1000" u="sng" spc="5" dirty="0">
                  <a:solidFill>
                    <a:srgbClr val="231F20"/>
                  </a:solidFill>
                  <a:uFill>
                    <a:solidFill>
                      <a:srgbClr val="231F20"/>
                    </a:solidFill>
                  </a:uFill>
                  <a:latin typeface="Times New Roman"/>
                  <a:cs typeface="Times New Roman"/>
                </a:rPr>
                <a:t>  </a:t>
              </a:r>
              <a:r>
                <a:rPr sz="1000" u="sng" spc="-45" dirty="0">
                  <a:solidFill>
                    <a:srgbClr val="231F20"/>
                  </a:solidFill>
                  <a:uFill>
                    <a:solidFill>
                      <a:srgbClr val="231F20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1000" u="sng" spc="25" dirty="0">
                  <a:solidFill>
                    <a:srgbClr val="231F20"/>
                  </a:solidFill>
                  <a:uFill>
                    <a:solidFill>
                      <a:srgbClr val="231F20"/>
                    </a:solidFill>
                  </a:uFill>
                  <a:latin typeface="Tahoma"/>
                  <a:cs typeface="Tahoma"/>
                </a:rPr>
                <a:t>R</a:t>
              </a:r>
              <a:r>
                <a:rPr sz="1000" u="sng" spc="-55" dirty="0">
                  <a:solidFill>
                    <a:srgbClr val="231F20"/>
                  </a:solidFill>
                  <a:uFill>
                    <a:solidFill>
                      <a:srgbClr val="231F20"/>
                    </a:solidFill>
                  </a:uFill>
                  <a:latin typeface="Tahoma"/>
                  <a:cs typeface="Tahoma"/>
                </a:rPr>
                <a:t> </a:t>
              </a:r>
              <a:r>
                <a:rPr sz="1000" u="sng" spc="65" dirty="0">
                  <a:solidFill>
                    <a:srgbClr val="231F20"/>
                  </a:solidFill>
                  <a:uFill>
                    <a:solidFill>
                      <a:srgbClr val="231F20"/>
                    </a:solidFill>
                  </a:uFill>
                  <a:latin typeface="Tahoma"/>
                  <a:cs typeface="Tahoma"/>
                </a:rPr>
                <a:t>=</a:t>
              </a:r>
              <a:r>
                <a:rPr sz="1000" u="sng" spc="-50" dirty="0">
                  <a:solidFill>
                    <a:srgbClr val="231F20"/>
                  </a:solidFill>
                  <a:uFill>
                    <a:solidFill>
                      <a:srgbClr val="231F20"/>
                    </a:solidFill>
                  </a:uFill>
                  <a:latin typeface="Tahoma"/>
                  <a:cs typeface="Tahoma"/>
                </a:rPr>
                <a:t> </a:t>
              </a:r>
              <a:r>
                <a:rPr sz="1000" u="sng" spc="5" dirty="0">
                  <a:solidFill>
                    <a:srgbClr val="231F20"/>
                  </a:solidFill>
                  <a:uFill>
                    <a:solidFill>
                      <a:srgbClr val="231F20"/>
                    </a:solidFill>
                  </a:uFill>
                  <a:latin typeface="Tahoma"/>
                  <a:cs typeface="Tahoma"/>
                </a:rPr>
                <a:t>20mm</a:t>
              </a:r>
              <a:endParaRPr sz="1000" dirty="0">
                <a:latin typeface="Tahoma"/>
                <a:cs typeface="Tahoma"/>
              </a:endParaRPr>
            </a:p>
          </p:txBody>
        </p:sp>
        <p:grpSp>
          <p:nvGrpSpPr>
            <p:cNvPr id="807" name="object 807"/>
            <p:cNvGrpSpPr/>
            <p:nvPr/>
          </p:nvGrpSpPr>
          <p:grpSpPr>
            <a:xfrm>
              <a:off x="11749420" y="1920075"/>
              <a:ext cx="354965" cy="423545"/>
              <a:chOff x="12296313" y="1920074"/>
              <a:chExt cx="354965" cy="423545"/>
            </a:xfrm>
          </p:grpSpPr>
          <p:sp>
            <p:nvSpPr>
              <p:cNvPr id="808" name="object 808"/>
              <p:cNvSpPr/>
              <p:nvPr/>
            </p:nvSpPr>
            <p:spPr>
              <a:xfrm>
                <a:off x="12301191" y="2332636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0" y="0"/>
                    </a:moveTo>
                    <a:lnTo>
                      <a:pt x="911" y="5471"/>
                    </a:lnTo>
                    <a:lnTo>
                      <a:pt x="4103" y="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9" name="object 809"/>
              <p:cNvSpPr/>
              <p:nvPr/>
            </p:nvSpPr>
            <p:spPr>
              <a:xfrm>
                <a:off x="12301191" y="2332636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4103" y="911"/>
                    </a:moveTo>
                    <a:lnTo>
                      <a:pt x="911" y="5471"/>
                    </a:lnTo>
                    <a:lnTo>
                      <a:pt x="0" y="0"/>
                    </a:lnTo>
                    <a:lnTo>
                      <a:pt x="4103" y="91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0" name="object 810"/>
              <p:cNvSpPr/>
              <p:nvPr/>
            </p:nvSpPr>
            <p:spPr>
              <a:xfrm>
                <a:off x="12297544" y="2332636"/>
                <a:ext cx="508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714">
                    <a:moveTo>
                      <a:pt x="3647" y="0"/>
                    </a:moveTo>
                    <a:lnTo>
                      <a:pt x="0" y="2279"/>
                    </a:lnTo>
                    <a:lnTo>
                      <a:pt x="4559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1" name="object 811"/>
              <p:cNvSpPr/>
              <p:nvPr/>
            </p:nvSpPr>
            <p:spPr>
              <a:xfrm>
                <a:off x="12297544" y="2332636"/>
                <a:ext cx="508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714">
                    <a:moveTo>
                      <a:pt x="3647" y="0"/>
                    </a:moveTo>
                    <a:lnTo>
                      <a:pt x="4559" y="5471"/>
                    </a:lnTo>
                    <a:lnTo>
                      <a:pt x="0" y="2279"/>
                    </a:lnTo>
                    <a:lnTo>
                      <a:pt x="364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2" name="object 812"/>
              <p:cNvSpPr/>
              <p:nvPr/>
            </p:nvSpPr>
            <p:spPr>
              <a:xfrm>
                <a:off x="12296630" y="2334916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4">
                    <a:moveTo>
                      <a:pt x="911" y="0"/>
                    </a:moveTo>
                    <a:lnTo>
                      <a:pt x="0" y="4103"/>
                    </a:lnTo>
                    <a:lnTo>
                      <a:pt x="5471" y="3191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3" name="object 813"/>
              <p:cNvSpPr/>
              <p:nvPr/>
            </p:nvSpPr>
            <p:spPr>
              <a:xfrm>
                <a:off x="12296630" y="2334916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4">
                    <a:moveTo>
                      <a:pt x="911" y="0"/>
                    </a:moveTo>
                    <a:lnTo>
                      <a:pt x="5471" y="3191"/>
                    </a:lnTo>
                    <a:lnTo>
                      <a:pt x="0" y="4103"/>
                    </a:lnTo>
                    <a:lnTo>
                      <a:pt x="911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4" name="object 814"/>
              <p:cNvSpPr/>
              <p:nvPr/>
            </p:nvSpPr>
            <p:spPr>
              <a:xfrm>
                <a:off x="12296633" y="2338107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4">
                    <a:moveTo>
                      <a:pt x="5471" y="0"/>
                    </a:moveTo>
                    <a:lnTo>
                      <a:pt x="0" y="911"/>
                    </a:lnTo>
                    <a:lnTo>
                      <a:pt x="2279" y="4103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5" name="object 815"/>
              <p:cNvSpPr/>
              <p:nvPr/>
            </p:nvSpPr>
            <p:spPr>
              <a:xfrm>
                <a:off x="12296633" y="2338107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4">
                    <a:moveTo>
                      <a:pt x="0" y="911"/>
                    </a:moveTo>
                    <a:lnTo>
                      <a:pt x="5471" y="0"/>
                    </a:lnTo>
                    <a:lnTo>
                      <a:pt x="2279" y="4103"/>
                    </a:lnTo>
                    <a:lnTo>
                      <a:pt x="0" y="91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6" name="object 816"/>
              <p:cNvSpPr/>
              <p:nvPr/>
            </p:nvSpPr>
            <p:spPr>
              <a:xfrm>
                <a:off x="12298911" y="2338107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80">
                    <a:moveTo>
                      <a:pt x="3191" y="0"/>
                    </a:moveTo>
                    <a:lnTo>
                      <a:pt x="0" y="4103"/>
                    </a:lnTo>
                    <a:lnTo>
                      <a:pt x="4103" y="5015"/>
                    </a:lnTo>
                    <a:lnTo>
                      <a:pt x="319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7" name="object 817"/>
              <p:cNvSpPr/>
              <p:nvPr/>
            </p:nvSpPr>
            <p:spPr>
              <a:xfrm>
                <a:off x="12298911" y="2338107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80">
                    <a:moveTo>
                      <a:pt x="0" y="4103"/>
                    </a:moveTo>
                    <a:lnTo>
                      <a:pt x="3191" y="0"/>
                    </a:lnTo>
                    <a:lnTo>
                      <a:pt x="4103" y="5015"/>
                    </a:lnTo>
                    <a:lnTo>
                      <a:pt x="0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8" name="object 818"/>
              <p:cNvSpPr/>
              <p:nvPr/>
            </p:nvSpPr>
            <p:spPr>
              <a:xfrm>
                <a:off x="12302103" y="2338107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0" y="0"/>
                    </a:moveTo>
                    <a:lnTo>
                      <a:pt x="911" y="5015"/>
                    </a:lnTo>
                    <a:lnTo>
                      <a:pt x="4559" y="27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9" name="object 819"/>
              <p:cNvSpPr/>
              <p:nvPr/>
            </p:nvSpPr>
            <p:spPr>
              <a:xfrm>
                <a:off x="12302103" y="2338107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911" y="5015"/>
                    </a:moveTo>
                    <a:lnTo>
                      <a:pt x="0" y="0"/>
                    </a:lnTo>
                    <a:lnTo>
                      <a:pt x="4559" y="2735"/>
                    </a:lnTo>
                    <a:lnTo>
                      <a:pt x="911" y="501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0" name="object 820"/>
              <p:cNvSpPr/>
              <p:nvPr/>
            </p:nvSpPr>
            <p:spPr>
              <a:xfrm>
                <a:off x="12302102" y="2337195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0"/>
                    </a:moveTo>
                    <a:lnTo>
                      <a:pt x="0" y="911"/>
                    </a:lnTo>
                    <a:lnTo>
                      <a:pt x="4559" y="3647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1" name="object 821"/>
              <p:cNvSpPr/>
              <p:nvPr/>
            </p:nvSpPr>
            <p:spPr>
              <a:xfrm>
                <a:off x="12302102" y="2337195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559" y="3647"/>
                    </a:moveTo>
                    <a:lnTo>
                      <a:pt x="0" y="911"/>
                    </a:lnTo>
                    <a:lnTo>
                      <a:pt x="5471" y="0"/>
                    </a:lnTo>
                    <a:lnTo>
                      <a:pt x="4559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2" name="object 822"/>
              <p:cNvSpPr/>
              <p:nvPr/>
            </p:nvSpPr>
            <p:spPr>
              <a:xfrm>
                <a:off x="12302104" y="2333548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80">
                    <a:moveTo>
                      <a:pt x="3191" y="0"/>
                    </a:moveTo>
                    <a:lnTo>
                      <a:pt x="0" y="4559"/>
                    </a:lnTo>
                    <a:lnTo>
                      <a:pt x="5471" y="3647"/>
                    </a:lnTo>
                    <a:lnTo>
                      <a:pt x="319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3" name="object 823"/>
              <p:cNvSpPr/>
              <p:nvPr/>
            </p:nvSpPr>
            <p:spPr>
              <a:xfrm>
                <a:off x="12302104" y="2333548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80">
                    <a:moveTo>
                      <a:pt x="5471" y="3647"/>
                    </a:moveTo>
                    <a:lnTo>
                      <a:pt x="0" y="4559"/>
                    </a:lnTo>
                    <a:lnTo>
                      <a:pt x="3191" y="0"/>
                    </a:lnTo>
                    <a:lnTo>
                      <a:pt x="5471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4" name="object 824"/>
              <p:cNvSpPr/>
              <p:nvPr/>
            </p:nvSpPr>
            <p:spPr>
              <a:xfrm>
                <a:off x="12305294" y="1922296"/>
                <a:ext cx="343535" cy="411480"/>
              </a:xfrm>
              <a:custGeom>
                <a:avLst/>
                <a:gdLst/>
                <a:ahLst/>
                <a:cxnLst/>
                <a:rect l="l" t="t" r="r" b="b"/>
                <a:pathLst>
                  <a:path w="343534" h="411480">
                    <a:moveTo>
                      <a:pt x="0" y="411251"/>
                    </a:moveTo>
                    <a:lnTo>
                      <a:pt x="2735" y="406691"/>
                    </a:lnTo>
                    <a:lnTo>
                      <a:pt x="283134" y="0"/>
                    </a:lnTo>
                    <a:lnTo>
                      <a:pt x="343317" y="0"/>
                    </a:lnTo>
                  </a:path>
                </a:pathLst>
              </a:custGeom>
              <a:ln w="4103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25" name="object 825"/>
            <p:cNvSpPr txBox="1"/>
            <p:nvPr/>
          </p:nvSpPr>
          <p:spPr>
            <a:xfrm>
              <a:off x="12277464" y="3115612"/>
              <a:ext cx="345233" cy="172490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49530" marR="5080" indent="-37465">
                <a:lnSpc>
                  <a:spcPct val="107000"/>
                </a:lnSpc>
                <a:spcBef>
                  <a:spcPts val="80"/>
                </a:spcBef>
                <a:tabLst>
                  <a:tab pos="290830" algn="l"/>
                </a:tabLst>
              </a:pPr>
              <a:r>
                <a:rPr lang="nl-NL" sz="1000" u="sng" spc="5" dirty="0">
                  <a:solidFill>
                    <a:srgbClr val="231F20"/>
                  </a:solidFill>
                  <a:uFill>
                    <a:solidFill>
                      <a:srgbClr val="231F20"/>
                    </a:solidFill>
                  </a:uFill>
                  <a:latin typeface="Times New Roman"/>
                  <a:cs typeface="Times New Roman"/>
                </a:rPr>
                <a:t>  </a:t>
              </a:r>
              <a:r>
                <a:rPr lang="nl-NL" sz="1000" u="sng" spc="-45" dirty="0">
                  <a:solidFill>
                    <a:srgbClr val="231F20"/>
                  </a:solidFill>
                  <a:uFill>
                    <a:solidFill>
                      <a:srgbClr val="231F20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lang="nl-NL" sz="1000" u="sng" spc="5" dirty="0">
                  <a:solidFill>
                    <a:srgbClr val="231F20"/>
                  </a:solidFill>
                  <a:uFill>
                    <a:solidFill>
                      <a:srgbClr val="231F20"/>
                    </a:solidFill>
                  </a:uFill>
                  <a:latin typeface="Tahoma"/>
                  <a:cs typeface="Tahoma"/>
                </a:rPr>
                <a:t>Pi</a:t>
              </a:r>
              <a:r>
                <a:rPr sz="1000" u="sng" spc="5" dirty="0">
                  <a:solidFill>
                    <a:srgbClr val="231F20"/>
                  </a:solidFill>
                  <a:uFill>
                    <a:solidFill>
                      <a:srgbClr val="231F20"/>
                    </a:solidFill>
                  </a:uFill>
                  <a:latin typeface="Tahoma"/>
                  <a:cs typeface="Tahoma"/>
                </a:rPr>
                <a:t>n </a:t>
              </a:r>
              <a:r>
                <a:rPr sz="1000" dirty="0">
                  <a:solidFill>
                    <a:srgbClr val="231F20"/>
                  </a:solidFill>
                  <a:latin typeface="Tahoma"/>
                  <a:cs typeface="Tahoma"/>
                </a:rPr>
                <a:t>(Ø80mm)</a:t>
              </a:r>
              <a:endParaRPr sz="1000" dirty="0">
                <a:latin typeface="Tahoma"/>
                <a:cs typeface="Tahoma"/>
              </a:endParaRPr>
            </a:p>
          </p:txBody>
        </p:sp>
        <p:grpSp>
          <p:nvGrpSpPr>
            <p:cNvPr id="826" name="object 826"/>
            <p:cNvGrpSpPr/>
            <p:nvPr/>
          </p:nvGrpSpPr>
          <p:grpSpPr>
            <a:xfrm>
              <a:off x="12142069" y="2572001"/>
              <a:ext cx="1039338" cy="1264376"/>
              <a:chOff x="12688962" y="2572000"/>
              <a:chExt cx="1039338" cy="1264376"/>
            </a:xfrm>
          </p:grpSpPr>
          <p:sp>
            <p:nvSpPr>
              <p:cNvPr id="827" name="object 827"/>
              <p:cNvSpPr/>
              <p:nvPr/>
            </p:nvSpPr>
            <p:spPr>
              <a:xfrm>
                <a:off x="12688962" y="3188194"/>
                <a:ext cx="146353" cy="121734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8" name="object 828"/>
              <p:cNvSpPr/>
              <p:nvPr/>
            </p:nvSpPr>
            <p:spPr>
              <a:xfrm>
                <a:off x="12793141" y="2572000"/>
                <a:ext cx="132715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2715" h="90805">
                    <a:moveTo>
                      <a:pt x="0" y="90730"/>
                    </a:moveTo>
                    <a:lnTo>
                      <a:pt x="13222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9" name="object 829"/>
              <p:cNvSpPr/>
              <p:nvPr/>
            </p:nvSpPr>
            <p:spPr>
              <a:xfrm>
                <a:off x="13595585" y="3745571"/>
                <a:ext cx="132715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2715" h="90804">
                    <a:moveTo>
                      <a:pt x="0" y="90730"/>
                    </a:moveTo>
                    <a:lnTo>
                      <a:pt x="132676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0" name="object 830"/>
              <p:cNvSpPr/>
              <p:nvPr/>
            </p:nvSpPr>
            <p:spPr>
              <a:xfrm>
                <a:off x="12830074" y="2585223"/>
                <a:ext cx="851535" cy="1245235"/>
              </a:xfrm>
              <a:custGeom>
                <a:avLst/>
                <a:gdLst/>
                <a:ahLst/>
                <a:cxnLst/>
                <a:rect l="l" t="t" r="r" b="b"/>
                <a:pathLst>
                  <a:path w="851534" h="1245235">
                    <a:moveTo>
                      <a:pt x="0" y="0"/>
                    </a:moveTo>
                    <a:lnTo>
                      <a:pt x="851226" y="1244696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1" name="object 831"/>
              <p:cNvSpPr/>
              <p:nvPr/>
            </p:nvSpPr>
            <p:spPr>
              <a:xfrm>
                <a:off x="12854236" y="2620785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80">
                    <a:moveTo>
                      <a:pt x="0" y="0"/>
                    </a:moveTo>
                    <a:lnTo>
                      <a:pt x="3191" y="4559"/>
                    </a:lnTo>
                    <a:lnTo>
                      <a:pt x="5471" y="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2" name="object 832"/>
              <p:cNvSpPr/>
              <p:nvPr/>
            </p:nvSpPr>
            <p:spPr>
              <a:xfrm>
                <a:off x="12854236" y="2620785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80">
                    <a:moveTo>
                      <a:pt x="3191" y="4559"/>
                    </a:moveTo>
                    <a:lnTo>
                      <a:pt x="0" y="0"/>
                    </a:lnTo>
                    <a:lnTo>
                      <a:pt x="5471" y="911"/>
                    </a:lnTo>
                    <a:lnTo>
                      <a:pt x="3191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3" name="object 833"/>
              <p:cNvSpPr/>
              <p:nvPr/>
            </p:nvSpPr>
            <p:spPr>
              <a:xfrm>
                <a:off x="12854237" y="2617594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4">
                    <a:moveTo>
                      <a:pt x="4559" y="0"/>
                    </a:moveTo>
                    <a:lnTo>
                      <a:pt x="0" y="3191"/>
                    </a:lnTo>
                    <a:lnTo>
                      <a:pt x="5471" y="4103"/>
                    </a:lnTo>
                    <a:lnTo>
                      <a:pt x="4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4" name="object 834"/>
              <p:cNvSpPr/>
              <p:nvPr/>
            </p:nvSpPr>
            <p:spPr>
              <a:xfrm>
                <a:off x="12854237" y="2617594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4">
                    <a:moveTo>
                      <a:pt x="5471" y="4103"/>
                    </a:moveTo>
                    <a:lnTo>
                      <a:pt x="0" y="3191"/>
                    </a:lnTo>
                    <a:lnTo>
                      <a:pt x="4559" y="0"/>
                    </a:lnTo>
                    <a:lnTo>
                      <a:pt x="5471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5" name="object 835"/>
              <p:cNvSpPr/>
              <p:nvPr/>
            </p:nvSpPr>
            <p:spPr>
              <a:xfrm>
                <a:off x="12854238" y="2615314"/>
                <a:ext cx="508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714">
                    <a:moveTo>
                      <a:pt x="1367" y="0"/>
                    </a:moveTo>
                    <a:lnTo>
                      <a:pt x="0" y="5471"/>
                    </a:lnTo>
                    <a:lnTo>
                      <a:pt x="4559" y="2279"/>
                    </a:lnTo>
                    <a:lnTo>
                      <a:pt x="136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6" name="object 836"/>
              <p:cNvSpPr/>
              <p:nvPr/>
            </p:nvSpPr>
            <p:spPr>
              <a:xfrm>
                <a:off x="12854238" y="2615314"/>
                <a:ext cx="508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714">
                    <a:moveTo>
                      <a:pt x="4559" y="2279"/>
                    </a:moveTo>
                    <a:lnTo>
                      <a:pt x="0" y="5471"/>
                    </a:lnTo>
                    <a:lnTo>
                      <a:pt x="1367" y="0"/>
                    </a:lnTo>
                    <a:lnTo>
                      <a:pt x="4559" y="227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7" name="object 837"/>
              <p:cNvSpPr/>
              <p:nvPr/>
            </p:nvSpPr>
            <p:spPr>
              <a:xfrm>
                <a:off x="12851501" y="2615314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4103" y="0"/>
                    </a:moveTo>
                    <a:lnTo>
                      <a:pt x="0" y="911"/>
                    </a:lnTo>
                    <a:lnTo>
                      <a:pt x="2735" y="5471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8" name="object 838"/>
              <p:cNvSpPr/>
              <p:nvPr/>
            </p:nvSpPr>
            <p:spPr>
              <a:xfrm>
                <a:off x="12851501" y="2615314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4103" y="0"/>
                    </a:moveTo>
                    <a:lnTo>
                      <a:pt x="2735" y="5471"/>
                    </a:lnTo>
                    <a:lnTo>
                      <a:pt x="0" y="911"/>
                    </a:lnTo>
                    <a:lnTo>
                      <a:pt x="4103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9" name="object 839"/>
              <p:cNvSpPr/>
              <p:nvPr/>
            </p:nvSpPr>
            <p:spPr>
              <a:xfrm>
                <a:off x="12849222" y="2616226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2279" y="0"/>
                    </a:moveTo>
                    <a:lnTo>
                      <a:pt x="0" y="3647"/>
                    </a:lnTo>
                    <a:lnTo>
                      <a:pt x="5015" y="4559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0" name="object 840"/>
              <p:cNvSpPr/>
              <p:nvPr/>
            </p:nvSpPr>
            <p:spPr>
              <a:xfrm>
                <a:off x="12849222" y="2616226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2279" y="0"/>
                    </a:moveTo>
                    <a:lnTo>
                      <a:pt x="5015" y="4559"/>
                    </a:lnTo>
                    <a:lnTo>
                      <a:pt x="0" y="3647"/>
                    </a:lnTo>
                    <a:lnTo>
                      <a:pt x="227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1" name="object 841"/>
              <p:cNvSpPr/>
              <p:nvPr/>
            </p:nvSpPr>
            <p:spPr>
              <a:xfrm>
                <a:off x="12849222" y="2619874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4444">
                    <a:moveTo>
                      <a:pt x="0" y="0"/>
                    </a:moveTo>
                    <a:lnTo>
                      <a:pt x="911" y="4103"/>
                    </a:lnTo>
                    <a:lnTo>
                      <a:pt x="5015" y="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2" name="object 842"/>
              <p:cNvSpPr/>
              <p:nvPr/>
            </p:nvSpPr>
            <p:spPr>
              <a:xfrm>
                <a:off x="12849222" y="2619874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4444">
                    <a:moveTo>
                      <a:pt x="0" y="0"/>
                    </a:moveTo>
                    <a:lnTo>
                      <a:pt x="5015" y="911"/>
                    </a:lnTo>
                    <a:lnTo>
                      <a:pt x="911" y="41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3" name="object 843"/>
              <p:cNvSpPr/>
              <p:nvPr/>
            </p:nvSpPr>
            <p:spPr>
              <a:xfrm>
                <a:off x="12850133" y="2620785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4103" y="0"/>
                    </a:moveTo>
                    <a:lnTo>
                      <a:pt x="0" y="3191"/>
                    </a:lnTo>
                    <a:lnTo>
                      <a:pt x="3191" y="5471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4" name="object 844"/>
              <p:cNvSpPr/>
              <p:nvPr/>
            </p:nvSpPr>
            <p:spPr>
              <a:xfrm>
                <a:off x="12850133" y="2620785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0" y="3191"/>
                    </a:moveTo>
                    <a:lnTo>
                      <a:pt x="4103" y="0"/>
                    </a:lnTo>
                    <a:lnTo>
                      <a:pt x="3191" y="5471"/>
                    </a:lnTo>
                    <a:lnTo>
                      <a:pt x="0" y="319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5" name="object 845"/>
              <p:cNvSpPr/>
              <p:nvPr/>
            </p:nvSpPr>
            <p:spPr>
              <a:xfrm>
                <a:off x="12853324" y="2620785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911" y="0"/>
                    </a:moveTo>
                    <a:lnTo>
                      <a:pt x="0" y="5471"/>
                    </a:lnTo>
                    <a:lnTo>
                      <a:pt x="4103" y="4559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6" name="object 846"/>
              <p:cNvSpPr/>
              <p:nvPr/>
            </p:nvSpPr>
            <p:spPr>
              <a:xfrm>
                <a:off x="12853324" y="2620785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0" y="5471"/>
                    </a:moveTo>
                    <a:lnTo>
                      <a:pt x="911" y="0"/>
                    </a:lnTo>
                    <a:lnTo>
                      <a:pt x="4103" y="4559"/>
                    </a:lnTo>
                    <a:lnTo>
                      <a:pt x="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7" name="object 847"/>
              <p:cNvSpPr/>
              <p:nvPr/>
            </p:nvSpPr>
            <p:spPr>
              <a:xfrm>
                <a:off x="13651664" y="3789797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79">
                    <a:moveTo>
                      <a:pt x="2279" y="0"/>
                    </a:moveTo>
                    <a:lnTo>
                      <a:pt x="0" y="3647"/>
                    </a:lnTo>
                    <a:lnTo>
                      <a:pt x="5471" y="4559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8" name="object 848"/>
              <p:cNvSpPr/>
              <p:nvPr/>
            </p:nvSpPr>
            <p:spPr>
              <a:xfrm>
                <a:off x="13651664" y="3789797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79">
                    <a:moveTo>
                      <a:pt x="2279" y="0"/>
                    </a:moveTo>
                    <a:lnTo>
                      <a:pt x="5471" y="4559"/>
                    </a:lnTo>
                    <a:lnTo>
                      <a:pt x="0" y="3647"/>
                    </a:lnTo>
                    <a:lnTo>
                      <a:pt x="227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9" name="object 849"/>
              <p:cNvSpPr/>
              <p:nvPr/>
            </p:nvSpPr>
            <p:spPr>
              <a:xfrm>
                <a:off x="13651664" y="3793444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0" y="0"/>
                    </a:moveTo>
                    <a:lnTo>
                      <a:pt x="911" y="3647"/>
                    </a:lnTo>
                    <a:lnTo>
                      <a:pt x="5471" y="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0" name="object 850"/>
              <p:cNvSpPr/>
              <p:nvPr/>
            </p:nvSpPr>
            <p:spPr>
              <a:xfrm>
                <a:off x="13651664" y="3793444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0" y="0"/>
                    </a:moveTo>
                    <a:lnTo>
                      <a:pt x="5471" y="911"/>
                    </a:lnTo>
                    <a:lnTo>
                      <a:pt x="911" y="364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1" name="object 851"/>
              <p:cNvSpPr/>
              <p:nvPr/>
            </p:nvSpPr>
            <p:spPr>
              <a:xfrm>
                <a:off x="13652577" y="3794356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79">
                    <a:moveTo>
                      <a:pt x="4559" y="0"/>
                    </a:moveTo>
                    <a:lnTo>
                      <a:pt x="0" y="2735"/>
                    </a:lnTo>
                    <a:lnTo>
                      <a:pt x="3191" y="5015"/>
                    </a:lnTo>
                    <a:lnTo>
                      <a:pt x="4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2" name="object 852"/>
              <p:cNvSpPr/>
              <p:nvPr/>
            </p:nvSpPr>
            <p:spPr>
              <a:xfrm>
                <a:off x="13652577" y="3794356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79">
                    <a:moveTo>
                      <a:pt x="0" y="2735"/>
                    </a:moveTo>
                    <a:lnTo>
                      <a:pt x="4559" y="0"/>
                    </a:lnTo>
                    <a:lnTo>
                      <a:pt x="3191" y="5015"/>
                    </a:lnTo>
                    <a:lnTo>
                      <a:pt x="0" y="273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3" name="object 853"/>
              <p:cNvSpPr/>
              <p:nvPr/>
            </p:nvSpPr>
            <p:spPr>
              <a:xfrm>
                <a:off x="13655768" y="3794356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079">
                    <a:moveTo>
                      <a:pt x="1367" y="0"/>
                    </a:moveTo>
                    <a:lnTo>
                      <a:pt x="0" y="5015"/>
                    </a:lnTo>
                    <a:lnTo>
                      <a:pt x="4103" y="4559"/>
                    </a:lnTo>
                    <a:lnTo>
                      <a:pt x="136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4" name="object 854"/>
              <p:cNvSpPr/>
              <p:nvPr/>
            </p:nvSpPr>
            <p:spPr>
              <a:xfrm>
                <a:off x="13655768" y="3794356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079">
                    <a:moveTo>
                      <a:pt x="0" y="5015"/>
                    </a:moveTo>
                    <a:lnTo>
                      <a:pt x="1367" y="0"/>
                    </a:lnTo>
                    <a:lnTo>
                      <a:pt x="4103" y="4559"/>
                    </a:lnTo>
                    <a:lnTo>
                      <a:pt x="0" y="501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5" name="object 855"/>
              <p:cNvSpPr/>
              <p:nvPr/>
            </p:nvSpPr>
            <p:spPr>
              <a:xfrm>
                <a:off x="13657134" y="3794356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79">
                    <a:moveTo>
                      <a:pt x="0" y="0"/>
                    </a:moveTo>
                    <a:lnTo>
                      <a:pt x="2735" y="4559"/>
                    </a:lnTo>
                    <a:lnTo>
                      <a:pt x="5015" y="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6" name="object 856"/>
              <p:cNvSpPr/>
              <p:nvPr/>
            </p:nvSpPr>
            <p:spPr>
              <a:xfrm>
                <a:off x="13657134" y="3794356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79">
                    <a:moveTo>
                      <a:pt x="2735" y="4559"/>
                    </a:moveTo>
                    <a:lnTo>
                      <a:pt x="0" y="0"/>
                    </a:lnTo>
                    <a:lnTo>
                      <a:pt x="5015" y="911"/>
                    </a:lnTo>
                    <a:lnTo>
                      <a:pt x="2735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7" name="object 857"/>
              <p:cNvSpPr/>
              <p:nvPr/>
            </p:nvSpPr>
            <p:spPr>
              <a:xfrm>
                <a:off x="13657134" y="3791165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5">
                    <a:moveTo>
                      <a:pt x="4103" y="0"/>
                    </a:moveTo>
                    <a:lnTo>
                      <a:pt x="0" y="3191"/>
                    </a:lnTo>
                    <a:lnTo>
                      <a:pt x="5015" y="4103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8" name="object 858"/>
              <p:cNvSpPr/>
              <p:nvPr/>
            </p:nvSpPr>
            <p:spPr>
              <a:xfrm>
                <a:off x="13657134" y="3791165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5">
                    <a:moveTo>
                      <a:pt x="5015" y="4103"/>
                    </a:moveTo>
                    <a:lnTo>
                      <a:pt x="0" y="3191"/>
                    </a:lnTo>
                    <a:lnTo>
                      <a:pt x="4103" y="0"/>
                    </a:lnTo>
                    <a:lnTo>
                      <a:pt x="5015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9" name="object 859"/>
              <p:cNvSpPr/>
              <p:nvPr/>
            </p:nvSpPr>
            <p:spPr>
              <a:xfrm>
                <a:off x="13657135" y="3788885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911" y="0"/>
                    </a:moveTo>
                    <a:lnTo>
                      <a:pt x="0" y="5471"/>
                    </a:lnTo>
                    <a:lnTo>
                      <a:pt x="4103" y="2279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0" name="object 860"/>
              <p:cNvSpPr/>
              <p:nvPr/>
            </p:nvSpPr>
            <p:spPr>
              <a:xfrm>
                <a:off x="13657135" y="3788885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2279"/>
                    </a:moveTo>
                    <a:lnTo>
                      <a:pt x="0" y="5471"/>
                    </a:lnTo>
                    <a:lnTo>
                      <a:pt x="911" y="0"/>
                    </a:lnTo>
                    <a:lnTo>
                      <a:pt x="4103" y="227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1" name="object 861"/>
              <p:cNvSpPr/>
              <p:nvPr/>
            </p:nvSpPr>
            <p:spPr>
              <a:xfrm>
                <a:off x="13653945" y="3788885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0"/>
                    </a:moveTo>
                    <a:lnTo>
                      <a:pt x="0" y="911"/>
                    </a:lnTo>
                    <a:lnTo>
                      <a:pt x="3191" y="5471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2" name="object 862"/>
              <p:cNvSpPr/>
              <p:nvPr/>
            </p:nvSpPr>
            <p:spPr>
              <a:xfrm>
                <a:off x="13653945" y="3788885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0"/>
                    </a:moveTo>
                    <a:lnTo>
                      <a:pt x="3191" y="5471"/>
                    </a:lnTo>
                    <a:lnTo>
                      <a:pt x="0" y="911"/>
                    </a:lnTo>
                    <a:lnTo>
                      <a:pt x="4103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63" name="object 863"/>
            <p:cNvSpPr txBox="1"/>
            <p:nvPr/>
          </p:nvSpPr>
          <p:spPr>
            <a:xfrm rot="3300000">
              <a:off x="12697763" y="3156651"/>
              <a:ext cx="113820" cy="3953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470"/>
                </a:lnSpc>
              </a:pPr>
              <a:r>
                <a:rPr sz="1000" dirty="0">
                  <a:solidFill>
                    <a:srgbClr val="231F20"/>
                  </a:solidFill>
                  <a:latin typeface="Tahoma"/>
                  <a:cs typeface="Tahoma"/>
                </a:rPr>
                <a:t>3</a:t>
              </a:r>
              <a:r>
                <a:rPr sz="1000" spc="-5" dirty="0">
                  <a:solidFill>
                    <a:srgbClr val="231F20"/>
                  </a:solidFill>
                  <a:latin typeface="Tahoma"/>
                  <a:cs typeface="Tahoma"/>
                </a:rPr>
                <a:t>3</a:t>
              </a:r>
              <a:r>
                <a:rPr sz="1000" spc="5" dirty="0">
                  <a:solidFill>
                    <a:srgbClr val="231F20"/>
                  </a:solidFill>
                  <a:latin typeface="Tahoma"/>
                  <a:cs typeface="Tahoma"/>
                </a:rPr>
                <a:t>0</a:t>
              </a:r>
              <a:endParaRPr sz="1000" dirty="0">
                <a:latin typeface="Tahoma"/>
                <a:cs typeface="Tahoma"/>
              </a:endParaRPr>
            </a:p>
          </p:txBody>
        </p:sp>
        <p:grpSp>
          <p:nvGrpSpPr>
            <p:cNvPr id="864" name="object 864"/>
            <p:cNvGrpSpPr/>
            <p:nvPr/>
          </p:nvGrpSpPr>
          <p:grpSpPr>
            <a:xfrm>
              <a:off x="11953499" y="2144751"/>
              <a:ext cx="426084" cy="519430"/>
              <a:chOff x="12500393" y="2144751"/>
              <a:chExt cx="426084" cy="519430"/>
            </a:xfrm>
          </p:grpSpPr>
          <p:sp>
            <p:nvSpPr>
              <p:cNvPr id="865" name="object 865"/>
              <p:cNvSpPr/>
              <p:nvPr/>
            </p:nvSpPr>
            <p:spPr>
              <a:xfrm>
                <a:off x="12793141" y="2572000"/>
                <a:ext cx="132715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2715" h="90805">
                    <a:moveTo>
                      <a:pt x="0" y="90730"/>
                    </a:moveTo>
                    <a:lnTo>
                      <a:pt x="13222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6" name="object 866"/>
              <p:cNvSpPr/>
              <p:nvPr/>
            </p:nvSpPr>
            <p:spPr>
              <a:xfrm>
                <a:off x="12501346" y="2145703"/>
                <a:ext cx="132715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2715" h="90805">
                    <a:moveTo>
                      <a:pt x="0" y="90274"/>
                    </a:moveTo>
                    <a:lnTo>
                      <a:pt x="13222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7" name="object 867"/>
              <p:cNvSpPr/>
              <p:nvPr/>
            </p:nvSpPr>
            <p:spPr>
              <a:xfrm>
                <a:off x="12538275" y="2158469"/>
                <a:ext cx="340995" cy="498475"/>
              </a:xfrm>
              <a:custGeom>
                <a:avLst/>
                <a:gdLst/>
                <a:ahLst/>
                <a:cxnLst/>
                <a:rect l="l" t="t" r="r" b="b"/>
                <a:pathLst>
                  <a:path w="340995" h="498475">
                    <a:moveTo>
                      <a:pt x="340581" y="49787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8" name="object 868"/>
              <p:cNvSpPr/>
              <p:nvPr/>
            </p:nvSpPr>
            <p:spPr>
              <a:xfrm>
                <a:off x="12849221" y="2616226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2279" y="0"/>
                    </a:moveTo>
                    <a:lnTo>
                      <a:pt x="0" y="3647"/>
                    </a:lnTo>
                    <a:lnTo>
                      <a:pt x="5015" y="4559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9" name="object 869"/>
              <p:cNvSpPr/>
              <p:nvPr/>
            </p:nvSpPr>
            <p:spPr>
              <a:xfrm>
                <a:off x="12849221" y="2616226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2279" y="0"/>
                    </a:moveTo>
                    <a:lnTo>
                      <a:pt x="5015" y="4559"/>
                    </a:lnTo>
                    <a:lnTo>
                      <a:pt x="0" y="3647"/>
                    </a:lnTo>
                    <a:lnTo>
                      <a:pt x="227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0" name="object 870"/>
              <p:cNvSpPr/>
              <p:nvPr/>
            </p:nvSpPr>
            <p:spPr>
              <a:xfrm>
                <a:off x="12849221" y="2619874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4444">
                    <a:moveTo>
                      <a:pt x="0" y="0"/>
                    </a:moveTo>
                    <a:lnTo>
                      <a:pt x="911" y="4103"/>
                    </a:lnTo>
                    <a:lnTo>
                      <a:pt x="5015" y="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1" name="object 871"/>
              <p:cNvSpPr/>
              <p:nvPr/>
            </p:nvSpPr>
            <p:spPr>
              <a:xfrm>
                <a:off x="12849221" y="2619874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4444">
                    <a:moveTo>
                      <a:pt x="0" y="0"/>
                    </a:moveTo>
                    <a:lnTo>
                      <a:pt x="5015" y="911"/>
                    </a:lnTo>
                    <a:lnTo>
                      <a:pt x="911" y="41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2" name="object 872"/>
              <p:cNvSpPr/>
              <p:nvPr/>
            </p:nvSpPr>
            <p:spPr>
              <a:xfrm>
                <a:off x="12850132" y="2620785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4103" y="0"/>
                    </a:moveTo>
                    <a:lnTo>
                      <a:pt x="0" y="3191"/>
                    </a:lnTo>
                    <a:lnTo>
                      <a:pt x="3191" y="5471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3" name="object 873"/>
              <p:cNvSpPr/>
              <p:nvPr/>
            </p:nvSpPr>
            <p:spPr>
              <a:xfrm>
                <a:off x="12850132" y="2620785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0" y="3191"/>
                    </a:moveTo>
                    <a:lnTo>
                      <a:pt x="4103" y="0"/>
                    </a:lnTo>
                    <a:lnTo>
                      <a:pt x="3191" y="5471"/>
                    </a:lnTo>
                    <a:lnTo>
                      <a:pt x="0" y="319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4" name="object 874"/>
              <p:cNvSpPr/>
              <p:nvPr/>
            </p:nvSpPr>
            <p:spPr>
              <a:xfrm>
                <a:off x="12853324" y="2620785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911" y="0"/>
                    </a:moveTo>
                    <a:lnTo>
                      <a:pt x="0" y="5471"/>
                    </a:lnTo>
                    <a:lnTo>
                      <a:pt x="4103" y="4559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5" name="object 875"/>
              <p:cNvSpPr/>
              <p:nvPr/>
            </p:nvSpPr>
            <p:spPr>
              <a:xfrm>
                <a:off x="12853324" y="2620785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0" y="5471"/>
                    </a:moveTo>
                    <a:lnTo>
                      <a:pt x="911" y="0"/>
                    </a:lnTo>
                    <a:lnTo>
                      <a:pt x="4103" y="4559"/>
                    </a:lnTo>
                    <a:lnTo>
                      <a:pt x="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6" name="object 876"/>
              <p:cNvSpPr/>
              <p:nvPr/>
            </p:nvSpPr>
            <p:spPr>
              <a:xfrm>
                <a:off x="12854236" y="2620785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80">
                    <a:moveTo>
                      <a:pt x="0" y="0"/>
                    </a:moveTo>
                    <a:lnTo>
                      <a:pt x="3191" y="4559"/>
                    </a:lnTo>
                    <a:lnTo>
                      <a:pt x="5471" y="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7" name="object 877"/>
              <p:cNvSpPr/>
              <p:nvPr/>
            </p:nvSpPr>
            <p:spPr>
              <a:xfrm>
                <a:off x="12854236" y="2620785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80">
                    <a:moveTo>
                      <a:pt x="3191" y="4559"/>
                    </a:moveTo>
                    <a:lnTo>
                      <a:pt x="0" y="0"/>
                    </a:lnTo>
                    <a:lnTo>
                      <a:pt x="5471" y="911"/>
                    </a:lnTo>
                    <a:lnTo>
                      <a:pt x="3191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8" name="object 878"/>
              <p:cNvSpPr/>
              <p:nvPr/>
            </p:nvSpPr>
            <p:spPr>
              <a:xfrm>
                <a:off x="12854237" y="2617594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4">
                    <a:moveTo>
                      <a:pt x="4559" y="0"/>
                    </a:moveTo>
                    <a:lnTo>
                      <a:pt x="0" y="3191"/>
                    </a:lnTo>
                    <a:lnTo>
                      <a:pt x="5471" y="4103"/>
                    </a:lnTo>
                    <a:lnTo>
                      <a:pt x="4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9" name="object 879"/>
              <p:cNvSpPr/>
              <p:nvPr/>
            </p:nvSpPr>
            <p:spPr>
              <a:xfrm>
                <a:off x="12854237" y="2617594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4">
                    <a:moveTo>
                      <a:pt x="5471" y="4103"/>
                    </a:moveTo>
                    <a:lnTo>
                      <a:pt x="0" y="3191"/>
                    </a:lnTo>
                    <a:lnTo>
                      <a:pt x="4559" y="0"/>
                    </a:lnTo>
                    <a:lnTo>
                      <a:pt x="5471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0" name="object 880"/>
              <p:cNvSpPr/>
              <p:nvPr/>
            </p:nvSpPr>
            <p:spPr>
              <a:xfrm>
                <a:off x="12854237" y="2615314"/>
                <a:ext cx="508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714">
                    <a:moveTo>
                      <a:pt x="1367" y="0"/>
                    </a:moveTo>
                    <a:lnTo>
                      <a:pt x="0" y="5471"/>
                    </a:lnTo>
                    <a:lnTo>
                      <a:pt x="4559" y="2279"/>
                    </a:lnTo>
                    <a:lnTo>
                      <a:pt x="136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1" name="object 881"/>
              <p:cNvSpPr/>
              <p:nvPr/>
            </p:nvSpPr>
            <p:spPr>
              <a:xfrm>
                <a:off x="12854237" y="2615314"/>
                <a:ext cx="508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714">
                    <a:moveTo>
                      <a:pt x="4559" y="2279"/>
                    </a:moveTo>
                    <a:lnTo>
                      <a:pt x="0" y="5471"/>
                    </a:lnTo>
                    <a:lnTo>
                      <a:pt x="1367" y="0"/>
                    </a:lnTo>
                    <a:lnTo>
                      <a:pt x="4559" y="227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2" name="object 882"/>
              <p:cNvSpPr/>
              <p:nvPr/>
            </p:nvSpPr>
            <p:spPr>
              <a:xfrm>
                <a:off x="12851500" y="2615314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4103" y="0"/>
                    </a:moveTo>
                    <a:lnTo>
                      <a:pt x="0" y="911"/>
                    </a:lnTo>
                    <a:lnTo>
                      <a:pt x="2735" y="5471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3" name="object 883"/>
              <p:cNvSpPr/>
              <p:nvPr/>
            </p:nvSpPr>
            <p:spPr>
              <a:xfrm>
                <a:off x="12851500" y="2615314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4103" y="0"/>
                    </a:moveTo>
                    <a:lnTo>
                      <a:pt x="2735" y="5471"/>
                    </a:lnTo>
                    <a:lnTo>
                      <a:pt x="0" y="911"/>
                    </a:lnTo>
                    <a:lnTo>
                      <a:pt x="4103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4" name="object 884"/>
              <p:cNvSpPr/>
              <p:nvPr/>
            </p:nvSpPr>
            <p:spPr>
              <a:xfrm>
                <a:off x="12562441" y="2194032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80">
                    <a:moveTo>
                      <a:pt x="0" y="0"/>
                    </a:moveTo>
                    <a:lnTo>
                      <a:pt x="3191" y="4559"/>
                    </a:lnTo>
                    <a:lnTo>
                      <a:pt x="5471" y="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5" name="object 885"/>
              <p:cNvSpPr/>
              <p:nvPr/>
            </p:nvSpPr>
            <p:spPr>
              <a:xfrm>
                <a:off x="12562441" y="2194032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80">
                    <a:moveTo>
                      <a:pt x="3191" y="4559"/>
                    </a:moveTo>
                    <a:lnTo>
                      <a:pt x="0" y="0"/>
                    </a:lnTo>
                    <a:lnTo>
                      <a:pt x="5471" y="911"/>
                    </a:lnTo>
                    <a:lnTo>
                      <a:pt x="3191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6" name="object 886"/>
              <p:cNvSpPr/>
              <p:nvPr/>
            </p:nvSpPr>
            <p:spPr>
              <a:xfrm>
                <a:off x="12562441" y="2191297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559" y="0"/>
                    </a:moveTo>
                    <a:lnTo>
                      <a:pt x="0" y="2735"/>
                    </a:lnTo>
                    <a:lnTo>
                      <a:pt x="5471" y="3647"/>
                    </a:lnTo>
                    <a:lnTo>
                      <a:pt x="4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7" name="object 887"/>
              <p:cNvSpPr/>
              <p:nvPr/>
            </p:nvSpPr>
            <p:spPr>
              <a:xfrm>
                <a:off x="12562441" y="2191297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3647"/>
                    </a:moveTo>
                    <a:lnTo>
                      <a:pt x="0" y="2735"/>
                    </a:lnTo>
                    <a:lnTo>
                      <a:pt x="4559" y="0"/>
                    </a:lnTo>
                    <a:lnTo>
                      <a:pt x="5471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8" name="object 888"/>
              <p:cNvSpPr/>
              <p:nvPr/>
            </p:nvSpPr>
            <p:spPr>
              <a:xfrm>
                <a:off x="12562440" y="2189017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1367" y="0"/>
                    </a:moveTo>
                    <a:lnTo>
                      <a:pt x="0" y="5015"/>
                    </a:lnTo>
                    <a:lnTo>
                      <a:pt x="4559" y="2279"/>
                    </a:lnTo>
                    <a:lnTo>
                      <a:pt x="136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9" name="object 889"/>
              <p:cNvSpPr/>
              <p:nvPr/>
            </p:nvSpPr>
            <p:spPr>
              <a:xfrm>
                <a:off x="12562440" y="2189017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4559" y="2279"/>
                    </a:moveTo>
                    <a:lnTo>
                      <a:pt x="0" y="5015"/>
                    </a:lnTo>
                    <a:lnTo>
                      <a:pt x="1367" y="0"/>
                    </a:lnTo>
                    <a:lnTo>
                      <a:pt x="4559" y="227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0" name="object 890"/>
              <p:cNvSpPr/>
              <p:nvPr/>
            </p:nvSpPr>
            <p:spPr>
              <a:xfrm>
                <a:off x="12559705" y="2189017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80">
                    <a:moveTo>
                      <a:pt x="4103" y="0"/>
                    </a:moveTo>
                    <a:lnTo>
                      <a:pt x="0" y="455"/>
                    </a:lnTo>
                    <a:lnTo>
                      <a:pt x="2735" y="5015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1" name="object 891"/>
              <p:cNvSpPr/>
              <p:nvPr/>
            </p:nvSpPr>
            <p:spPr>
              <a:xfrm>
                <a:off x="12559705" y="2189017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80">
                    <a:moveTo>
                      <a:pt x="4103" y="0"/>
                    </a:moveTo>
                    <a:lnTo>
                      <a:pt x="2735" y="5015"/>
                    </a:lnTo>
                    <a:lnTo>
                      <a:pt x="0" y="455"/>
                    </a:lnTo>
                    <a:lnTo>
                      <a:pt x="4103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2" name="object 892"/>
              <p:cNvSpPr/>
              <p:nvPr/>
            </p:nvSpPr>
            <p:spPr>
              <a:xfrm>
                <a:off x="12557424" y="2189473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2279" y="0"/>
                    </a:moveTo>
                    <a:lnTo>
                      <a:pt x="0" y="3647"/>
                    </a:lnTo>
                    <a:lnTo>
                      <a:pt x="5015" y="4559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3" name="object 893"/>
              <p:cNvSpPr/>
              <p:nvPr/>
            </p:nvSpPr>
            <p:spPr>
              <a:xfrm>
                <a:off x="12557424" y="2189473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2279" y="0"/>
                    </a:moveTo>
                    <a:lnTo>
                      <a:pt x="5015" y="4559"/>
                    </a:lnTo>
                    <a:lnTo>
                      <a:pt x="0" y="3647"/>
                    </a:lnTo>
                    <a:lnTo>
                      <a:pt x="227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4" name="object 894"/>
              <p:cNvSpPr/>
              <p:nvPr/>
            </p:nvSpPr>
            <p:spPr>
              <a:xfrm>
                <a:off x="12557424" y="2193120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4444">
                    <a:moveTo>
                      <a:pt x="0" y="0"/>
                    </a:moveTo>
                    <a:lnTo>
                      <a:pt x="911" y="4103"/>
                    </a:lnTo>
                    <a:lnTo>
                      <a:pt x="5015" y="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5" name="object 895"/>
              <p:cNvSpPr/>
              <p:nvPr/>
            </p:nvSpPr>
            <p:spPr>
              <a:xfrm>
                <a:off x="12557424" y="2193120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4444">
                    <a:moveTo>
                      <a:pt x="0" y="0"/>
                    </a:moveTo>
                    <a:lnTo>
                      <a:pt x="5015" y="911"/>
                    </a:lnTo>
                    <a:lnTo>
                      <a:pt x="911" y="41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6" name="object 896"/>
              <p:cNvSpPr/>
              <p:nvPr/>
            </p:nvSpPr>
            <p:spPr>
              <a:xfrm>
                <a:off x="12558337" y="2194032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4103" y="0"/>
                    </a:moveTo>
                    <a:lnTo>
                      <a:pt x="0" y="3191"/>
                    </a:lnTo>
                    <a:lnTo>
                      <a:pt x="3191" y="5471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7" name="object 897"/>
              <p:cNvSpPr/>
              <p:nvPr/>
            </p:nvSpPr>
            <p:spPr>
              <a:xfrm>
                <a:off x="12558337" y="2194032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0" y="3191"/>
                    </a:moveTo>
                    <a:lnTo>
                      <a:pt x="4103" y="0"/>
                    </a:lnTo>
                    <a:lnTo>
                      <a:pt x="3191" y="5471"/>
                    </a:lnTo>
                    <a:lnTo>
                      <a:pt x="0" y="319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8" name="object 898"/>
              <p:cNvSpPr/>
              <p:nvPr/>
            </p:nvSpPr>
            <p:spPr>
              <a:xfrm>
                <a:off x="12561528" y="2194032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911" y="0"/>
                    </a:moveTo>
                    <a:lnTo>
                      <a:pt x="0" y="5471"/>
                    </a:lnTo>
                    <a:lnTo>
                      <a:pt x="4103" y="4559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9" name="object 899"/>
              <p:cNvSpPr/>
              <p:nvPr/>
            </p:nvSpPr>
            <p:spPr>
              <a:xfrm>
                <a:off x="12561528" y="2194032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0" y="5471"/>
                    </a:moveTo>
                    <a:lnTo>
                      <a:pt x="911" y="0"/>
                    </a:lnTo>
                    <a:lnTo>
                      <a:pt x="4103" y="4559"/>
                    </a:lnTo>
                    <a:lnTo>
                      <a:pt x="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00" name="object 900"/>
            <p:cNvSpPr txBox="1"/>
            <p:nvPr/>
          </p:nvSpPr>
          <p:spPr>
            <a:xfrm rot="3300000">
              <a:off x="12149711" y="2355829"/>
              <a:ext cx="113820" cy="3814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470"/>
                </a:lnSpc>
              </a:pPr>
              <a:r>
                <a:rPr sz="900" spc="-5" dirty="0">
                  <a:solidFill>
                    <a:srgbClr val="231F20"/>
                  </a:solidFill>
                  <a:latin typeface="Tahoma"/>
                  <a:cs typeface="Tahoma"/>
                </a:rPr>
                <a:t>12</a:t>
              </a:r>
              <a:r>
                <a:rPr sz="900" spc="5" dirty="0">
                  <a:solidFill>
                    <a:srgbClr val="231F20"/>
                  </a:solidFill>
                  <a:latin typeface="Tahoma"/>
                  <a:cs typeface="Tahoma"/>
                </a:rPr>
                <a:t>0</a:t>
              </a:r>
              <a:endParaRPr sz="900" dirty="0">
                <a:latin typeface="Tahoma"/>
                <a:cs typeface="Tahoma"/>
              </a:endParaRPr>
            </a:p>
          </p:txBody>
        </p:sp>
        <p:grpSp>
          <p:nvGrpSpPr>
            <p:cNvPr id="901" name="object 901"/>
            <p:cNvGrpSpPr/>
            <p:nvPr/>
          </p:nvGrpSpPr>
          <p:grpSpPr>
            <a:xfrm>
              <a:off x="11206226" y="4673354"/>
              <a:ext cx="2242185" cy="424180"/>
              <a:chOff x="11753119" y="4673354"/>
              <a:chExt cx="2242185" cy="424180"/>
            </a:xfrm>
          </p:grpSpPr>
          <p:sp>
            <p:nvSpPr>
              <p:cNvPr id="902" name="object 902"/>
              <p:cNvSpPr/>
              <p:nvPr/>
            </p:nvSpPr>
            <p:spPr>
              <a:xfrm>
                <a:off x="11796930" y="4674306"/>
                <a:ext cx="0" cy="422275"/>
              </a:xfrm>
              <a:custGeom>
                <a:avLst/>
                <a:gdLst/>
                <a:ahLst/>
                <a:cxnLst/>
                <a:rect l="l" t="t" r="r" b="b"/>
                <a:pathLst>
                  <a:path h="422275">
                    <a:moveTo>
                      <a:pt x="0" y="0"/>
                    </a:moveTo>
                    <a:lnTo>
                      <a:pt x="0" y="422193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3" name="object 903"/>
              <p:cNvSpPr/>
              <p:nvPr/>
            </p:nvSpPr>
            <p:spPr>
              <a:xfrm>
                <a:off x="13950756" y="4674306"/>
                <a:ext cx="0" cy="422275"/>
              </a:xfrm>
              <a:custGeom>
                <a:avLst/>
                <a:gdLst/>
                <a:ahLst/>
                <a:cxnLst/>
                <a:rect l="l" t="t" r="r" b="b"/>
                <a:pathLst>
                  <a:path h="422275">
                    <a:moveTo>
                      <a:pt x="0" y="0"/>
                    </a:moveTo>
                    <a:lnTo>
                      <a:pt x="0" y="422193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4" name="object 904"/>
              <p:cNvSpPr/>
              <p:nvPr/>
            </p:nvSpPr>
            <p:spPr>
              <a:xfrm>
                <a:off x="11754071" y="5010329"/>
                <a:ext cx="22402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240280">
                    <a:moveTo>
                      <a:pt x="0" y="0"/>
                    </a:moveTo>
                    <a:lnTo>
                      <a:pt x="2239997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5" name="object 905"/>
              <p:cNvSpPr/>
              <p:nvPr/>
            </p:nvSpPr>
            <p:spPr>
              <a:xfrm>
                <a:off x="11796930" y="5006681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103" y="0"/>
                    </a:moveTo>
                    <a:lnTo>
                      <a:pt x="0" y="3647"/>
                    </a:lnTo>
                    <a:lnTo>
                      <a:pt x="5471" y="3647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6" name="object 906"/>
              <p:cNvSpPr/>
              <p:nvPr/>
            </p:nvSpPr>
            <p:spPr>
              <a:xfrm>
                <a:off x="11796930" y="5006681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3647"/>
                    </a:moveTo>
                    <a:lnTo>
                      <a:pt x="0" y="3647"/>
                    </a:lnTo>
                    <a:lnTo>
                      <a:pt x="4103" y="0"/>
                    </a:lnTo>
                    <a:lnTo>
                      <a:pt x="5471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7" name="object 907"/>
              <p:cNvSpPr/>
              <p:nvPr/>
            </p:nvSpPr>
            <p:spPr>
              <a:xfrm>
                <a:off x="11796929" y="5004857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18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8" name="object 908"/>
              <p:cNvSpPr/>
              <p:nvPr/>
            </p:nvSpPr>
            <p:spPr>
              <a:xfrm>
                <a:off x="11796929" y="5004857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4103" y="1823"/>
                    </a:moveTo>
                    <a:lnTo>
                      <a:pt x="0" y="5471"/>
                    </a:lnTo>
                    <a:lnTo>
                      <a:pt x="0" y="0"/>
                    </a:lnTo>
                    <a:lnTo>
                      <a:pt x="4103" y="182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9" name="object 909"/>
              <p:cNvSpPr/>
              <p:nvPr/>
            </p:nvSpPr>
            <p:spPr>
              <a:xfrm>
                <a:off x="11793283" y="5004857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1823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0" name="object 910"/>
              <p:cNvSpPr/>
              <p:nvPr/>
            </p:nvSpPr>
            <p:spPr>
              <a:xfrm>
                <a:off x="11793283" y="5004857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3647" y="5471"/>
                    </a:lnTo>
                    <a:lnTo>
                      <a:pt x="0" y="1823"/>
                    </a:lnTo>
                    <a:lnTo>
                      <a:pt x="364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1" name="object 911"/>
              <p:cNvSpPr/>
              <p:nvPr/>
            </p:nvSpPr>
            <p:spPr>
              <a:xfrm>
                <a:off x="11791458" y="5006681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1823" y="0"/>
                    </a:moveTo>
                    <a:lnTo>
                      <a:pt x="0" y="3647"/>
                    </a:lnTo>
                    <a:lnTo>
                      <a:pt x="5471" y="3647"/>
                    </a:lnTo>
                    <a:lnTo>
                      <a:pt x="182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2" name="object 912"/>
              <p:cNvSpPr/>
              <p:nvPr/>
            </p:nvSpPr>
            <p:spPr>
              <a:xfrm>
                <a:off x="11791458" y="5006681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1823" y="0"/>
                    </a:moveTo>
                    <a:lnTo>
                      <a:pt x="5471" y="3647"/>
                    </a:lnTo>
                    <a:lnTo>
                      <a:pt x="0" y="3647"/>
                    </a:lnTo>
                    <a:lnTo>
                      <a:pt x="1823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3" name="object 913"/>
              <p:cNvSpPr/>
              <p:nvPr/>
            </p:nvSpPr>
            <p:spPr>
              <a:xfrm>
                <a:off x="11791458" y="5010329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0"/>
                    </a:moveTo>
                    <a:lnTo>
                      <a:pt x="0" y="0"/>
                    </a:lnTo>
                    <a:lnTo>
                      <a:pt x="1823" y="3647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4" name="object 914"/>
              <p:cNvSpPr/>
              <p:nvPr/>
            </p:nvSpPr>
            <p:spPr>
              <a:xfrm>
                <a:off x="11791458" y="5010329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0" y="0"/>
                    </a:moveTo>
                    <a:lnTo>
                      <a:pt x="5471" y="0"/>
                    </a:lnTo>
                    <a:lnTo>
                      <a:pt x="1823" y="364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5" name="object 915"/>
              <p:cNvSpPr/>
              <p:nvPr/>
            </p:nvSpPr>
            <p:spPr>
              <a:xfrm>
                <a:off x="11793282" y="5010329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3647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6" name="object 916"/>
              <p:cNvSpPr/>
              <p:nvPr/>
            </p:nvSpPr>
            <p:spPr>
              <a:xfrm>
                <a:off x="11793282" y="5010329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0" y="3647"/>
                    </a:moveTo>
                    <a:lnTo>
                      <a:pt x="3647" y="0"/>
                    </a:lnTo>
                    <a:lnTo>
                      <a:pt x="3647" y="5471"/>
                    </a:lnTo>
                    <a:lnTo>
                      <a:pt x="0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7" name="object 917"/>
              <p:cNvSpPr/>
              <p:nvPr/>
            </p:nvSpPr>
            <p:spPr>
              <a:xfrm>
                <a:off x="11796930" y="5010329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36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8" name="object 918"/>
              <p:cNvSpPr/>
              <p:nvPr/>
            </p:nvSpPr>
            <p:spPr>
              <a:xfrm>
                <a:off x="11796930" y="5010329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0" y="5471"/>
                    </a:moveTo>
                    <a:lnTo>
                      <a:pt x="0" y="0"/>
                    </a:lnTo>
                    <a:lnTo>
                      <a:pt x="4103" y="3647"/>
                    </a:lnTo>
                    <a:lnTo>
                      <a:pt x="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9" name="object 919"/>
              <p:cNvSpPr/>
              <p:nvPr/>
            </p:nvSpPr>
            <p:spPr>
              <a:xfrm>
                <a:off x="11796929" y="5010329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0"/>
                    </a:moveTo>
                    <a:lnTo>
                      <a:pt x="0" y="0"/>
                    </a:lnTo>
                    <a:lnTo>
                      <a:pt x="4103" y="3647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0" name="object 920"/>
              <p:cNvSpPr/>
              <p:nvPr/>
            </p:nvSpPr>
            <p:spPr>
              <a:xfrm>
                <a:off x="11796929" y="5010329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103" y="3647"/>
                    </a:moveTo>
                    <a:lnTo>
                      <a:pt x="0" y="0"/>
                    </a:lnTo>
                    <a:lnTo>
                      <a:pt x="5471" y="0"/>
                    </a:lnTo>
                    <a:lnTo>
                      <a:pt x="4103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1" name="object 921"/>
              <p:cNvSpPr/>
              <p:nvPr/>
            </p:nvSpPr>
            <p:spPr>
              <a:xfrm>
                <a:off x="13945739" y="5010329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5015" y="0"/>
                    </a:moveTo>
                    <a:lnTo>
                      <a:pt x="0" y="0"/>
                    </a:lnTo>
                    <a:lnTo>
                      <a:pt x="1367" y="3647"/>
                    </a:lnTo>
                    <a:lnTo>
                      <a:pt x="501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2" name="object 922"/>
              <p:cNvSpPr/>
              <p:nvPr/>
            </p:nvSpPr>
            <p:spPr>
              <a:xfrm>
                <a:off x="13945739" y="5010329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0" y="0"/>
                    </a:moveTo>
                    <a:lnTo>
                      <a:pt x="5015" y="0"/>
                    </a:lnTo>
                    <a:lnTo>
                      <a:pt x="1367" y="364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3" name="object 923"/>
              <p:cNvSpPr/>
              <p:nvPr/>
            </p:nvSpPr>
            <p:spPr>
              <a:xfrm>
                <a:off x="13947107" y="5010329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3647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4" name="object 924"/>
              <p:cNvSpPr/>
              <p:nvPr/>
            </p:nvSpPr>
            <p:spPr>
              <a:xfrm>
                <a:off x="13947107" y="5010329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0" y="3647"/>
                    </a:moveTo>
                    <a:lnTo>
                      <a:pt x="3647" y="0"/>
                    </a:lnTo>
                    <a:lnTo>
                      <a:pt x="3647" y="5471"/>
                    </a:lnTo>
                    <a:lnTo>
                      <a:pt x="0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5" name="object 925"/>
              <p:cNvSpPr/>
              <p:nvPr/>
            </p:nvSpPr>
            <p:spPr>
              <a:xfrm>
                <a:off x="13950756" y="5010329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36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6" name="object 926"/>
              <p:cNvSpPr/>
              <p:nvPr/>
            </p:nvSpPr>
            <p:spPr>
              <a:xfrm>
                <a:off x="13950756" y="5010329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5471"/>
                    </a:moveTo>
                    <a:lnTo>
                      <a:pt x="0" y="0"/>
                    </a:lnTo>
                    <a:lnTo>
                      <a:pt x="4103" y="3647"/>
                    </a:lnTo>
                    <a:lnTo>
                      <a:pt x="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7" name="object 927"/>
              <p:cNvSpPr/>
              <p:nvPr/>
            </p:nvSpPr>
            <p:spPr>
              <a:xfrm>
                <a:off x="13950756" y="5010329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0"/>
                    </a:moveTo>
                    <a:lnTo>
                      <a:pt x="0" y="0"/>
                    </a:lnTo>
                    <a:lnTo>
                      <a:pt x="4103" y="3647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8" name="object 928"/>
              <p:cNvSpPr/>
              <p:nvPr/>
            </p:nvSpPr>
            <p:spPr>
              <a:xfrm>
                <a:off x="13950756" y="5010329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103" y="3647"/>
                    </a:moveTo>
                    <a:lnTo>
                      <a:pt x="0" y="0"/>
                    </a:lnTo>
                    <a:lnTo>
                      <a:pt x="5471" y="0"/>
                    </a:lnTo>
                    <a:lnTo>
                      <a:pt x="4103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9" name="object 929"/>
              <p:cNvSpPr/>
              <p:nvPr/>
            </p:nvSpPr>
            <p:spPr>
              <a:xfrm>
                <a:off x="13950756" y="5006681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103" y="0"/>
                    </a:moveTo>
                    <a:lnTo>
                      <a:pt x="0" y="3647"/>
                    </a:lnTo>
                    <a:lnTo>
                      <a:pt x="5471" y="3647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0" name="object 930"/>
              <p:cNvSpPr/>
              <p:nvPr/>
            </p:nvSpPr>
            <p:spPr>
              <a:xfrm>
                <a:off x="13950756" y="5006681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3647"/>
                    </a:moveTo>
                    <a:lnTo>
                      <a:pt x="0" y="3647"/>
                    </a:lnTo>
                    <a:lnTo>
                      <a:pt x="4103" y="0"/>
                    </a:lnTo>
                    <a:lnTo>
                      <a:pt x="5471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1" name="object 931"/>
              <p:cNvSpPr/>
              <p:nvPr/>
            </p:nvSpPr>
            <p:spPr>
              <a:xfrm>
                <a:off x="13950756" y="5004857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18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2" name="object 932"/>
              <p:cNvSpPr/>
              <p:nvPr/>
            </p:nvSpPr>
            <p:spPr>
              <a:xfrm>
                <a:off x="13950756" y="5004857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1823"/>
                    </a:moveTo>
                    <a:lnTo>
                      <a:pt x="0" y="5471"/>
                    </a:lnTo>
                    <a:lnTo>
                      <a:pt x="0" y="0"/>
                    </a:lnTo>
                    <a:lnTo>
                      <a:pt x="4103" y="182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3" name="object 933"/>
              <p:cNvSpPr/>
              <p:nvPr/>
            </p:nvSpPr>
            <p:spPr>
              <a:xfrm>
                <a:off x="13947108" y="5004857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1823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4" name="object 934"/>
              <p:cNvSpPr/>
              <p:nvPr/>
            </p:nvSpPr>
            <p:spPr>
              <a:xfrm>
                <a:off x="13947108" y="5004857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3647" y="5471"/>
                    </a:lnTo>
                    <a:lnTo>
                      <a:pt x="0" y="1823"/>
                    </a:lnTo>
                    <a:lnTo>
                      <a:pt x="364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5" name="object 935"/>
              <p:cNvSpPr/>
              <p:nvPr/>
            </p:nvSpPr>
            <p:spPr>
              <a:xfrm>
                <a:off x="13945740" y="5006681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1367" y="0"/>
                    </a:moveTo>
                    <a:lnTo>
                      <a:pt x="0" y="3647"/>
                    </a:lnTo>
                    <a:lnTo>
                      <a:pt x="5015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6" name="object 936"/>
              <p:cNvSpPr/>
              <p:nvPr/>
            </p:nvSpPr>
            <p:spPr>
              <a:xfrm>
                <a:off x="13945740" y="5006681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1367" y="0"/>
                    </a:moveTo>
                    <a:lnTo>
                      <a:pt x="5015" y="3647"/>
                    </a:lnTo>
                    <a:lnTo>
                      <a:pt x="0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37" name="object 937"/>
            <p:cNvSpPr txBox="1"/>
            <p:nvPr/>
          </p:nvSpPr>
          <p:spPr>
            <a:xfrm>
              <a:off x="11849365" y="4904474"/>
              <a:ext cx="670316" cy="89906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spcBef>
                  <a:spcPts val="120"/>
                </a:spcBef>
              </a:pPr>
              <a:r>
                <a:rPr sz="1000" dirty="0">
                  <a:solidFill>
                    <a:srgbClr val="231F20"/>
                  </a:solidFill>
                  <a:latin typeface="Tahoma"/>
                  <a:cs typeface="Tahoma"/>
                </a:rPr>
                <a:t>Diameter</a:t>
              </a:r>
              <a:r>
                <a:rPr sz="1000" spc="50" dirty="0">
                  <a:solidFill>
                    <a:srgbClr val="231F20"/>
                  </a:solidFill>
                  <a:latin typeface="Tahoma"/>
                  <a:cs typeface="Tahoma"/>
                </a:rPr>
                <a:t> </a:t>
              </a:r>
              <a:r>
                <a:rPr sz="1000" spc="5" dirty="0">
                  <a:solidFill>
                    <a:srgbClr val="231F20"/>
                  </a:solidFill>
                  <a:latin typeface="Tahoma"/>
                  <a:cs typeface="Tahoma"/>
                </a:rPr>
                <a:t>500</a:t>
              </a:r>
              <a:endParaRPr sz="1000" dirty="0">
                <a:latin typeface="Tahoma"/>
                <a:cs typeface="Tahoma"/>
              </a:endParaRPr>
            </a:p>
          </p:txBody>
        </p:sp>
        <p:grpSp>
          <p:nvGrpSpPr>
            <p:cNvPr id="938" name="object 938"/>
            <p:cNvGrpSpPr/>
            <p:nvPr/>
          </p:nvGrpSpPr>
          <p:grpSpPr>
            <a:xfrm>
              <a:off x="13752154" y="4285812"/>
              <a:ext cx="222250" cy="260985"/>
              <a:chOff x="14299048" y="4285811"/>
              <a:chExt cx="222250" cy="260985"/>
            </a:xfrm>
          </p:grpSpPr>
          <p:sp>
            <p:nvSpPr>
              <p:cNvPr id="939" name="object 939"/>
              <p:cNvSpPr/>
              <p:nvPr/>
            </p:nvSpPr>
            <p:spPr>
              <a:xfrm>
                <a:off x="14300000" y="4329621"/>
                <a:ext cx="2203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20344">
                    <a:moveTo>
                      <a:pt x="0" y="0"/>
                    </a:moveTo>
                    <a:lnTo>
                      <a:pt x="219759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0" name="object 940"/>
              <p:cNvSpPr/>
              <p:nvPr/>
            </p:nvSpPr>
            <p:spPr>
              <a:xfrm>
                <a:off x="14300000" y="4501964"/>
                <a:ext cx="2203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20344">
                    <a:moveTo>
                      <a:pt x="0" y="0"/>
                    </a:moveTo>
                    <a:lnTo>
                      <a:pt x="219759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1" name="object 941"/>
              <p:cNvSpPr/>
              <p:nvPr/>
            </p:nvSpPr>
            <p:spPr>
              <a:xfrm>
                <a:off x="14433589" y="4286763"/>
                <a:ext cx="0" cy="259079"/>
              </a:xfrm>
              <a:custGeom>
                <a:avLst/>
                <a:gdLst/>
                <a:ahLst/>
                <a:cxnLst/>
                <a:rect l="l" t="t" r="r" b="b"/>
                <a:pathLst>
                  <a:path h="259079">
                    <a:moveTo>
                      <a:pt x="0" y="0"/>
                    </a:moveTo>
                    <a:lnTo>
                      <a:pt x="0" y="258513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2" name="object 942"/>
              <p:cNvSpPr/>
              <p:nvPr/>
            </p:nvSpPr>
            <p:spPr>
              <a:xfrm>
                <a:off x="14433589" y="4329621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3647" y="41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3" name="object 943"/>
              <p:cNvSpPr/>
              <p:nvPr/>
            </p:nvSpPr>
            <p:spPr>
              <a:xfrm>
                <a:off x="14433589" y="4329621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0" y="5471"/>
                    </a:moveTo>
                    <a:lnTo>
                      <a:pt x="0" y="0"/>
                    </a:lnTo>
                    <a:lnTo>
                      <a:pt x="3647" y="4103"/>
                    </a:lnTo>
                    <a:lnTo>
                      <a:pt x="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4" name="object 944"/>
              <p:cNvSpPr/>
              <p:nvPr/>
            </p:nvSpPr>
            <p:spPr>
              <a:xfrm>
                <a:off x="14433588" y="4329621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5">
                    <a:moveTo>
                      <a:pt x="5471" y="0"/>
                    </a:moveTo>
                    <a:lnTo>
                      <a:pt x="0" y="0"/>
                    </a:lnTo>
                    <a:lnTo>
                      <a:pt x="3647" y="4103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5" name="object 945"/>
              <p:cNvSpPr/>
              <p:nvPr/>
            </p:nvSpPr>
            <p:spPr>
              <a:xfrm>
                <a:off x="14433588" y="4329621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5">
                    <a:moveTo>
                      <a:pt x="3647" y="4103"/>
                    </a:moveTo>
                    <a:lnTo>
                      <a:pt x="0" y="0"/>
                    </a:lnTo>
                    <a:lnTo>
                      <a:pt x="5471" y="0"/>
                    </a:lnTo>
                    <a:lnTo>
                      <a:pt x="3647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6" name="object 946"/>
              <p:cNvSpPr/>
              <p:nvPr/>
            </p:nvSpPr>
            <p:spPr>
              <a:xfrm>
                <a:off x="14433588" y="4325973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3647" y="0"/>
                    </a:moveTo>
                    <a:lnTo>
                      <a:pt x="0" y="3647"/>
                    </a:lnTo>
                    <a:lnTo>
                      <a:pt x="5471" y="3647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7" name="object 947"/>
              <p:cNvSpPr/>
              <p:nvPr/>
            </p:nvSpPr>
            <p:spPr>
              <a:xfrm>
                <a:off x="14433588" y="4325973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3647"/>
                    </a:moveTo>
                    <a:lnTo>
                      <a:pt x="0" y="3647"/>
                    </a:lnTo>
                    <a:lnTo>
                      <a:pt x="3647" y="0"/>
                    </a:lnTo>
                    <a:lnTo>
                      <a:pt x="5471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8" name="object 948"/>
              <p:cNvSpPr/>
              <p:nvPr/>
            </p:nvSpPr>
            <p:spPr>
              <a:xfrm>
                <a:off x="14433588" y="4324150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3647" y="18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9" name="object 949"/>
              <p:cNvSpPr/>
              <p:nvPr/>
            </p:nvSpPr>
            <p:spPr>
              <a:xfrm>
                <a:off x="14433588" y="4324150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1823"/>
                    </a:moveTo>
                    <a:lnTo>
                      <a:pt x="0" y="5471"/>
                    </a:lnTo>
                    <a:lnTo>
                      <a:pt x="0" y="0"/>
                    </a:lnTo>
                    <a:lnTo>
                      <a:pt x="3647" y="182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0" name="object 950"/>
              <p:cNvSpPr/>
              <p:nvPr/>
            </p:nvSpPr>
            <p:spPr>
              <a:xfrm>
                <a:off x="14429486" y="4324150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0"/>
                    </a:moveTo>
                    <a:lnTo>
                      <a:pt x="0" y="1823"/>
                    </a:lnTo>
                    <a:lnTo>
                      <a:pt x="4103" y="5471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1" name="object 951"/>
              <p:cNvSpPr/>
              <p:nvPr/>
            </p:nvSpPr>
            <p:spPr>
              <a:xfrm>
                <a:off x="14429486" y="4324150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0"/>
                    </a:moveTo>
                    <a:lnTo>
                      <a:pt x="4103" y="5471"/>
                    </a:lnTo>
                    <a:lnTo>
                      <a:pt x="0" y="1823"/>
                    </a:lnTo>
                    <a:lnTo>
                      <a:pt x="4103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2" name="object 952"/>
              <p:cNvSpPr/>
              <p:nvPr/>
            </p:nvSpPr>
            <p:spPr>
              <a:xfrm>
                <a:off x="14428117" y="4325973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1367" y="0"/>
                    </a:moveTo>
                    <a:lnTo>
                      <a:pt x="0" y="3647"/>
                    </a:lnTo>
                    <a:lnTo>
                      <a:pt x="5471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3" name="object 953"/>
              <p:cNvSpPr/>
              <p:nvPr/>
            </p:nvSpPr>
            <p:spPr>
              <a:xfrm>
                <a:off x="14428117" y="4325973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1367" y="0"/>
                    </a:moveTo>
                    <a:lnTo>
                      <a:pt x="5471" y="3647"/>
                    </a:lnTo>
                    <a:lnTo>
                      <a:pt x="0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4" name="object 954"/>
              <p:cNvSpPr/>
              <p:nvPr/>
            </p:nvSpPr>
            <p:spPr>
              <a:xfrm>
                <a:off x="14428118" y="4329621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5">
                    <a:moveTo>
                      <a:pt x="5471" y="0"/>
                    </a:moveTo>
                    <a:lnTo>
                      <a:pt x="0" y="0"/>
                    </a:lnTo>
                    <a:lnTo>
                      <a:pt x="1367" y="4103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5" name="object 955"/>
              <p:cNvSpPr/>
              <p:nvPr/>
            </p:nvSpPr>
            <p:spPr>
              <a:xfrm>
                <a:off x="14428118" y="4329621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5">
                    <a:moveTo>
                      <a:pt x="0" y="0"/>
                    </a:moveTo>
                    <a:lnTo>
                      <a:pt x="5471" y="0"/>
                    </a:lnTo>
                    <a:lnTo>
                      <a:pt x="1367" y="41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6" name="object 956"/>
              <p:cNvSpPr/>
              <p:nvPr/>
            </p:nvSpPr>
            <p:spPr>
              <a:xfrm>
                <a:off x="14429485" y="4329621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0"/>
                    </a:moveTo>
                    <a:lnTo>
                      <a:pt x="0" y="4103"/>
                    </a:lnTo>
                    <a:lnTo>
                      <a:pt x="4103" y="5471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7" name="object 957"/>
              <p:cNvSpPr/>
              <p:nvPr/>
            </p:nvSpPr>
            <p:spPr>
              <a:xfrm>
                <a:off x="14429485" y="4329621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4103"/>
                    </a:moveTo>
                    <a:lnTo>
                      <a:pt x="4103" y="0"/>
                    </a:lnTo>
                    <a:lnTo>
                      <a:pt x="4103" y="5471"/>
                    </a:lnTo>
                    <a:lnTo>
                      <a:pt x="0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8" name="object 958"/>
              <p:cNvSpPr/>
              <p:nvPr/>
            </p:nvSpPr>
            <p:spPr>
              <a:xfrm>
                <a:off x="14429486" y="4496492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0"/>
                    </a:moveTo>
                    <a:lnTo>
                      <a:pt x="0" y="1823"/>
                    </a:lnTo>
                    <a:lnTo>
                      <a:pt x="4103" y="5471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9" name="object 959"/>
              <p:cNvSpPr/>
              <p:nvPr/>
            </p:nvSpPr>
            <p:spPr>
              <a:xfrm>
                <a:off x="14429486" y="4496492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0"/>
                    </a:moveTo>
                    <a:lnTo>
                      <a:pt x="4103" y="5471"/>
                    </a:lnTo>
                    <a:lnTo>
                      <a:pt x="0" y="1823"/>
                    </a:lnTo>
                    <a:lnTo>
                      <a:pt x="4103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0" name="object 960"/>
              <p:cNvSpPr/>
              <p:nvPr/>
            </p:nvSpPr>
            <p:spPr>
              <a:xfrm>
                <a:off x="14428117" y="4498316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1367" y="0"/>
                    </a:moveTo>
                    <a:lnTo>
                      <a:pt x="0" y="3647"/>
                    </a:lnTo>
                    <a:lnTo>
                      <a:pt x="5471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1" name="object 961"/>
              <p:cNvSpPr/>
              <p:nvPr/>
            </p:nvSpPr>
            <p:spPr>
              <a:xfrm>
                <a:off x="14428117" y="4498316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1367" y="0"/>
                    </a:moveTo>
                    <a:lnTo>
                      <a:pt x="5471" y="3647"/>
                    </a:lnTo>
                    <a:lnTo>
                      <a:pt x="0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2" name="object 962"/>
              <p:cNvSpPr/>
              <p:nvPr/>
            </p:nvSpPr>
            <p:spPr>
              <a:xfrm>
                <a:off x="14428118" y="4501964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5">
                    <a:moveTo>
                      <a:pt x="5471" y="0"/>
                    </a:moveTo>
                    <a:lnTo>
                      <a:pt x="0" y="0"/>
                    </a:lnTo>
                    <a:lnTo>
                      <a:pt x="1367" y="4103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3" name="object 963"/>
              <p:cNvSpPr/>
              <p:nvPr/>
            </p:nvSpPr>
            <p:spPr>
              <a:xfrm>
                <a:off x="14428118" y="4501964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5">
                    <a:moveTo>
                      <a:pt x="0" y="0"/>
                    </a:moveTo>
                    <a:lnTo>
                      <a:pt x="5471" y="0"/>
                    </a:lnTo>
                    <a:lnTo>
                      <a:pt x="1367" y="41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4" name="object 964"/>
              <p:cNvSpPr/>
              <p:nvPr/>
            </p:nvSpPr>
            <p:spPr>
              <a:xfrm>
                <a:off x="14429485" y="4501964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0"/>
                    </a:moveTo>
                    <a:lnTo>
                      <a:pt x="0" y="4103"/>
                    </a:lnTo>
                    <a:lnTo>
                      <a:pt x="4103" y="5471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5" name="object 965"/>
              <p:cNvSpPr/>
              <p:nvPr/>
            </p:nvSpPr>
            <p:spPr>
              <a:xfrm>
                <a:off x="14429485" y="4501964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4103"/>
                    </a:moveTo>
                    <a:lnTo>
                      <a:pt x="4103" y="0"/>
                    </a:lnTo>
                    <a:lnTo>
                      <a:pt x="4103" y="5471"/>
                    </a:lnTo>
                    <a:lnTo>
                      <a:pt x="0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6" name="object 966"/>
              <p:cNvSpPr/>
              <p:nvPr/>
            </p:nvSpPr>
            <p:spPr>
              <a:xfrm>
                <a:off x="14433589" y="4501964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3647" y="41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7" name="object 967"/>
              <p:cNvSpPr/>
              <p:nvPr/>
            </p:nvSpPr>
            <p:spPr>
              <a:xfrm>
                <a:off x="14433589" y="4501964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0" y="5471"/>
                    </a:moveTo>
                    <a:lnTo>
                      <a:pt x="0" y="0"/>
                    </a:lnTo>
                    <a:lnTo>
                      <a:pt x="3647" y="4103"/>
                    </a:lnTo>
                    <a:lnTo>
                      <a:pt x="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8" name="object 968"/>
              <p:cNvSpPr/>
              <p:nvPr/>
            </p:nvSpPr>
            <p:spPr>
              <a:xfrm>
                <a:off x="14433588" y="4501964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5">
                    <a:moveTo>
                      <a:pt x="5471" y="0"/>
                    </a:moveTo>
                    <a:lnTo>
                      <a:pt x="0" y="0"/>
                    </a:lnTo>
                    <a:lnTo>
                      <a:pt x="3647" y="4103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9" name="object 969"/>
              <p:cNvSpPr/>
              <p:nvPr/>
            </p:nvSpPr>
            <p:spPr>
              <a:xfrm>
                <a:off x="14433588" y="4501964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5">
                    <a:moveTo>
                      <a:pt x="3647" y="4103"/>
                    </a:moveTo>
                    <a:lnTo>
                      <a:pt x="0" y="0"/>
                    </a:lnTo>
                    <a:lnTo>
                      <a:pt x="5471" y="0"/>
                    </a:lnTo>
                    <a:lnTo>
                      <a:pt x="3647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0" name="object 970"/>
              <p:cNvSpPr/>
              <p:nvPr/>
            </p:nvSpPr>
            <p:spPr>
              <a:xfrm>
                <a:off x="14433588" y="4498316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3647" y="0"/>
                    </a:moveTo>
                    <a:lnTo>
                      <a:pt x="0" y="3647"/>
                    </a:lnTo>
                    <a:lnTo>
                      <a:pt x="5471" y="3647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1" name="object 971"/>
              <p:cNvSpPr/>
              <p:nvPr/>
            </p:nvSpPr>
            <p:spPr>
              <a:xfrm>
                <a:off x="14433588" y="4498316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3647"/>
                    </a:moveTo>
                    <a:lnTo>
                      <a:pt x="0" y="3647"/>
                    </a:lnTo>
                    <a:lnTo>
                      <a:pt x="3647" y="0"/>
                    </a:lnTo>
                    <a:lnTo>
                      <a:pt x="5471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2" name="object 972"/>
              <p:cNvSpPr/>
              <p:nvPr/>
            </p:nvSpPr>
            <p:spPr>
              <a:xfrm>
                <a:off x="14433588" y="4496492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3647" y="18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3" name="object 973"/>
              <p:cNvSpPr/>
              <p:nvPr/>
            </p:nvSpPr>
            <p:spPr>
              <a:xfrm>
                <a:off x="14433588" y="4496492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1823"/>
                    </a:moveTo>
                    <a:lnTo>
                      <a:pt x="0" y="5471"/>
                    </a:lnTo>
                    <a:lnTo>
                      <a:pt x="0" y="0"/>
                    </a:lnTo>
                    <a:lnTo>
                      <a:pt x="3647" y="182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74" name="object 974"/>
            <p:cNvSpPr txBox="1"/>
            <p:nvPr/>
          </p:nvSpPr>
          <p:spPr>
            <a:xfrm>
              <a:off x="13782604" y="4371186"/>
              <a:ext cx="81732" cy="89535"/>
            </a:xfrm>
            <a:prstGeom prst="rect">
              <a:avLst/>
            </a:prstGeom>
          </p:spPr>
          <p:txBody>
            <a:bodyPr vert="vert270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000" dirty="0">
                  <a:solidFill>
                    <a:srgbClr val="231F20"/>
                  </a:solidFill>
                  <a:latin typeface="Tahoma"/>
                  <a:cs typeface="Tahoma"/>
                </a:rPr>
                <a:t>40</a:t>
              </a:r>
              <a:endParaRPr sz="1000" dirty="0">
                <a:latin typeface="Tahoma"/>
                <a:cs typeface="Tahoma"/>
              </a:endParaRPr>
            </a:p>
          </p:txBody>
        </p:sp>
        <p:grpSp>
          <p:nvGrpSpPr>
            <p:cNvPr id="975" name="object 975"/>
            <p:cNvGrpSpPr/>
            <p:nvPr/>
          </p:nvGrpSpPr>
          <p:grpSpPr>
            <a:xfrm>
              <a:off x="11569604" y="2015723"/>
              <a:ext cx="1680210" cy="1906905"/>
              <a:chOff x="12116498" y="2015722"/>
              <a:chExt cx="1680210" cy="1906905"/>
            </a:xfrm>
          </p:grpSpPr>
          <p:sp>
            <p:nvSpPr>
              <p:cNvPr id="976" name="object 976"/>
              <p:cNvSpPr/>
              <p:nvPr/>
            </p:nvSpPr>
            <p:spPr>
              <a:xfrm>
                <a:off x="12117450" y="2016674"/>
                <a:ext cx="705485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705484" h="481964">
                    <a:moveTo>
                      <a:pt x="0" y="481920"/>
                    </a:moveTo>
                    <a:lnTo>
                      <a:pt x="704871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7" name="object 977"/>
              <p:cNvSpPr/>
              <p:nvPr/>
            </p:nvSpPr>
            <p:spPr>
              <a:xfrm>
                <a:off x="13090412" y="3438728"/>
                <a:ext cx="70548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705484" h="482600">
                    <a:moveTo>
                      <a:pt x="0" y="482376"/>
                    </a:moveTo>
                    <a:lnTo>
                      <a:pt x="704871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8" name="object 978"/>
              <p:cNvSpPr/>
              <p:nvPr/>
            </p:nvSpPr>
            <p:spPr>
              <a:xfrm>
                <a:off x="12727032" y="2029440"/>
                <a:ext cx="1021715" cy="1494155"/>
              </a:xfrm>
              <a:custGeom>
                <a:avLst/>
                <a:gdLst/>
                <a:ahLst/>
                <a:cxnLst/>
                <a:rect l="l" t="t" r="r" b="b"/>
                <a:pathLst>
                  <a:path w="1021715" h="1494154">
                    <a:moveTo>
                      <a:pt x="0" y="0"/>
                    </a:moveTo>
                    <a:lnTo>
                      <a:pt x="1021289" y="1493635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9" name="object 979"/>
              <p:cNvSpPr/>
              <p:nvPr/>
            </p:nvSpPr>
            <p:spPr>
              <a:xfrm>
                <a:off x="12751197" y="2065003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80">
                    <a:moveTo>
                      <a:pt x="0" y="0"/>
                    </a:moveTo>
                    <a:lnTo>
                      <a:pt x="3191" y="4559"/>
                    </a:lnTo>
                    <a:lnTo>
                      <a:pt x="5471" y="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0" name="object 980"/>
              <p:cNvSpPr/>
              <p:nvPr/>
            </p:nvSpPr>
            <p:spPr>
              <a:xfrm>
                <a:off x="12751197" y="2065003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80">
                    <a:moveTo>
                      <a:pt x="3191" y="4559"/>
                    </a:moveTo>
                    <a:lnTo>
                      <a:pt x="0" y="0"/>
                    </a:lnTo>
                    <a:lnTo>
                      <a:pt x="5471" y="911"/>
                    </a:lnTo>
                    <a:lnTo>
                      <a:pt x="3191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1" name="object 981"/>
              <p:cNvSpPr/>
              <p:nvPr/>
            </p:nvSpPr>
            <p:spPr>
              <a:xfrm>
                <a:off x="12751195" y="2062268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559" y="0"/>
                    </a:moveTo>
                    <a:lnTo>
                      <a:pt x="0" y="2735"/>
                    </a:lnTo>
                    <a:lnTo>
                      <a:pt x="5471" y="3647"/>
                    </a:lnTo>
                    <a:lnTo>
                      <a:pt x="4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2" name="object 982"/>
              <p:cNvSpPr/>
              <p:nvPr/>
            </p:nvSpPr>
            <p:spPr>
              <a:xfrm>
                <a:off x="12751195" y="2062268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3647"/>
                    </a:moveTo>
                    <a:lnTo>
                      <a:pt x="0" y="2735"/>
                    </a:lnTo>
                    <a:lnTo>
                      <a:pt x="4559" y="0"/>
                    </a:lnTo>
                    <a:lnTo>
                      <a:pt x="5471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3" name="object 983"/>
              <p:cNvSpPr/>
              <p:nvPr/>
            </p:nvSpPr>
            <p:spPr>
              <a:xfrm>
                <a:off x="12751198" y="2059989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911" y="0"/>
                    </a:moveTo>
                    <a:lnTo>
                      <a:pt x="0" y="5015"/>
                    </a:lnTo>
                    <a:lnTo>
                      <a:pt x="4559" y="2279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4" name="object 984"/>
              <p:cNvSpPr/>
              <p:nvPr/>
            </p:nvSpPr>
            <p:spPr>
              <a:xfrm>
                <a:off x="12751198" y="2059989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080">
                    <a:moveTo>
                      <a:pt x="4559" y="2279"/>
                    </a:moveTo>
                    <a:lnTo>
                      <a:pt x="0" y="5015"/>
                    </a:lnTo>
                    <a:lnTo>
                      <a:pt x="911" y="0"/>
                    </a:lnTo>
                    <a:lnTo>
                      <a:pt x="4559" y="227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5" name="object 985"/>
              <p:cNvSpPr/>
              <p:nvPr/>
            </p:nvSpPr>
            <p:spPr>
              <a:xfrm>
                <a:off x="12748005" y="2059988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80">
                    <a:moveTo>
                      <a:pt x="4103" y="0"/>
                    </a:moveTo>
                    <a:lnTo>
                      <a:pt x="0" y="455"/>
                    </a:lnTo>
                    <a:lnTo>
                      <a:pt x="3191" y="5015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6" name="object 986"/>
              <p:cNvSpPr/>
              <p:nvPr/>
            </p:nvSpPr>
            <p:spPr>
              <a:xfrm>
                <a:off x="12748005" y="2059988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80">
                    <a:moveTo>
                      <a:pt x="4103" y="0"/>
                    </a:moveTo>
                    <a:lnTo>
                      <a:pt x="3191" y="5015"/>
                    </a:lnTo>
                    <a:lnTo>
                      <a:pt x="0" y="455"/>
                    </a:lnTo>
                    <a:lnTo>
                      <a:pt x="4103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7" name="object 987"/>
              <p:cNvSpPr/>
              <p:nvPr/>
            </p:nvSpPr>
            <p:spPr>
              <a:xfrm>
                <a:off x="12745725" y="2060444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80">
                    <a:moveTo>
                      <a:pt x="2279" y="0"/>
                    </a:moveTo>
                    <a:lnTo>
                      <a:pt x="0" y="3647"/>
                    </a:lnTo>
                    <a:lnTo>
                      <a:pt x="5471" y="4559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8" name="object 988"/>
              <p:cNvSpPr/>
              <p:nvPr/>
            </p:nvSpPr>
            <p:spPr>
              <a:xfrm>
                <a:off x="12745725" y="2060444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80">
                    <a:moveTo>
                      <a:pt x="2279" y="0"/>
                    </a:moveTo>
                    <a:lnTo>
                      <a:pt x="5471" y="4559"/>
                    </a:lnTo>
                    <a:lnTo>
                      <a:pt x="0" y="3647"/>
                    </a:lnTo>
                    <a:lnTo>
                      <a:pt x="227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9" name="object 989"/>
              <p:cNvSpPr/>
              <p:nvPr/>
            </p:nvSpPr>
            <p:spPr>
              <a:xfrm>
                <a:off x="12745725" y="2064091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4">
                    <a:moveTo>
                      <a:pt x="0" y="0"/>
                    </a:moveTo>
                    <a:lnTo>
                      <a:pt x="911" y="4103"/>
                    </a:lnTo>
                    <a:lnTo>
                      <a:pt x="5471" y="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0" name="object 990"/>
              <p:cNvSpPr/>
              <p:nvPr/>
            </p:nvSpPr>
            <p:spPr>
              <a:xfrm>
                <a:off x="12745725" y="2064091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4">
                    <a:moveTo>
                      <a:pt x="0" y="0"/>
                    </a:moveTo>
                    <a:lnTo>
                      <a:pt x="5471" y="911"/>
                    </a:lnTo>
                    <a:lnTo>
                      <a:pt x="911" y="41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1" name="object 991"/>
              <p:cNvSpPr/>
              <p:nvPr/>
            </p:nvSpPr>
            <p:spPr>
              <a:xfrm>
                <a:off x="12746638" y="2065003"/>
                <a:ext cx="508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714">
                    <a:moveTo>
                      <a:pt x="4559" y="0"/>
                    </a:moveTo>
                    <a:lnTo>
                      <a:pt x="0" y="3191"/>
                    </a:lnTo>
                    <a:lnTo>
                      <a:pt x="3647" y="5471"/>
                    </a:lnTo>
                    <a:lnTo>
                      <a:pt x="4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2" name="object 992"/>
              <p:cNvSpPr/>
              <p:nvPr/>
            </p:nvSpPr>
            <p:spPr>
              <a:xfrm>
                <a:off x="12746638" y="2065003"/>
                <a:ext cx="508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5079" h="5714">
                    <a:moveTo>
                      <a:pt x="0" y="3191"/>
                    </a:moveTo>
                    <a:lnTo>
                      <a:pt x="4559" y="0"/>
                    </a:lnTo>
                    <a:lnTo>
                      <a:pt x="3647" y="5471"/>
                    </a:lnTo>
                    <a:lnTo>
                      <a:pt x="0" y="319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3" name="object 993"/>
              <p:cNvSpPr/>
              <p:nvPr/>
            </p:nvSpPr>
            <p:spPr>
              <a:xfrm>
                <a:off x="12750284" y="2065003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911" y="0"/>
                    </a:moveTo>
                    <a:lnTo>
                      <a:pt x="0" y="5471"/>
                    </a:lnTo>
                    <a:lnTo>
                      <a:pt x="4103" y="4559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4" name="object 994"/>
              <p:cNvSpPr/>
              <p:nvPr/>
            </p:nvSpPr>
            <p:spPr>
              <a:xfrm>
                <a:off x="12750284" y="2065003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714">
                    <a:moveTo>
                      <a:pt x="0" y="5471"/>
                    </a:moveTo>
                    <a:lnTo>
                      <a:pt x="911" y="0"/>
                    </a:lnTo>
                    <a:lnTo>
                      <a:pt x="4103" y="4559"/>
                    </a:lnTo>
                    <a:lnTo>
                      <a:pt x="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5" name="object 995"/>
              <p:cNvSpPr/>
              <p:nvPr/>
            </p:nvSpPr>
            <p:spPr>
              <a:xfrm>
                <a:off x="13718686" y="3482954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79">
                    <a:moveTo>
                      <a:pt x="2279" y="0"/>
                    </a:moveTo>
                    <a:lnTo>
                      <a:pt x="0" y="3647"/>
                    </a:lnTo>
                    <a:lnTo>
                      <a:pt x="5471" y="4559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6" name="object 996"/>
              <p:cNvSpPr/>
              <p:nvPr/>
            </p:nvSpPr>
            <p:spPr>
              <a:xfrm>
                <a:off x="13718686" y="3482954"/>
                <a:ext cx="571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5079">
                    <a:moveTo>
                      <a:pt x="2279" y="0"/>
                    </a:moveTo>
                    <a:lnTo>
                      <a:pt x="5471" y="4559"/>
                    </a:lnTo>
                    <a:lnTo>
                      <a:pt x="0" y="3647"/>
                    </a:lnTo>
                    <a:lnTo>
                      <a:pt x="2279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7" name="object 997"/>
              <p:cNvSpPr/>
              <p:nvPr/>
            </p:nvSpPr>
            <p:spPr>
              <a:xfrm>
                <a:off x="13718685" y="3486601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5">
                    <a:moveTo>
                      <a:pt x="0" y="0"/>
                    </a:moveTo>
                    <a:lnTo>
                      <a:pt x="911" y="4103"/>
                    </a:lnTo>
                    <a:lnTo>
                      <a:pt x="5471" y="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8" name="object 998"/>
              <p:cNvSpPr/>
              <p:nvPr/>
            </p:nvSpPr>
            <p:spPr>
              <a:xfrm>
                <a:off x="13718685" y="3486601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5">
                    <a:moveTo>
                      <a:pt x="0" y="0"/>
                    </a:moveTo>
                    <a:lnTo>
                      <a:pt x="5471" y="911"/>
                    </a:lnTo>
                    <a:lnTo>
                      <a:pt x="911" y="41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9" name="object 999"/>
              <p:cNvSpPr/>
              <p:nvPr/>
            </p:nvSpPr>
            <p:spPr>
              <a:xfrm>
                <a:off x="13719597" y="3487513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79">
                    <a:moveTo>
                      <a:pt x="4559" y="0"/>
                    </a:moveTo>
                    <a:lnTo>
                      <a:pt x="0" y="3191"/>
                    </a:lnTo>
                    <a:lnTo>
                      <a:pt x="3191" y="5015"/>
                    </a:lnTo>
                    <a:lnTo>
                      <a:pt x="455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0" name="object 1000"/>
              <p:cNvSpPr/>
              <p:nvPr/>
            </p:nvSpPr>
            <p:spPr>
              <a:xfrm>
                <a:off x="13719597" y="3487513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79">
                    <a:moveTo>
                      <a:pt x="0" y="3191"/>
                    </a:moveTo>
                    <a:lnTo>
                      <a:pt x="4559" y="0"/>
                    </a:lnTo>
                    <a:lnTo>
                      <a:pt x="3191" y="5015"/>
                    </a:lnTo>
                    <a:lnTo>
                      <a:pt x="0" y="319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1" name="object 1001"/>
              <p:cNvSpPr/>
              <p:nvPr/>
            </p:nvSpPr>
            <p:spPr>
              <a:xfrm>
                <a:off x="13722789" y="3487513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079">
                    <a:moveTo>
                      <a:pt x="1367" y="0"/>
                    </a:moveTo>
                    <a:lnTo>
                      <a:pt x="0" y="5015"/>
                    </a:lnTo>
                    <a:lnTo>
                      <a:pt x="4103" y="4559"/>
                    </a:lnTo>
                    <a:lnTo>
                      <a:pt x="136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2" name="object 1002"/>
              <p:cNvSpPr/>
              <p:nvPr/>
            </p:nvSpPr>
            <p:spPr>
              <a:xfrm>
                <a:off x="13722789" y="3487513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079">
                    <a:moveTo>
                      <a:pt x="0" y="5015"/>
                    </a:moveTo>
                    <a:lnTo>
                      <a:pt x="1367" y="0"/>
                    </a:lnTo>
                    <a:lnTo>
                      <a:pt x="4103" y="4559"/>
                    </a:lnTo>
                    <a:lnTo>
                      <a:pt x="0" y="501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3" name="object 1003"/>
              <p:cNvSpPr/>
              <p:nvPr/>
            </p:nvSpPr>
            <p:spPr>
              <a:xfrm>
                <a:off x="13724158" y="3487513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79">
                    <a:moveTo>
                      <a:pt x="0" y="0"/>
                    </a:moveTo>
                    <a:lnTo>
                      <a:pt x="2735" y="4559"/>
                    </a:lnTo>
                    <a:lnTo>
                      <a:pt x="5015" y="9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4" name="object 1004"/>
              <p:cNvSpPr/>
              <p:nvPr/>
            </p:nvSpPr>
            <p:spPr>
              <a:xfrm>
                <a:off x="13724158" y="3487513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79">
                    <a:moveTo>
                      <a:pt x="2735" y="4559"/>
                    </a:moveTo>
                    <a:lnTo>
                      <a:pt x="0" y="0"/>
                    </a:lnTo>
                    <a:lnTo>
                      <a:pt x="5015" y="911"/>
                    </a:lnTo>
                    <a:lnTo>
                      <a:pt x="2735" y="455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5" name="object 1005"/>
              <p:cNvSpPr/>
              <p:nvPr/>
            </p:nvSpPr>
            <p:spPr>
              <a:xfrm>
                <a:off x="13724156" y="3484322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5">
                    <a:moveTo>
                      <a:pt x="4103" y="0"/>
                    </a:moveTo>
                    <a:lnTo>
                      <a:pt x="0" y="3191"/>
                    </a:lnTo>
                    <a:lnTo>
                      <a:pt x="5015" y="4103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6" name="object 1006"/>
              <p:cNvSpPr/>
              <p:nvPr/>
            </p:nvSpPr>
            <p:spPr>
              <a:xfrm>
                <a:off x="13724156" y="3484322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5">
                    <a:moveTo>
                      <a:pt x="5015" y="4103"/>
                    </a:moveTo>
                    <a:lnTo>
                      <a:pt x="0" y="3191"/>
                    </a:lnTo>
                    <a:lnTo>
                      <a:pt x="4103" y="0"/>
                    </a:lnTo>
                    <a:lnTo>
                      <a:pt x="5015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7" name="object 1007"/>
              <p:cNvSpPr/>
              <p:nvPr/>
            </p:nvSpPr>
            <p:spPr>
              <a:xfrm>
                <a:off x="13724157" y="3482042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911" y="0"/>
                    </a:moveTo>
                    <a:lnTo>
                      <a:pt x="0" y="5471"/>
                    </a:lnTo>
                    <a:lnTo>
                      <a:pt x="4103" y="2279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8" name="object 1008"/>
              <p:cNvSpPr/>
              <p:nvPr/>
            </p:nvSpPr>
            <p:spPr>
              <a:xfrm>
                <a:off x="13724157" y="3482042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2279"/>
                    </a:moveTo>
                    <a:lnTo>
                      <a:pt x="0" y="5471"/>
                    </a:lnTo>
                    <a:lnTo>
                      <a:pt x="911" y="0"/>
                    </a:lnTo>
                    <a:lnTo>
                      <a:pt x="4103" y="227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9" name="object 1009"/>
              <p:cNvSpPr/>
              <p:nvPr/>
            </p:nvSpPr>
            <p:spPr>
              <a:xfrm>
                <a:off x="13720966" y="3482042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0"/>
                    </a:moveTo>
                    <a:lnTo>
                      <a:pt x="0" y="911"/>
                    </a:lnTo>
                    <a:lnTo>
                      <a:pt x="3191" y="5471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0" name="object 1010"/>
              <p:cNvSpPr/>
              <p:nvPr/>
            </p:nvSpPr>
            <p:spPr>
              <a:xfrm>
                <a:off x="13720966" y="3482042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0"/>
                    </a:moveTo>
                    <a:lnTo>
                      <a:pt x="3191" y="5471"/>
                    </a:lnTo>
                    <a:lnTo>
                      <a:pt x="0" y="911"/>
                    </a:lnTo>
                    <a:lnTo>
                      <a:pt x="4103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11" name="object 1011"/>
            <p:cNvSpPr txBox="1"/>
            <p:nvPr/>
          </p:nvSpPr>
          <p:spPr>
            <a:xfrm rot="3300000">
              <a:off x="12679508" y="2726044"/>
              <a:ext cx="113820" cy="3814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470"/>
                </a:lnSpc>
              </a:pPr>
              <a:r>
                <a:rPr sz="900" dirty="0">
                  <a:solidFill>
                    <a:srgbClr val="231F20"/>
                  </a:solidFill>
                  <a:latin typeface="Tahoma"/>
                  <a:cs typeface="Tahoma"/>
                </a:rPr>
                <a:t>4</a:t>
              </a:r>
              <a:r>
                <a:rPr sz="900" spc="-5" dirty="0">
                  <a:solidFill>
                    <a:srgbClr val="231F20"/>
                  </a:solidFill>
                  <a:latin typeface="Tahoma"/>
                  <a:cs typeface="Tahoma"/>
                </a:rPr>
                <a:t>0</a:t>
              </a:r>
              <a:r>
                <a:rPr sz="900" spc="5" dirty="0">
                  <a:solidFill>
                    <a:srgbClr val="231F20"/>
                  </a:solidFill>
                  <a:latin typeface="Tahoma"/>
                  <a:cs typeface="Tahoma"/>
                </a:rPr>
                <a:t>0</a:t>
              </a:r>
              <a:endParaRPr sz="900" dirty="0">
                <a:latin typeface="Tahoma"/>
                <a:cs typeface="Tahoma"/>
              </a:endParaRPr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10978301" y="2417439"/>
              <a:ext cx="277207" cy="2922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 txBox="1"/>
            <p:nvPr/>
          </p:nvSpPr>
          <p:spPr>
            <a:xfrm rot="19560000">
              <a:off x="11023361" y="2461241"/>
              <a:ext cx="88511" cy="641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470"/>
                </a:lnSpc>
              </a:pPr>
              <a:r>
                <a:rPr sz="450" spc="-5" dirty="0">
                  <a:solidFill>
                    <a:srgbClr val="231F20"/>
                  </a:solidFill>
                  <a:latin typeface="Tahoma"/>
                  <a:cs typeface="Tahoma"/>
                </a:rPr>
                <a:t>4</a:t>
              </a:r>
              <a:r>
                <a:rPr sz="450" spc="5" dirty="0">
                  <a:solidFill>
                    <a:srgbClr val="231F20"/>
                  </a:solidFill>
                  <a:latin typeface="Tahoma"/>
                  <a:cs typeface="Tahoma"/>
                </a:rPr>
                <a:t>0</a:t>
              </a:r>
              <a:endParaRPr sz="450">
                <a:latin typeface="Tahoma"/>
                <a:cs typeface="Tahoma"/>
              </a:endParaRPr>
            </a:p>
          </p:txBody>
        </p:sp>
        <p:grpSp>
          <p:nvGrpSpPr>
            <p:cNvPr id="1014" name="object 1014"/>
            <p:cNvGrpSpPr/>
            <p:nvPr/>
          </p:nvGrpSpPr>
          <p:grpSpPr>
            <a:xfrm>
              <a:off x="15858603" y="4429014"/>
              <a:ext cx="1905" cy="889000"/>
              <a:chOff x="16405496" y="4429014"/>
              <a:chExt cx="1905" cy="889000"/>
            </a:xfrm>
          </p:grpSpPr>
          <p:sp>
            <p:nvSpPr>
              <p:cNvPr id="1015" name="object 1015"/>
              <p:cNvSpPr/>
              <p:nvPr/>
            </p:nvSpPr>
            <p:spPr>
              <a:xfrm>
                <a:off x="16406408" y="442901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6" name="object 1016"/>
              <p:cNvSpPr/>
              <p:nvPr/>
            </p:nvSpPr>
            <p:spPr>
              <a:xfrm>
                <a:off x="16406408" y="453159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7" name="object 1017"/>
              <p:cNvSpPr/>
              <p:nvPr/>
            </p:nvSpPr>
            <p:spPr>
              <a:xfrm>
                <a:off x="16406408" y="463418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8" name="object 1018"/>
              <p:cNvSpPr/>
              <p:nvPr/>
            </p:nvSpPr>
            <p:spPr>
              <a:xfrm>
                <a:off x="16406408" y="473676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9" name="object 1019"/>
              <p:cNvSpPr/>
              <p:nvPr/>
            </p:nvSpPr>
            <p:spPr>
              <a:xfrm>
                <a:off x="16406408" y="483935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0" name="object 1020"/>
              <p:cNvSpPr/>
              <p:nvPr/>
            </p:nvSpPr>
            <p:spPr>
              <a:xfrm>
                <a:off x="16406408" y="4941939"/>
                <a:ext cx="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h="67945">
                    <a:moveTo>
                      <a:pt x="0" y="0"/>
                    </a:moveTo>
                    <a:lnTo>
                      <a:pt x="0" y="67933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1" name="object 1021"/>
              <p:cNvSpPr/>
              <p:nvPr/>
            </p:nvSpPr>
            <p:spPr>
              <a:xfrm>
                <a:off x="16406408" y="504406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2" name="object 1022"/>
              <p:cNvSpPr/>
              <p:nvPr/>
            </p:nvSpPr>
            <p:spPr>
              <a:xfrm>
                <a:off x="16406408" y="5146653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3" name="object 1023"/>
              <p:cNvSpPr/>
              <p:nvPr/>
            </p:nvSpPr>
            <p:spPr>
              <a:xfrm>
                <a:off x="16406408" y="524923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024" name="object 1024"/>
            <p:cNvGrpSpPr/>
            <p:nvPr/>
          </p:nvGrpSpPr>
          <p:grpSpPr>
            <a:xfrm>
              <a:off x="15944774" y="4736770"/>
              <a:ext cx="1905" cy="581025"/>
              <a:chOff x="16491667" y="4736769"/>
              <a:chExt cx="1905" cy="581025"/>
            </a:xfrm>
          </p:grpSpPr>
          <p:sp>
            <p:nvSpPr>
              <p:cNvPr id="1025" name="object 1025"/>
              <p:cNvSpPr/>
              <p:nvPr/>
            </p:nvSpPr>
            <p:spPr>
              <a:xfrm>
                <a:off x="16492579" y="524923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6" name="object 1026"/>
              <p:cNvSpPr/>
              <p:nvPr/>
            </p:nvSpPr>
            <p:spPr>
              <a:xfrm>
                <a:off x="16492579" y="5146652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7" name="object 1027"/>
              <p:cNvSpPr/>
              <p:nvPr/>
            </p:nvSpPr>
            <p:spPr>
              <a:xfrm>
                <a:off x="16492579" y="504406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8" name="object 1028"/>
              <p:cNvSpPr/>
              <p:nvPr/>
            </p:nvSpPr>
            <p:spPr>
              <a:xfrm>
                <a:off x="16492579" y="4941939"/>
                <a:ext cx="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h="67945">
                    <a:moveTo>
                      <a:pt x="0" y="6793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9" name="object 1029"/>
              <p:cNvSpPr/>
              <p:nvPr/>
            </p:nvSpPr>
            <p:spPr>
              <a:xfrm>
                <a:off x="16492579" y="483935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0" name="object 1030"/>
              <p:cNvSpPr/>
              <p:nvPr/>
            </p:nvSpPr>
            <p:spPr>
              <a:xfrm>
                <a:off x="16492579" y="473676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31" name="object 1031"/>
            <p:cNvSpPr/>
            <p:nvPr/>
          </p:nvSpPr>
          <p:spPr>
            <a:xfrm>
              <a:off x="15945685" y="4429014"/>
              <a:ext cx="0" cy="68580"/>
            </a:xfrm>
            <a:custGeom>
              <a:avLst/>
              <a:gdLst/>
              <a:ahLst/>
              <a:cxnLst/>
              <a:rect l="l" t="t" r="r" b="b"/>
              <a:pathLst>
                <a:path h="68579">
                  <a:moveTo>
                    <a:pt x="0" y="683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032" name="object 1032"/>
            <p:cNvGrpSpPr/>
            <p:nvPr/>
          </p:nvGrpSpPr>
          <p:grpSpPr>
            <a:xfrm>
              <a:off x="14845473" y="1390003"/>
              <a:ext cx="3820160" cy="4338320"/>
              <a:chOff x="15392367" y="1390003"/>
              <a:chExt cx="3820160" cy="4338320"/>
            </a:xfrm>
          </p:grpSpPr>
          <p:sp>
            <p:nvSpPr>
              <p:cNvPr id="1033" name="object 1033"/>
              <p:cNvSpPr/>
              <p:nvPr/>
            </p:nvSpPr>
            <p:spPr>
              <a:xfrm>
                <a:off x="16478335" y="1391590"/>
                <a:ext cx="1623060" cy="999490"/>
              </a:xfrm>
              <a:custGeom>
                <a:avLst/>
                <a:gdLst/>
                <a:ahLst/>
                <a:cxnLst/>
                <a:rect l="l" t="t" r="r" b="b"/>
                <a:pathLst>
                  <a:path w="1623059" h="999489">
                    <a:moveTo>
                      <a:pt x="185715" y="0"/>
                    </a:moveTo>
                    <a:lnTo>
                      <a:pt x="0" y="0"/>
                    </a:lnTo>
                    <a:lnTo>
                      <a:pt x="252244" y="622804"/>
                    </a:lnTo>
                    <a:lnTo>
                      <a:pt x="283356" y="687247"/>
                    </a:lnTo>
                    <a:lnTo>
                      <a:pt x="306636" y="725869"/>
                    </a:lnTo>
                    <a:lnTo>
                      <a:pt x="331974" y="761926"/>
                    </a:lnTo>
                    <a:lnTo>
                      <a:pt x="359228" y="795420"/>
                    </a:lnTo>
                    <a:lnTo>
                      <a:pt x="388387" y="826474"/>
                    </a:lnTo>
                    <a:lnTo>
                      <a:pt x="418923" y="854733"/>
                    </a:lnTo>
                    <a:lnTo>
                      <a:pt x="451083" y="880556"/>
                    </a:lnTo>
                    <a:lnTo>
                      <a:pt x="484597" y="903829"/>
                    </a:lnTo>
                    <a:lnTo>
                      <a:pt x="519324" y="924553"/>
                    </a:lnTo>
                    <a:lnTo>
                      <a:pt x="555123" y="942732"/>
                    </a:lnTo>
                    <a:lnTo>
                      <a:pt x="591854" y="958368"/>
                    </a:lnTo>
                    <a:lnTo>
                      <a:pt x="629376" y="971465"/>
                    </a:lnTo>
                    <a:lnTo>
                      <a:pt x="667548" y="982025"/>
                    </a:lnTo>
                    <a:lnTo>
                      <a:pt x="706230" y="990050"/>
                    </a:lnTo>
                    <a:lnTo>
                      <a:pt x="745281" y="995545"/>
                    </a:lnTo>
                    <a:lnTo>
                      <a:pt x="784560" y="998511"/>
                    </a:lnTo>
                    <a:lnTo>
                      <a:pt x="823927" y="998952"/>
                    </a:lnTo>
                    <a:lnTo>
                      <a:pt x="863240" y="996870"/>
                    </a:lnTo>
                    <a:lnTo>
                      <a:pt x="902359" y="992268"/>
                    </a:lnTo>
                    <a:lnTo>
                      <a:pt x="941144" y="985149"/>
                    </a:lnTo>
                    <a:lnTo>
                      <a:pt x="979453" y="975516"/>
                    </a:lnTo>
                    <a:lnTo>
                      <a:pt x="1017146" y="963372"/>
                    </a:lnTo>
                    <a:lnTo>
                      <a:pt x="1054082" y="948720"/>
                    </a:lnTo>
                    <a:lnTo>
                      <a:pt x="1090121" y="931562"/>
                    </a:lnTo>
                    <a:lnTo>
                      <a:pt x="1125122" y="911901"/>
                    </a:lnTo>
                    <a:lnTo>
                      <a:pt x="1158944" y="889740"/>
                    </a:lnTo>
                    <a:lnTo>
                      <a:pt x="1191446" y="865083"/>
                    </a:lnTo>
                    <a:lnTo>
                      <a:pt x="1222488" y="837931"/>
                    </a:lnTo>
                    <a:lnTo>
                      <a:pt x="1233867" y="826474"/>
                    </a:lnTo>
                    <a:lnTo>
                      <a:pt x="791878" y="826473"/>
                    </a:lnTo>
                    <a:lnTo>
                      <a:pt x="753142" y="823030"/>
                    </a:lnTo>
                    <a:lnTo>
                      <a:pt x="714804" y="816146"/>
                    </a:lnTo>
                    <a:lnTo>
                      <a:pt x="677130" y="805821"/>
                    </a:lnTo>
                    <a:lnTo>
                      <a:pt x="640385" y="792056"/>
                    </a:lnTo>
                    <a:lnTo>
                      <a:pt x="604836" y="774849"/>
                    </a:lnTo>
                    <a:lnTo>
                      <a:pt x="570749" y="754201"/>
                    </a:lnTo>
                    <a:lnTo>
                      <a:pt x="538390" y="730113"/>
                    </a:lnTo>
                    <a:lnTo>
                      <a:pt x="508024" y="702584"/>
                    </a:lnTo>
                    <a:lnTo>
                      <a:pt x="479919" y="671614"/>
                    </a:lnTo>
                    <a:lnTo>
                      <a:pt x="454339" y="637204"/>
                    </a:lnTo>
                    <a:lnTo>
                      <a:pt x="431551" y="599353"/>
                    </a:lnTo>
                    <a:lnTo>
                      <a:pt x="411820" y="558061"/>
                    </a:lnTo>
                    <a:lnTo>
                      <a:pt x="185715" y="0"/>
                    </a:lnTo>
                    <a:close/>
                  </a:path>
                  <a:path w="1623059" h="999489">
                    <a:moveTo>
                      <a:pt x="1622609" y="0"/>
                    </a:moveTo>
                    <a:lnTo>
                      <a:pt x="1436720" y="0"/>
                    </a:lnTo>
                    <a:lnTo>
                      <a:pt x="1210615" y="558061"/>
                    </a:lnTo>
                    <a:lnTo>
                      <a:pt x="1190913" y="599358"/>
                    </a:lnTo>
                    <a:lnTo>
                      <a:pt x="1168152" y="637213"/>
                    </a:lnTo>
                    <a:lnTo>
                      <a:pt x="1142597" y="671626"/>
                    </a:lnTo>
                    <a:lnTo>
                      <a:pt x="1114513" y="702598"/>
                    </a:lnTo>
                    <a:lnTo>
                      <a:pt x="1084167" y="730128"/>
                    </a:lnTo>
                    <a:lnTo>
                      <a:pt x="1051824" y="754216"/>
                    </a:lnTo>
                    <a:lnTo>
                      <a:pt x="1017752" y="774862"/>
                    </a:lnTo>
                    <a:lnTo>
                      <a:pt x="982215" y="792067"/>
                    </a:lnTo>
                    <a:lnTo>
                      <a:pt x="945480" y="805831"/>
                    </a:lnTo>
                    <a:lnTo>
                      <a:pt x="907813" y="816153"/>
                    </a:lnTo>
                    <a:lnTo>
                      <a:pt x="869480" y="823034"/>
                    </a:lnTo>
                    <a:lnTo>
                      <a:pt x="830746" y="826474"/>
                    </a:lnTo>
                    <a:lnTo>
                      <a:pt x="1233867" y="826474"/>
                    </a:lnTo>
                    <a:lnTo>
                      <a:pt x="1279627" y="776157"/>
                    </a:lnTo>
                    <a:lnTo>
                      <a:pt x="1305444" y="741540"/>
                    </a:lnTo>
                    <a:lnTo>
                      <a:pt x="1329237" y="704440"/>
                    </a:lnTo>
                    <a:lnTo>
                      <a:pt x="1350866" y="664861"/>
                    </a:lnTo>
                    <a:lnTo>
                      <a:pt x="1370191" y="622804"/>
                    </a:lnTo>
                    <a:lnTo>
                      <a:pt x="1622609" y="0"/>
                    </a:lnTo>
                    <a:close/>
                  </a:path>
                </a:pathLst>
              </a:custGeom>
              <a:solidFill>
                <a:srgbClr val="CED0D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4" name="object 1034"/>
              <p:cNvSpPr/>
              <p:nvPr/>
            </p:nvSpPr>
            <p:spPr>
              <a:xfrm>
                <a:off x="16478335" y="1391590"/>
                <a:ext cx="1623060" cy="999490"/>
              </a:xfrm>
              <a:custGeom>
                <a:avLst/>
                <a:gdLst/>
                <a:ahLst/>
                <a:cxnLst/>
                <a:rect l="l" t="t" r="r" b="b"/>
                <a:pathLst>
                  <a:path w="1623059" h="999489">
                    <a:moveTo>
                      <a:pt x="252244" y="622804"/>
                    </a:moveTo>
                    <a:lnTo>
                      <a:pt x="283356" y="687247"/>
                    </a:lnTo>
                    <a:lnTo>
                      <a:pt x="306636" y="725869"/>
                    </a:lnTo>
                    <a:lnTo>
                      <a:pt x="331974" y="761926"/>
                    </a:lnTo>
                    <a:lnTo>
                      <a:pt x="359228" y="795420"/>
                    </a:lnTo>
                    <a:lnTo>
                      <a:pt x="388258" y="826355"/>
                    </a:lnTo>
                    <a:lnTo>
                      <a:pt x="418923" y="854733"/>
                    </a:lnTo>
                    <a:lnTo>
                      <a:pt x="451083" y="880556"/>
                    </a:lnTo>
                    <a:lnTo>
                      <a:pt x="484597" y="903829"/>
                    </a:lnTo>
                    <a:lnTo>
                      <a:pt x="519324" y="924553"/>
                    </a:lnTo>
                    <a:lnTo>
                      <a:pt x="555123" y="942732"/>
                    </a:lnTo>
                    <a:lnTo>
                      <a:pt x="591854" y="958368"/>
                    </a:lnTo>
                    <a:lnTo>
                      <a:pt x="629376" y="971465"/>
                    </a:lnTo>
                    <a:lnTo>
                      <a:pt x="667548" y="982025"/>
                    </a:lnTo>
                    <a:lnTo>
                      <a:pt x="706230" y="990050"/>
                    </a:lnTo>
                    <a:lnTo>
                      <a:pt x="745281" y="995545"/>
                    </a:lnTo>
                    <a:lnTo>
                      <a:pt x="784560" y="998511"/>
                    </a:lnTo>
                    <a:lnTo>
                      <a:pt x="823927" y="998952"/>
                    </a:lnTo>
                    <a:lnTo>
                      <a:pt x="863240" y="996870"/>
                    </a:lnTo>
                    <a:lnTo>
                      <a:pt x="902359" y="992268"/>
                    </a:lnTo>
                    <a:lnTo>
                      <a:pt x="941144" y="985149"/>
                    </a:lnTo>
                    <a:lnTo>
                      <a:pt x="979453" y="975516"/>
                    </a:lnTo>
                    <a:lnTo>
                      <a:pt x="1017146" y="963372"/>
                    </a:lnTo>
                    <a:lnTo>
                      <a:pt x="1054082" y="948720"/>
                    </a:lnTo>
                    <a:lnTo>
                      <a:pt x="1090121" y="931562"/>
                    </a:lnTo>
                    <a:lnTo>
                      <a:pt x="1125122" y="911901"/>
                    </a:lnTo>
                    <a:lnTo>
                      <a:pt x="1158944" y="889740"/>
                    </a:lnTo>
                    <a:lnTo>
                      <a:pt x="1191446" y="865083"/>
                    </a:lnTo>
                    <a:lnTo>
                      <a:pt x="1222488" y="837931"/>
                    </a:lnTo>
                    <a:lnTo>
                      <a:pt x="1251928" y="808288"/>
                    </a:lnTo>
                    <a:lnTo>
                      <a:pt x="1279627" y="776157"/>
                    </a:lnTo>
                    <a:lnTo>
                      <a:pt x="1305444" y="741540"/>
                    </a:lnTo>
                    <a:lnTo>
                      <a:pt x="1329237" y="704440"/>
                    </a:lnTo>
                    <a:lnTo>
                      <a:pt x="1350866" y="664861"/>
                    </a:lnTo>
                    <a:lnTo>
                      <a:pt x="1370191" y="622804"/>
                    </a:lnTo>
                    <a:lnTo>
                      <a:pt x="1622609" y="0"/>
                    </a:lnTo>
                  </a:path>
                  <a:path w="1623059" h="999489">
                    <a:moveTo>
                      <a:pt x="1436720" y="0"/>
                    </a:moveTo>
                    <a:lnTo>
                      <a:pt x="1210615" y="558061"/>
                    </a:lnTo>
                    <a:lnTo>
                      <a:pt x="1190913" y="599358"/>
                    </a:lnTo>
                    <a:lnTo>
                      <a:pt x="1168152" y="637213"/>
                    </a:lnTo>
                    <a:lnTo>
                      <a:pt x="1142597" y="671626"/>
                    </a:lnTo>
                    <a:lnTo>
                      <a:pt x="1114513" y="702598"/>
                    </a:lnTo>
                    <a:lnTo>
                      <a:pt x="1084167" y="730128"/>
                    </a:lnTo>
                    <a:lnTo>
                      <a:pt x="1051824" y="754216"/>
                    </a:lnTo>
                    <a:lnTo>
                      <a:pt x="1017752" y="774862"/>
                    </a:lnTo>
                    <a:lnTo>
                      <a:pt x="982215" y="792067"/>
                    </a:lnTo>
                    <a:lnTo>
                      <a:pt x="945480" y="805831"/>
                    </a:lnTo>
                    <a:lnTo>
                      <a:pt x="907813" y="816153"/>
                    </a:lnTo>
                    <a:lnTo>
                      <a:pt x="869480" y="823034"/>
                    </a:lnTo>
                    <a:lnTo>
                      <a:pt x="830746" y="826474"/>
                    </a:lnTo>
                    <a:lnTo>
                      <a:pt x="791878" y="826473"/>
                    </a:lnTo>
                    <a:lnTo>
                      <a:pt x="753142" y="823030"/>
                    </a:lnTo>
                    <a:lnTo>
                      <a:pt x="714804" y="816146"/>
                    </a:lnTo>
                    <a:lnTo>
                      <a:pt x="677130" y="805821"/>
                    </a:lnTo>
                    <a:lnTo>
                      <a:pt x="640385" y="792056"/>
                    </a:lnTo>
                    <a:lnTo>
                      <a:pt x="604836" y="774849"/>
                    </a:lnTo>
                    <a:lnTo>
                      <a:pt x="570749" y="754201"/>
                    </a:lnTo>
                    <a:lnTo>
                      <a:pt x="538390" y="730113"/>
                    </a:lnTo>
                    <a:lnTo>
                      <a:pt x="508024" y="702584"/>
                    </a:lnTo>
                    <a:lnTo>
                      <a:pt x="479919" y="671614"/>
                    </a:lnTo>
                    <a:lnTo>
                      <a:pt x="454339" y="637204"/>
                    </a:lnTo>
                    <a:lnTo>
                      <a:pt x="431551" y="599353"/>
                    </a:lnTo>
                    <a:lnTo>
                      <a:pt x="411820" y="558061"/>
                    </a:lnTo>
                    <a:lnTo>
                      <a:pt x="185715" y="0"/>
                    </a:lnTo>
                  </a:path>
                  <a:path w="1623059" h="999489">
                    <a:moveTo>
                      <a:pt x="0" y="0"/>
                    </a:moveTo>
                    <a:lnTo>
                      <a:pt x="252244" y="622804"/>
                    </a:lnTo>
                  </a:path>
                </a:pathLst>
              </a:custGeom>
              <a:ln w="3175">
                <a:solidFill>
                  <a:srgbClr val="CED0D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5" name="object 1035"/>
              <p:cNvSpPr/>
              <p:nvPr/>
            </p:nvSpPr>
            <p:spPr>
              <a:xfrm>
                <a:off x="15393320" y="1391590"/>
                <a:ext cx="3818890" cy="2415540"/>
              </a:xfrm>
              <a:custGeom>
                <a:avLst/>
                <a:gdLst/>
                <a:ahLst/>
                <a:cxnLst/>
                <a:rect l="l" t="t" r="r" b="b"/>
                <a:pathLst>
                  <a:path w="3818890" h="2415540">
                    <a:moveTo>
                      <a:pt x="1085014" y="0"/>
                    </a:moveTo>
                    <a:lnTo>
                      <a:pt x="0" y="0"/>
                    </a:lnTo>
                    <a:lnTo>
                      <a:pt x="0" y="73397"/>
                    </a:lnTo>
                    <a:lnTo>
                      <a:pt x="391654" y="1174938"/>
                    </a:lnTo>
                    <a:lnTo>
                      <a:pt x="432232" y="1278435"/>
                    </a:lnTo>
                    <a:lnTo>
                      <a:pt x="452749" y="1330411"/>
                    </a:lnTo>
                    <a:lnTo>
                      <a:pt x="472371" y="1378635"/>
                    </a:lnTo>
                    <a:lnTo>
                      <a:pt x="492270" y="1426760"/>
                    </a:lnTo>
                    <a:lnTo>
                      <a:pt x="512510" y="1474749"/>
                    </a:lnTo>
                    <a:lnTo>
                      <a:pt x="533159" y="1522563"/>
                    </a:lnTo>
                    <a:lnTo>
                      <a:pt x="554282" y="1570166"/>
                    </a:lnTo>
                    <a:lnTo>
                      <a:pt x="576027" y="1617691"/>
                    </a:lnTo>
                    <a:lnTo>
                      <a:pt x="598214" y="1664582"/>
                    </a:lnTo>
                    <a:lnTo>
                      <a:pt x="621155" y="1711321"/>
                    </a:lnTo>
                    <a:lnTo>
                      <a:pt x="644834" y="1757696"/>
                    </a:lnTo>
                    <a:lnTo>
                      <a:pt x="669317" y="1803670"/>
                    </a:lnTo>
                    <a:lnTo>
                      <a:pt x="702600" y="1864309"/>
                    </a:lnTo>
                    <a:lnTo>
                      <a:pt x="729025" y="1909522"/>
                    </a:lnTo>
                    <a:lnTo>
                      <a:pt x="756062" y="1953844"/>
                    </a:lnTo>
                    <a:lnTo>
                      <a:pt x="783748" y="1997368"/>
                    </a:lnTo>
                    <a:lnTo>
                      <a:pt x="812122" y="2040184"/>
                    </a:lnTo>
                    <a:lnTo>
                      <a:pt x="841222" y="2082387"/>
                    </a:lnTo>
                    <a:lnTo>
                      <a:pt x="871087" y="2124068"/>
                    </a:lnTo>
                    <a:lnTo>
                      <a:pt x="901754" y="2165318"/>
                    </a:lnTo>
                    <a:lnTo>
                      <a:pt x="933263" y="2206231"/>
                    </a:lnTo>
                    <a:lnTo>
                      <a:pt x="965651" y="2246899"/>
                    </a:lnTo>
                    <a:lnTo>
                      <a:pt x="1034063" y="2330272"/>
                    </a:lnTo>
                    <a:lnTo>
                      <a:pt x="1104732" y="2415075"/>
                    </a:lnTo>
                    <a:lnTo>
                      <a:pt x="1122970" y="2361275"/>
                    </a:lnTo>
                    <a:lnTo>
                      <a:pt x="1137104" y="2317506"/>
                    </a:lnTo>
                    <a:lnTo>
                      <a:pt x="1152605" y="2273280"/>
                    </a:lnTo>
                    <a:lnTo>
                      <a:pt x="1169019" y="2229967"/>
                    </a:lnTo>
                    <a:lnTo>
                      <a:pt x="1186239" y="2186712"/>
                    </a:lnTo>
                    <a:lnTo>
                      <a:pt x="1204309" y="2144014"/>
                    </a:lnTo>
                    <a:lnTo>
                      <a:pt x="1223298" y="2101789"/>
                    </a:lnTo>
                    <a:lnTo>
                      <a:pt x="1243275" y="2059950"/>
                    </a:lnTo>
                    <a:lnTo>
                      <a:pt x="1264309" y="2018414"/>
                    </a:lnTo>
                    <a:lnTo>
                      <a:pt x="1286194" y="1977380"/>
                    </a:lnTo>
                    <a:lnTo>
                      <a:pt x="1308534" y="1936802"/>
                    </a:lnTo>
                    <a:lnTo>
                      <a:pt x="1334720" y="1892751"/>
                    </a:lnTo>
                    <a:lnTo>
                      <a:pt x="1362949" y="1850032"/>
                    </a:lnTo>
                    <a:lnTo>
                      <a:pt x="1393378" y="1808867"/>
                    </a:lnTo>
                    <a:lnTo>
                      <a:pt x="1426165" y="1769475"/>
                    </a:lnTo>
                    <a:lnTo>
                      <a:pt x="1469023" y="1722970"/>
                    </a:lnTo>
                    <a:lnTo>
                      <a:pt x="1531934" y="1663830"/>
                    </a:lnTo>
                    <a:lnTo>
                      <a:pt x="1572075" y="1630763"/>
                    </a:lnTo>
                    <a:lnTo>
                      <a:pt x="1612908" y="1601571"/>
                    </a:lnTo>
                    <a:lnTo>
                      <a:pt x="1655094" y="1576397"/>
                    </a:lnTo>
                    <a:lnTo>
                      <a:pt x="1699297" y="1555381"/>
                    </a:lnTo>
                    <a:lnTo>
                      <a:pt x="1746180" y="1538667"/>
                    </a:lnTo>
                    <a:lnTo>
                      <a:pt x="1796406" y="1526396"/>
                    </a:lnTo>
                    <a:lnTo>
                      <a:pt x="1850638" y="1518712"/>
                    </a:lnTo>
                    <a:lnTo>
                      <a:pt x="1896232" y="1516432"/>
                    </a:lnTo>
                    <a:lnTo>
                      <a:pt x="3262137" y="1516432"/>
                    </a:lnTo>
                    <a:lnTo>
                      <a:pt x="3281967" y="1470390"/>
                    </a:lnTo>
                    <a:lnTo>
                      <a:pt x="3301533" y="1423873"/>
                    </a:lnTo>
                    <a:lnTo>
                      <a:pt x="3320764" y="1377204"/>
                    </a:lnTo>
                    <a:lnTo>
                      <a:pt x="3339715" y="1330411"/>
                    </a:lnTo>
                    <a:lnTo>
                      <a:pt x="3360231" y="1278435"/>
                    </a:lnTo>
                    <a:lnTo>
                      <a:pt x="3400810" y="1174938"/>
                    </a:lnTo>
                    <a:lnTo>
                      <a:pt x="3463387" y="998936"/>
                    </a:lnTo>
                    <a:lnTo>
                      <a:pt x="1883655" y="998936"/>
                    </a:lnTo>
                    <a:lnTo>
                      <a:pt x="1844337" y="996843"/>
                    </a:lnTo>
                    <a:lnTo>
                      <a:pt x="1805212" y="992231"/>
                    </a:lnTo>
                    <a:lnTo>
                      <a:pt x="1766421" y="985103"/>
                    </a:lnTo>
                    <a:lnTo>
                      <a:pt x="1728105" y="975461"/>
                    </a:lnTo>
                    <a:lnTo>
                      <a:pt x="1690404" y="963309"/>
                    </a:lnTo>
                    <a:lnTo>
                      <a:pt x="1653459" y="948650"/>
                    </a:lnTo>
                    <a:lnTo>
                      <a:pt x="1617412" y="931487"/>
                    </a:lnTo>
                    <a:lnTo>
                      <a:pt x="1582403" y="911823"/>
                    </a:lnTo>
                    <a:lnTo>
                      <a:pt x="1548572" y="889660"/>
                    </a:lnTo>
                    <a:lnTo>
                      <a:pt x="1516061" y="865003"/>
                    </a:lnTo>
                    <a:lnTo>
                      <a:pt x="1485010" y="837854"/>
                    </a:lnTo>
                    <a:lnTo>
                      <a:pt x="1455561" y="808216"/>
                    </a:lnTo>
                    <a:lnTo>
                      <a:pt x="1427853" y="776093"/>
                    </a:lnTo>
                    <a:lnTo>
                      <a:pt x="1402028" y="741487"/>
                    </a:lnTo>
                    <a:lnTo>
                      <a:pt x="1378227" y="704401"/>
                    </a:lnTo>
                    <a:lnTo>
                      <a:pt x="1356590" y="664839"/>
                    </a:lnTo>
                    <a:lnTo>
                      <a:pt x="1337258" y="622804"/>
                    </a:lnTo>
                    <a:lnTo>
                      <a:pt x="1085014" y="0"/>
                    </a:lnTo>
                    <a:close/>
                  </a:path>
                  <a:path w="3818890" h="2415540">
                    <a:moveTo>
                      <a:pt x="3262137" y="1516432"/>
                    </a:moveTo>
                    <a:lnTo>
                      <a:pt x="1896232" y="1516432"/>
                    </a:lnTo>
                    <a:lnTo>
                      <a:pt x="1919028" y="1516888"/>
                    </a:lnTo>
                    <a:lnTo>
                      <a:pt x="1942281" y="1518712"/>
                    </a:lnTo>
                    <a:lnTo>
                      <a:pt x="1990898" y="1525135"/>
                    </a:lnTo>
                    <a:lnTo>
                      <a:pt x="2037165" y="1535886"/>
                    </a:lnTo>
                    <a:lnTo>
                      <a:pt x="2081302" y="1550741"/>
                    </a:lnTo>
                    <a:lnTo>
                      <a:pt x="2123533" y="1569475"/>
                    </a:lnTo>
                    <a:lnTo>
                      <a:pt x="2164080" y="1591866"/>
                    </a:lnTo>
                    <a:lnTo>
                      <a:pt x="2203167" y="1617691"/>
                    </a:lnTo>
                    <a:lnTo>
                      <a:pt x="2241015" y="1646724"/>
                    </a:lnTo>
                    <a:lnTo>
                      <a:pt x="2277847" y="1678744"/>
                    </a:lnTo>
                    <a:lnTo>
                      <a:pt x="2323441" y="1722970"/>
                    </a:lnTo>
                    <a:lnTo>
                      <a:pt x="2376631" y="1781474"/>
                    </a:lnTo>
                    <a:lnTo>
                      <a:pt x="2406461" y="1818437"/>
                    </a:lnTo>
                    <a:lnTo>
                      <a:pt x="2434447" y="1856793"/>
                    </a:lnTo>
                    <a:lnTo>
                      <a:pt x="2460220" y="1896680"/>
                    </a:lnTo>
                    <a:lnTo>
                      <a:pt x="2483929" y="1936802"/>
                    </a:lnTo>
                    <a:lnTo>
                      <a:pt x="2506725" y="1977380"/>
                    </a:lnTo>
                    <a:lnTo>
                      <a:pt x="2532402" y="2026663"/>
                    </a:lnTo>
                    <a:lnTo>
                      <a:pt x="2557201" y="2076602"/>
                    </a:lnTo>
                    <a:lnTo>
                      <a:pt x="2580835" y="2127158"/>
                    </a:lnTo>
                    <a:lnTo>
                      <a:pt x="2603012" y="2178293"/>
                    </a:lnTo>
                    <a:lnTo>
                      <a:pt x="2623444" y="2229967"/>
                    </a:lnTo>
                    <a:lnTo>
                      <a:pt x="2639858" y="2273280"/>
                    </a:lnTo>
                    <a:lnTo>
                      <a:pt x="2655360" y="2317506"/>
                    </a:lnTo>
                    <a:lnTo>
                      <a:pt x="2669493" y="2361275"/>
                    </a:lnTo>
                    <a:lnTo>
                      <a:pt x="2687731" y="2415075"/>
                    </a:lnTo>
                    <a:lnTo>
                      <a:pt x="2758856" y="2330272"/>
                    </a:lnTo>
                    <a:lnTo>
                      <a:pt x="2824765" y="2249660"/>
                    </a:lnTo>
                    <a:lnTo>
                      <a:pt x="2854916" y="2211752"/>
                    </a:lnTo>
                    <a:lnTo>
                      <a:pt x="2884414" y="2173615"/>
                    </a:lnTo>
                    <a:lnTo>
                      <a:pt x="2913258" y="2135175"/>
                    </a:lnTo>
                    <a:lnTo>
                      <a:pt x="2941448" y="2096356"/>
                    </a:lnTo>
                    <a:lnTo>
                      <a:pt x="2968982" y="2057083"/>
                    </a:lnTo>
                    <a:lnTo>
                      <a:pt x="2995859" y="2017281"/>
                    </a:lnTo>
                    <a:lnTo>
                      <a:pt x="3022078" y="1976873"/>
                    </a:lnTo>
                    <a:lnTo>
                      <a:pt x="3047638" y="1935786"/>
                    </a:lnTo>
                    <a:lnTo>
                      <a:pt x="3072538" y="1893944"/>
                    </a:lnTo>
                    <a:lnTo>
                      <a:pt x="3106733" y="1833761"/>
                    </a:lnTo>
                    <a:lnTo>
                      <a:pt x="3130971" y="1789449"/>
                    </a:lnTo>
                    <a:lnTo>
                      <a:pt x="3154433" y="1744765"/>
                    </a:lnTo>
                    <a:lnTo>
                      <a:pt x="3177171" y="1699736"/>
                    </a:lnTo>
                    <a:lnTo>
                      <a:pt x="3199243" y="1654390"/>
                    </a:lnTo>
                    <a:lnTo>
                      <a:pt x="3220704" y="1608756"/>
                    </a:lnTo>
                    <a:lnTo>
                      <a:pt x="3241607" y="1562859"/>
                    </a:lnTo>
                    <a:lnTo>
                      <a:pt x="3262137" y="1516432"/>
                    </a:lnTo>
                    <a:close/>
                  </a:path>
                  <a:path w="3818890" h="2415540">
                    <a:moveTo>
                      <a:pt x="3818560" y="0"/>
                    </a:moveTo>
                    <a:lnTo>
                      <a:pt x="2707623" y="0"/>
                    </a:lnTo>
                    <a:lnTo>
                      <a:pt x="2455205" y="622804"/>
                    </a:lnTo>
                    <a:lnTo>
                      <a:pt x="2445175" y="646056"/>
                    </a:lnTo>
                    <a:lnTo>
                      <a:pt x="2424116" y="687264"/>
                    </a:lnTo>
                    <a:lnTo>
                      <a:pt x="2400857" y="725901"/>
                    </a:lnTo>
                    <a:lnTo>
                      <a:pt x="2375538" y="761969"/>
                    </a:lnTo>
                    <a:lnTo>
                      <a:pt x="2348301" y="795471"/>
                    </a:lnTo>
                    <a:lnTo>
                      <a:pt x="2319285" y="826411"/>
                    </a:lnTo>
                    <a:lnTo>
                      <a:pt x="2288632" y="854791"/>
                    </a:lnTo>
                    <a:lnTo>
                      <a:pt x="2256482" y="880615"/>
                    </a:lnTo>
                    <a:lnTo>
                      <a:pt x="2222977" y="903886"/>
                    </a:lnTo>
                    <a:lnTo>
                      <a:pt x="2188257" y="924607"/>
                    </a:lnTo>
                    <a:lnTo>
                      <a:pt x="2152463" y="942781"/>
                    </a:lnTo>
                    <a:lnTo>
                      <a:pt x="2115735" y="958410"/>
                    </a:lnTo>
                    <a:lnTo>
                      <a:pt x="2078215" y="971499"/>
                    </a:lnTo>
                    <a:lnTo>
                      <a:pt x="2040043" y="982050"/>
                    </a:lnTo>
                    <a:lnTo>
                      <a:pt x="2001361" y="990066"/>
                    </a:lnTo>
                    <a:lnTo>
                      <a:pt x="1962308" y="995550"/>
                    </a:lnTo>
                    <a:lnTo>
                      <a:pt x="1923026" y="998506"/>
                    </a:lnTo>
                    <a:lnTo>
                      <a:pt x="1883655" y="998936"/>
                    </a:lnTo>
                    <a:lnTo>
                      <a:pt x="3463387" y="998936"/>
                    </a:lnTo>
                    <a:lnTo>
                      <a:pt x="3818560" y="0"/>
                    </a:lnTo>
                    <a:close/>
                  </a:path>
                </a:pathLst>
              </a:custGeom>
              <a:solidFill>
                <a:srgbClr val="CED0D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6" name="object 1036"/>
              <p:cNvSpPr/>
              <p:nvPr/>
            </p:nvSpPr>
            <p:spPr>
              <a:xfrm>
                <a:off x="15393320" y="1391590"/>
                <a:ext cx="3818890" cy="2415540"/>
              </a:xfrm>
              <a:custGeom>
                <a:avLst/>
                <a:gdLst/>
                <a:ahLst/>
                <a:cxnLst/>
                <a:rect l="l" t="t" r="r" b="b"/>
                <a:pathLst>
                  <a:path w="3818890" h="2415540">
                    <a:moveTo>
                      <a:pt x="2455205" y="622804"/>
                    </a:moveTo>
                    <a:lnTo>
                      <a:pt x="2424116" y="687264"/>
                    </a:lnTo>
                    <a:lnTo>
                      <a:pt x="2400857" y="725901"/>
                    </a:lnTo>
                    <a:lnTo>
                      <a:pt x="2375538" y="761969"/>
                    </a:lnTo>
                    <a:lnTo>
                      <a:pt x="2348301" y="795471"/>
                    </a:lnTo>
                    <a:lnTo>
                      <a:pt x="2319285" y="826411"/>
                    </a:lnTo>
                    <a:lnTo>
                      <a:pt x="2288632" y="854791"/>
                    </a:lnTo>
                    <a:lnTo>
                      <a:pt x="2256482" y="880615"/>
                    </a:lnTo>
                    <a:lnTo>
                      <a:pt x="2222977" y="903886"/>
                    </a:lnTo>
                    <a:lnTo>
                      <a:pt x="2188257" y="924607"/>
                    </a:lnTo>
                    <a:lnTo>
                      <a:pt x="2152463" y="942781"/>
                    </a:lnTo>
                    <a:lnTo>
                      <a:pt x="2115735" y="958410"/>
                    </a:lnTo>
                    <a:lnTo>
                      <a:pt x="2078215" y="971499"/>
                    </a:lnTo>
                    <a:lnTo>
                      <a:pt x="2040043" y="982050"/>
                    </a:lnTo>
                    <a:lnTo>
                      <a:pt x="2001361" y="990066"/>
                    </a:lnTo>
                    <a:lnTo>
                      <a:pt x="1962308" y="995550"/>
                    </a:lnTo>
                    <a:lnTo>
                      <a:pt x="1923026" y="998506"/>
                    </a:lnTo>
                    <a:lnTo>
                      <a:pt x="1883655" y="998936"/>
                    </a:lnTo>
                    <a:lnTo>
                      <a:pt x="1844337" y="996843"/>
                    </a:lnTo>
                    <a:lnTo>
                      <a:pt x="1805212" y="992231"/>
                    </a:lnTo>
                    <a:lnTo>
                      <a:pt x="1766421" y="985103"/>
                    </a:lnTo>
                    <a:lnTo>
                      <a:pt x="1728105" y="975461"/>
                    </a:lnTo>
                    <a:lnTo>
                      <a:pt x="1690404" y="963309"/>
                    </a:lnTo>
                    <a:lnTo>
                      <a:pt x="1653459" y="948650"/>
                    </a:lnTo>
                    <a:lnTo>
                      <a:pt x="1617412" y="931487"/>
                    </a:lnTo>
                    <a:lnTo>
                      <a:pt x="1582403" y="911823"/>
                    </a:lnTo>
                    <a:lnTo>
                      <a:pt x="1548572" y="889660"/>
                    </a:lnTo>
                    <a:lnTo>
                      <a:pt x="1516061" y="865003"/>
                    </a:lnTo>
                    <a:lnTo>
                      <a:pt x="1485010" y="837854"/>
                    </a:lnTo>
                    <a:lnTo>
                      <a:pt x="1455561" y="808216"/>
                    </a:lnTo>
                    <a:lnTo>
                      <a:pt x="1427853" y="776093"/>
                    </a:lnTo>
                    <a:lnTo>
                      <a:pt x="1402028" y="741487"/>
                    </a:lnTo>
                    <a:lnTo>
                      <a:pt x="1378227" y="704401"/>
                    </a:lnTo>
                    <a:lnTo>
                      <a:pt x="1356590" y="664839"/>
                    </a:lnTo>
                    <a:lnTo>
                      <a:pt x="1337258" y="622804"/>
                    </a:lnTo>
                    <a:lnTo>
                      <a:pt x="1085014" y="0"/>
                    </a:lnTo>
                  </a:path>
                  <a:path w="3818890" h="2415540">
                    <a:moveTo>
                      <a:pt x="0" y="73397"/>
                    </a:moveTo>
                    <a:lnTo>
                      <a:pt x="391654" y="1174938"/>
                    </a:lnTo>
                    <a:lnTo>
                      <a:pt x="432232" y="1278435"/>
                    </a:lnTo>
                    <a:lnTo>
                      <a:pt x="452749" y="1330411"/>
                    </a:lnTo>
                    <a:lnTo>
                      <a:pt x="472371" y="1378635"/>
                    </a:lnTo>
                    <a:lnTo>
                      <a:pt x="492270" y="1426760"/>
                    </a:lnTo>
                    <a:lnTo>
                      <a:pt x="512510" y="1474749"/>
                    </a:lnTo>
                    <a:lnTo>
                      <a:pt x="533159" y="1522563"/>
                    </a:lnTo>
                    <a:lnTo>
                      <a:pt x="554282" y="1570166"/>
                    </a:lnTo>
                    <a:lnTo>
                      <a:pt x="575945" y="1617518"/>
                    </a:lnTo>
                    <a:lnTo>
                      <a:pt x="598214" y="1664582"/>
                    </a:lnTo>
                    <a:lnTo>
                      <a:pt x="621155" y="1711321"/>
                    </a:lnTo>
                    <a:lnTo>
                      <a:pt x="644834" y="1757696"/>
                    </a:lnTo>
                    <a:lnTo>
                      <a:pt x="669317" y="1803670"/>
                    </a:lnTo>
                    <a:lnTo>
                      <a:pt x="702600" y="1864309"/>
                    </a:lnTo>
                    <a:lnTo>
                      <a:pt x="729025" y="1909522"/>
                    </a:lnTo>
                    <a:lnTo>
                      <a:pt x="756062" y="1953844"/>
                    </a:lnTo>
                    <a:lnTo>
                      <a:pt x="783748" y="1997368"/>
                    </a:lnTo>
                    <a:lnTo>
                      <a:pt x="812122" y="2040184"/>
                    </a:lnTo>
                    <a:lnTo>
                      <a:pt x="841222" y="2082387"/>
                    </a:lnTo>
                    <a:lnTo>
                      <a:pt x="871087" y="2124068"/>
                    </a:lnTo>
                    <a:lnTo>
                      <a:pt x="901754" y="2165318"/>
                    </a:lnTo>
                    <a:lnTo>
                      <a:pt x="933263" y="2206231"/>
                    </a:lnTo>
                    <a:lnTo>
                      <a:pt x="965651" y="2246899"/>
                    </a:lnTo>
                    <a:lnTo>
                      <a:pt x="998956" y="2287414"/>
                    </a:lnTo>
                    <a:lnTo>
                      <a:pt x="1034063" y="2330272"/>
                    </a:lnTo>
                    <a:lnTo>
                      <a:pt x="1104732" y="2415075"/>
                    </a:lnTo>
                    <a:lnTo>
                      <a:pt x="1122970" y="2361275"/>
                    </a:lnTo>
                    <a:lnTo>
                      <a:pt x="1137104" y="2317506"/>
                    </a:lnTo>
                    <a:lnTo>
                      <a:pt x="1152605" y="2273280"/>
                    </a:lnTo>
                    <a:lnTo>
                      <a:pt x="1169019" y="2229967"/>
                    </a:lnTo>
                    <a:lnTo>
                      <a:pt x="1186239" y="2186712"/>
                    </a:lnTo>
                    <a:lnTo>
                      <a:pt x="1204309" y="2144014"/>
                    </a:lnTo>
                    <a:lnTo>
                      <a:pt x="1223298" y="2101789"/>
                    </a:lnTo>
                    <a:lnTo>
                      <a:pt x="1243275" y="2059950"/>
                    </a:lnTo>
                    <a:lnTo>
                      <a:pt x="1264309" y="2018414"/>
                    </a:lnTo>
                    <a:lnTo>
                      <a:pt x="1286194" y="1977380"/>
                    </a:lnTo>
                    <a:lnTo>
                      <a:pt x="1308534" y="1936802"/>
                    </a:lnTo>
                    <a:lnTo>
                      <a:pt x="1334720" y="1892751"/>
                    </a:lnTo>
                    <a:lnTo>
                      <a:pt x="1362949" y="1850032"/>
                    </a:lnTo>
                    <a:lnTo>
                      <a:pt x="1393378" y="1808867"/>
                    </a:lnTo>
                    <a:lnTo>
                      <a:pt x="1426165" y="1769475"/>
                    </a:lnTo>
                    <a:lnTo>
                      <a:pt x="1469023" y="1722970"/>
                    </a:lnTo>
                    <a:lnTo>
                      <a:pt x="1531933" y="1663830"/>
                    </a:lnTo>
                    <a:lnTo>
                      <a:pt x="1572075" y="1630763"/>
                    </a:lnTo>
                    <a:lnTo>
                      <a:pt x="1612908" y="1601571"/>
                    </a:lnTo>
                    <a:lnTo>
                      <a:pt x="1655094" y="1576397"/>
                    </a:lnTo>
                    <a:lnTo>
                      <a:pt x="1699297" y="1555381"/>
                    </a:lnTo>
                    <a:lnTo>
                      <a:pt x="1746180" y="1538667"/>
                    </a:lnTo>
                    <a:lnTo>
                      <a:pt x="1796406" y="1526396"/>
                    </a:lnTo>
                    <a:lnTo>
                      <a:pt x="1850638" y="1518712"/>
                    </a:lnTo>
                    <a:lnTo>
                      <a:pt x="1896232" y="1516432"/>
                    </a:lnTo>
                    <a:lnTo>
                      <a:pt x="1919028" y="1516888"/>
                    </a:lnTo>
                    <a:lnTo>
                      <a:pt x="1990898" y="1525135"/>
                    </a:lnTo>
                    <a:lnTo>
                      <a:pt x="2037165" y="1535886"/>
                    </a:lnTo>
                    <a:lnTo>
                      <a:pt x="2081302" y="1550741"/>
                    </a:lnTo>
                    <a:lnTo>
                      <a:pt x="2123533" y="1569475"/>
                    </a:lnTo>
                    <a:lnTo>
                      <a:pt x="2164080" y="1591866"/>
                    </a:lnTo>
                    <a:lnTo>
                      <a:pt x="2203167" y="1617691"/>
                    </a:lnTo>
                    <a:lnTo>
                      <a:pt x="2241015" y="1646724"/>
                    </a:lnTo>
                    <a:lnTo>
                      <a:pt x="2277847" y="1678744"/>
                    </a:lnTo>
                    <a:lnTo>
                      <a:pt x="2323440" y="1722970"/>
                    </a:lnTo>
                    <a:lnTo>
                      <a:pt x="2376631" y="1781474"/>
                    </a:lnTo>
                    <a:lnTo>
                      <a:pt x="2406461" y="1818437"/>
                    </a:lnTo>
                    <a:lnTo>
                      <a:pt x="2434447" y="1856793"/>
                    </a:lnTo>
                    <a:lnTo>
                      <a:pt x="2460220" y="1896680"/>
                    </a:lnTo>
                    <a:lnTo>
                      <a:pt x="2483929" y="1936802"/>
                    </a:lnTo>
                    <a:lnTo>
                      <a:pt x="2506725" y="1977380"/>
                    </a:lnTo>
                    <a:lnTo>
                      <a:pt x="2532402" y="2026663"/>
                    </a:lnTo>
                    <a:lnTo>
                      <a:pt x="2557201" y="2076602"/>
                    </a:lnTo>
                    <a:lnTo>
                      <a:pt x="2580835" y="2127158"/>
                    </a:lnTo>
                    <a:lnTo>
                      <a:pt x="2603012" y="2178293"/>
                    </a:lnTo>
                    <a:lnTo>
                      <a:pt x="2623444" y="2229967"/>
                    </a:lnTo>
                    <a:lnTo>
                      <a:pt x="2639858" y="2273280"/>
                    </a:lnTo>
                    <a:lnTo>
                      <a:pt x="2655360" y="2317506"/>
                    </a:lnTo>
                    <a:lnTo>
                      <a:pt x="2669493" y="2361275"/>
                    </a:lnTo>
                    <a:lnTo>
                      <a:pt x="2687731" y="2415075"/>
                    </a:lnTo>
                    <a:lnTo>
                      <a:pt x="2758856" y="2330272"/>
                    </a:lnTo>
                    <a:lnTo>
                      <a:pt x="2793963" y="2287414"/>
                    </a:lnTo>
                    <a:lnTo>
                      <a:pt x="2824765" y="2249660"/>
                    </a:lnTo>
                    <a:lnTo>
                      <a:pt x="2854916" y="2211752"/>
                    </a:lnTo>
                    <a:lnTo>
                      <a:pt x="2884414" y="2173615"/>
                    </a:lnTo>
                    <a:lnTo>
                      <a:pt x="2913258" y="2135175"/>
                    </a:lnTo>
                    <a:lnTo>
                      <a:pt x="2941448" y="2096356"/>
                    </a:lnTo>
                    <a:lnTo>
                      <a:pt x="2968982" y="2057083"/>
                    </a:lnTo>
                    <a:lnTo>
                      <a:pt x="2995859" y="2017281"/>
                    </a:lnTo>
                    <a:lnTo>
                      <a:pt x="3022078" y="1976873"/>
                    </a:lnTo>
                    <a:lnTo>
                      <a:pt x="3047638" y="1935786"/>
                    </a:lnTo>
                    <a:lnTo>
                      <a:pt x="3072538" y="1893944"/>
                    </a:lnTo>
                    <a:lnTo>
                      <a:pt x="3106733" y="1833761"/>
                    </a:lnTo>
                    <a:lnTo>
                      <a:pt x="3130971" y="1789449"/>
                    </a:lnTo>
                    <a:lnTo>
                      <a:pt x="3154432" y="1744765"/>
                    </a:lnTo>
                    <a:lnTo>
                      <a:pt x="3177171" y="1699736"/>
                    </a:lnTo>
                    <a:lnTo>
                      <a:pt x="3199243" y="1654390"/>
                    </a:lnTo>
                    <a:lnTo>
                      <a:pt x="3220704" y="1608756"/>
                    </a:lnTo>
                    <a:lnTo>
                      <a:pt x="3241607" y="1562859"/>
                    </a:lnTo>
                    <a:lnTo>
                      <a:pt x="3262010" y="1516728"/>
                    </a:lnTo>
                    <a:lnTo>
                      <a:pt x="3281967" y="1470390"/>
                    </a:lnTo>
                    <a:lnTo>
                      <a:pt x="3301533" y="1423873"/>
                    </a:lnTo>
                    <a:lnTo>
                      <a:pt x="3320764" y="1377204"/>
                    </a:lnTo>
                    <a:lnTo>
                      <a:pt x="3339715" y="1330411"/>
                    </a:lnTo>
                    <a:lnTo>
                      <a:pt x="3360231" y="1278435"/>
                    </a:lnTo>
                    <a:lnTo>
                      <a:pt x="3400809" y="1174938"/>
                    </a:lnTo>
                    <a:lnTo>
                      <a:pt x="3818560" y="0"/>
                    </a:lnTo>
                  </a:path>
                  <a:path w="3818890" h="2415540">
                    <a:moveTo>
                      <a:pt x="2707623" y="0"/>
                    </a:moveTo>
                    <a:lnTo>
                      <a:pt x="2455205" y="622804"/>
                    </a:lnTo>
                  </a:path>
                </a:pathLst>
              </a:custGeom>
              <a:ln w="3175">
                <a:solidFill>
                  <a:srgbClr val="CED0D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7" name="object 1037"/>
              <p:cNvSpPr/>
              <p:nvPr/>
            </p:nvSpPr>
            <p:spPr>
              <a:xfrm>
                <a:off x="16730579" y="2014395"/>
                <a:ext cx="1118235" cy="376555"/>
              </a:xfrm>
              <a:custGeom>
                <a:avLst/>
                <a:gdLst/>
                <a:ahLst/>
                <a:cxnLst/>
                <a:rect l="l" t="t" r="r" b="b"/>
                <a:pathLst>
                  <a:path w="1118234" h="376555">
                    <a:moveTo>
                      <a:pt x="0" y="0"/>
                    </a:moveTo>
                    <a:lnTo>
                      <a:pt x="34658" y="70822"/>
                    </a:lnTo>
                    <a:lnTo>
                      <a:pt x="58277" y="109004"/>
                    </a:lnTo>
                    <a:lnTo>
                      <a:pt x="83938" y="144639"/>
                    </a:lnTo>
                    <a:lnTo>
                      <a:pt x="111500" y="177725"/>
                    </a:lnTo>
                    <a:lnTo>
                      <a:pt x="140823" y="208265"/>
                    </a:lnTo>
                    <a:lnTo>
                      <a:pt x="171765" y="236257"/>
                    </a:lnTo>
                    <a:lnTo>
                      <a:pt x="204186" y="261702"/>
                    </a:lnTo>
                    <a:lnTo>
                      <a:pt x="237946" y="284600"/>
                    </a:lnTo>
                    <a:lnTo>
                      <a:pt x="272903" y="304951"/>
                    </a:lnTo>
                    <a:lnTo>
                      <a:pt x="308916" y="322757"/>
                    </a:lnTo>
                    <a:lnTo>
                      <a:pt x="345846" y="338016"/>
                    </a:lnTo>
                    <a:lnTo>
                      <a:pt x="383551" y="350730"/>
                    </a:lnTo>
                    <a:lnTo>
                      <a:pt x="421890" y="360898"/>
                    </a:lnTo>
                    <a:lnTo>
                      <a:pt x="460723" y="368521"/>
                    </a:lnTo>
                    <a:lnTo>
                      <a:pt x="499909" y="373599"/>
                    </a:lnTo>
                    <a:lnTo>
                      <a:pt x="539308" y="376132"/>
                    </a:lnTo>
                    <a:lnTo>
                      <a:pt x="578778" y="376121"/>
                    </a:lnTo>
                    <a:lnTo>
                      <a:pt x="618178" y="373566"/>
                    </a:lnTo>
                    <a:lnTo>
                      <a:pt x="657369" y="368466"/>
                    </a:lnTo>
                    <a:lnTo>
                      <a:pt x="696209" y="360823"/>
                    </a:lnTo>
                    <a:lnTo>
                      <a:pt x="734558" y="350636"/>
                    </a:lnTo>
                    <a:lnTo>
                      <a:pt x="772274" y="337906"/>
                    </a:lnTo>
                    <a:lnTo>
                      <a:pt x="809218" y="322633"/>
                    </a:lnTo>
                    <a:lnTo>
                      <a:pt x="845248" y="304817"/>
                    </a:lnTo>
                    <a:lnTo>
                      <a:pt x="880223" y="284458"/>
                    </a:lnTo>
                    <a:lnTo>
                      <a:pt x="914004" y="261558"/>
                    </a:lnTo>
                    <a:lnTo>
                      <a:pt x="946448" y="236115"/>
                    </a:lnTo>
                    <a:lnTo>
                      <a:pt x="977416" y="208131"/>
                    </a:lnTo>
                    <a:lnTo>
                      <a:pt x="1006767" y="177605"/>
                    </a:lnTo>
                    <a:lnTo>
                      <a:pt x="1034359" y="144538"/>
                    </a:lnTo>
                    <a:lnTo>
                      <a:pt x="1060053" y="108929"/>
                    </a:lnTo>
                    <a:lnTo>
                      <a:pt x="1083707" y="70781"/>
                    </a:lnTo>
                    <a:lnTo>
                      <a:pt x="1105180" y="30091"/>
                    </a:lnTo>
                    <a:lnTo>
                      <a:pt x="1117947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8" name="object 1038"/>
              <p:cNvSpPr/>
              <p:nvPr/>
            </p:nvSpPr>
            <p:spPr>
              <a:xfrm>
                <a:off x="16478335" y="1391590"/>
                <a:ext cx="252729" cy="622935"/>
              </a:xfrm>
              <a:custGeom>
                <a:avLst/>
                <a:gdLst/>
                <a:ahLst/>
                <a:cxnLst/>
                <a:rect l="l" t="t" r="r" b="b"/>
                <a:pathLst>
                  <a:path w="252730" h="622935">
                    <a:moveTo>
                      <a:pt x="252244" y="622804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9" name="object 1039"/>
              <p:cNvSpPr/>
              <p:nvPr/>
            </p:nvSpPr>
            <p:spPr>
              <a:xfrm>
                <a:off x="17848525" y="1391590"/>
                <a:ext cx="252729" cy="622935"/>
              </a:xfrm>
              <a:custGeom>
                <a:avLst/>
                <a:gdLst/>
                <a:ahLst/>
                <a:cxnLst/>
                <a:rect l="l" t="t" r="r" b="b"/>
                <a:pathLst>
                  <a:path w="252730" h="622935">
                    <a:moveTo>
                      <a:pt x="0" y="622804"/>
                    </a:moveTo>
                    <a:lnTo>
                      <a:pt x="252417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0" name="object 1040"/>
              <p:cNvSpPr/>
              <p:nvPr/>
            </p:nvSpPr>
            <p:spPr>
              <a:xfrm>
                <a:off x="15393319" y="1464972"/>
                <a:ext cx="391795" cy="1101725"/>
              </a:xfrm>
              <a:custGeom>
                <a:avLst/>
                <a:gdLst/>
                <a:ahLst/>
                <a:cxnLst/>
                <a:rect l="l" t="t" r="r" b="b"/>
                <a:pathLst>
                  <a:path w="391794" h="1101725">
                    <a:moveTo>
                      <a:pt x="391654" y="1101556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1" name="object 1041"/>
              <p:cNvSpPr/>
              <p:nvPr/>
            </p:nvSpPr>
            <p:spPr>
              <a:xfrm>
                <a:off x="16320239" y="2908023"/>
                <a:ext cx="1938655" cy="1421765"/>
              </a:xfrm>
              <a:custGeom>
                <a:avLst/>
                <a:gdLst/>
                <a:ahLst/>
                <a:cxnLst/>
                <a:rect l="l" t="t" r="r" b="b"/>
                <a:pathLst>
                  <a:path w="1938655" h="1421764">
                    <a:moveTo>
                      <a:pt x="969312" y="0"/>
                    </a:moveTo>
                    <a:lnTo>
                      <a:pt x="923719" y="2279"/>
                    </a:lnTo>
                    <a:lnTo>
                      <a:pt x="875322" y="8604"/>
                    </a:lnTo>
                    <a:lnTo>
                      <a:pt x="829061" y="19299"/>
                    </a:lnTo>
                    <a:lnTo>
                      <a:pt x="784789" y="34135"/>
                    </a:lnTo>
                    <a:lnTo>
                      <a:pt x="742359" y="52878"/>
                    </a:lnTo>
                    <a:lnTo>
                      <a:pt x="701627" y="75299"/>
                    </a:lnTo>
                    <a:lnTo>
                      <a:pt x="662446" y="101166"/>
                    </a:lnTo>
                    <a:lnTo>
                      <a:pt x="624670" y="130247"/>
                    </a:lnTo>
                    <a:lnTo>
                      <a:pt x="588153" y="162312"/>
                    </a:lnTo>
                    <a:lnTo>
                      <a:pt x="542103" y="206537"/>
                    </a:lnTo>
                    <a:lnTo>
                      <a:pt x="488580" y="265344"/>
                    </a:lnTo>
                    <a:lnTo>
                      <a:pt x="459133" y="302014"/>
                    </a:lnTo>
                    <a:lnTo>
                      <a:pt x="431505" y="340072"/>
                    </a:lnTo>
                    <a:lnTo>
                      <a:pt x="405324" y="380247"/>
                    </a:lnTo>
                    <a:lnTo>
                      <a:pt x="381615" y="420369"/>
                    </a:lnTo>
                    <a:lnTo>
                      <a:pt x="359274" y="460947"/>
                    </a:lnTo>
                    <a:lnTo>
                      <a:pt x="333079" y="510281"/>
                    </a:lnTo>
                    <a:lnTo>
                      <a:pt x="308305" y="560128"/>
                    </a:lnTo>
                    <a:lnTo>
                      <a:pt x="284911" y="610566"/>
                    </a:lnTo>
                    <a:lnTo>
                      <a:pt x="262857" y="661675"/>
                    </a:lnTo>
                    <a:lnTo>
                      <a:pt x="242100" y="713534"/>
                    </a:lnTo>
                    <a:lnTo>
                      <a:pt x="225686" y="756848"/>
                    </a:lnTo>
                    <a:lnTo>
                      <a:pt x="210184" y="801073"/>
                    </a:lnTo>
                    <a:lnTo>
                      <a:pt x="196051" y="844843"/>
                    </a:lnTo>
                    <a:lnTo>
                      <a:pt x="0" y="1421598"/>
                    </a:lnTo>
                    <a:lnTo>
                      <a:pt x="50608" y="1421598"/>
                    </a:lnTo>
                    <a:lnTo>
                      <a:pt x="50608" y="1411567"/>
                    </a:lnTo>
                    <a:lnTo>
                      <a:pt x="77508" y="1411567"/>
                    </a:lnTo>
                    <a:lnTo>
                      <a:pt x="77508" y="1411111"/>
                    </a:lnTo>
                    <a:lnTo>
                      <a:pt x="72493" y="1410655"/>
                    </a:lnTo>
                    <a:lnTo>
                      <a:pt x="67022" y="1409743"/>
                    </a:lnTo>
                    <a:lnTo>
                      <a:pt x="62006" y="1408376"/>
                    </a:lnTo>
                    <a:lnTo>
                      <a:pt x="56991" y="1406096"/>
                    </a:lnTo>
                    <a:lnTo>
                      <a:pt x="56991" y="1317189"/>
                    </a:lnTo>
                    <a:lnTo>
                      <a:pt x="72635" y="1279291"/>
                    </a:lnTo>
                    <a:lnTo>
                      <a:pt x="101036" y="1258029"/>
                    </a:lnTo>
                    <a:lnTo>
                      <a:pt x="135161" y="1252865"/>
                    </a:lnTo>
                    <a:lnTo>
                      <a:pt x="1881269" y="1252865"/>
                    </a:lnTo>
                    <a:lnTo>
                      <a:pt x="1742574" y="844843"/>
                    </a:lnTo>
                    <a:lnTo>
                      <a:pt x="1728440" y="801073"/>
                    </a:lnTo>
                    <a:lnTo>
                      <a:pt x="1719240" y="774825"/>
                    </a:lnTo>
                    <a:lnTo>
                      <a:pt x="962853" y="774825"/>
                    </a:lnTo>
                    <a:lnTo>
                      <a:pt x="929776" y="770446"/>
                    </a:lnTo>
                    <a:lnTo>
                      <a:pt x="868682" y="743329"/>
                    </a:lnTo>
                    <a:lnTo>
                      <a:pt x="821644" y="692024"/>
                    </a:lnTo>
                    <a:lnTo>
                      <a:pt x="797426" y="616876"/>
                    </a:lnTo>
                    <a:lnTo>
                      <a:pt x="796970" y="603198"/>
                    </a:lnTo>
                    <a:lnTo>
                      <a:pt x="797426" y="589520"/>
                    </a:lnTo>
                    <a:lnTo>
                      <a:pt x="806105" y="548989"/>
                    </a:lnTo>
                    <a:lnTo>
                      <a:pt x="842809" y="485715"/>
                    </a:lnTo>
                    <a:lnTo>
                      <a:pt x="897985" y="446453"/>
                    </a:lnTo>
                    <a:lnTo>
                      <a:pt x="962850" y="431552"/>
                    </a:lnTo>
                    <a:lnTo>
                      <a:pt x="1563292" y="431552"/>
                    </a:lnTo>
                    <a:lnTo>
                      <a:pt x="1557010" y="420369"/>
                    </a:lnTo>
                    <a:lnTo>
                      <a:pt x="1530967" y="376250"/>
                    </a:lnTo>
                    <a:lnTo>
                      <a:pt x="1502684" y="333543"/>
                    </a:lnTo>
                    <a:lnTo>
                      <a:pt x="1472156" y="292417"/>
                    </a:lnTo>
                    <a:lnTo>
                      <a:pt x="1439379" y="253042"/>
                    </a:lnTo>
                    <a:lnTo>
                      <a:pt x="1396521" y="206537"/>
                    </a:lnTo>
                    <a:lnTo>
                      <a:pt x="1335439" y="148443"/>
                    </a:lnTo>
                    <a:lnTo>
                      <a:pt x="1295577" y="115624"/>
                    </a:lnTo>
                    <a:lnTo>
                      <a:pt x="1253998" y="86130"/>
                    </a:lnTo>
                    <a:lnTo>
                      <a:pt x="1210558" y="60354"/>
                    </a:lnTo>
                    <a:lnTo>
                      <a:pt x="1165116" y="38688"/>
                    </a:lnTo>
                    <a:lnTo>
                      <a:pt x="1117531" y="21526"/>
                    </a:lnTo>
                    <a:lnTo>
                      <a:pt x="1067660" y="9259"/>
                    </a:lnTo>
                    <a:lnTo>
                      <a:pt x="1015362" y="2279"/>
                    </a:lnTo>
                    <a:lnTo>
                      <a:pt x="992109" y="455"/>
                    </a:lnTo>
                    <a:lnTo>
                      <a:pt x="969312" y="0"/>
                    </a:lnTo>
                    <a:close/>
                  </a:path>
                  <a:path w="1938655" h="1421764">
                    <a:moveTo>
                      <a:pt x="890892" y="1411567"/>
                    </a:moveTo>
                    <a:lnTo>
                      <a:pt x="207905" y="1411567"/>
                    </a:lnTo>
                    <a:lnTo>
                      <a:pt x="207905" y="1421598"/>
                    </a:lnTo>
                    <a:lnTo>
                      <a:pt x="890892" y="1421598"/>
                    </a:lnTo>
                    <a:lnTo>
                      <a:pt x="890892" y="1411567"/>
                    </a:lnTo>
                    <a:close/>
                  </a:path>
                  <a:path w="1938655" h="1421764">
                    <a:moveTo>
                      <a:pt x="1730720" y="1411567"/>
                    </a:moveTo>
                    <a:lnTo>
                      <a:pt x="1047733" y="1411567"/>
                    </a:lnTo>
                    <a:lnTo>
                      <a:pt x="1047733" y="1421598"/>
                    </a:lnTo>
                    <a:lnTo>
                      <a:pt x="1730720" y="1421598"/>
                    </a:lnTo>
                    <a:lnTo>
                      <a:pt x="1730720" y="1411567"/>
                    </a:lnTo>
                    <a:close/>
                  </a:path>
                  <a:path w="1938655" h="1421764">
                    <a:moveTo>
                      <a:pt x="1881733" y="1254227"/>
                    </a:moveTo>
                    <a:lnTo>
                      <a:pt x="1824848" y="1254227"/>
                    </a:lnTo>
                    <a:lnTo>
                      <a:pt x="1853198" y="1266601"/>
                    </a:lnTo>
                    <a:lnTo>
                      <a:pt x="1873839" y="1291383"/>
                    </a:lnTo>
                    <a:lnTo>
                      <a:pt x="1881634" y="1328587"/>
                    </a:lnTo>
                    <a:lnTo>
                      <a:pt x="1881634" y="1406096"/>
                    </a:lnTo>
                    <a:lnTo>
                      <a:pt x="1877074" y="1408376"/>
                    </a:lnTo>
                    <a:lnTo>
                      <a:pt x="1871603" y="1409743"/>
                    </a:lnTo>
                    <a:lnTo>
                      <a:pt x="1866588" y="1410655"/>
                    </a:lnTo>
                    <a:lnTo>
                      <a:pt x="1861117" y="1411111"/>
                    </a:lnTo>
                    <a:lnTo>
                      <a:pt x="1861117" y="1411567"/>
                    </a:lnTo>
                    <a:lnTo>
                      <a:pt x="1888017" y="1411567"/>
                    </a:lnTo>
                    <a:lnTo>
                      <a:pt x="1888017" y="1421598"/>
                    </a:lnTo>
                    <a:lnTo>
                      <a:pt x="1938625" y="1421598"/>
                    </a:lnTo>
                    <a:lnTo>
                      <a:pt x="1881733" y="1254227"/>
                    </a:lnTo>
                    <a:close/>
                  </a:path>
                  <a:path w="1938655" h="1421764">
                    <a:moveTo>
                      <a:pt x="1881269" y="1252865"/>
                    </a:moveTo>
                    <a:lnTo>
                      <a:pt x="135161" y="1252865"/>
                    </a:lnTo>
                    <a:lnTo>
                      <a:pt x="167974" y="1263261"/>
                    </a:lnTo>
                    <a:lnTo>
                      <a:pt x="192439" y="1288682"/>
                    </a:lnTo>
                    <a:lnTo>
                      <a:pt x="201522" y="1328587"/>
                    </a:lnTo>
                    <a:lnTo>
                      <a:pt x="201522" y="1406096"/>
                    </a:lnTo>
                    <a:lnTo>
                      <a:pt x="196962" y="1408376"/>
                    </a:lnTo>
                    <a:lnTo>
                      <a:pt x="191491" y="1409743"/>
                    </a:lnTo>
                    <a:lnTo>
                      <a:pt x="186476" y="1410655"/>
                    </a:lnTo>
                    <a:lnTo>
                      <a:pt x="181005" y="1411111"/>
                    </a:lnTo>
                    <a:lnTo>
                      <a:pt x="181005" y="1411567"/>
                    </a:lnTo>
                    <a:lnTo>
                      <a:pt x="917792" y="1411567"/>
                    </a:lnTo>
                    <a:lnTo>
                      <a:pt x="917792" y="1411111"/>
                    </a:lnTo>
                    <a:lnTo>
                      <a:pt x="912321" y="1410655"/>
                    </a:lnTo>
                    <a:lnTo>
                      <a:pt x="906850" y="1409743"/>
                    </a:lnTo>
                    <a:lnTo>
                      <a:pt x="901834" y="1408376"/>
                    </a:lnTo>
                    <a:lnTo>
                      <a:pt x="896819" y="1406096"/>
                    </a:lnTo>
                    <a:lnTo>
                      <a:pt x="896819" y="1328587"/>
                    </a:lnTo>
                    <a:lnTo>
                      <a:pt x="904683" y="1291470"/>
                    </a:lnTo>
                    <a:lnTo>
                      <a:pt x="925404" y="1266718"/>
                    </a:lnTo>
                    <a:lnTo>
                      <a:pt x="953871" y="1254328"/>
                    </a:lnTo>
                    <a:lnTo>
                      <a:pt x="1793750" y="1254328"/>
                    </a:lnTo>
                    <a:lnTo>
                      <a:pt x="1793926" y="1254251"/>
                    </a:lnTo>
                    <a:lnTo>
                      <a:pt x="1881733" y="1254227"/>
                    </a:lnTo>
                    <a:lnTo>
                      <a:pt x="1881269" y="1252865"/>
                    </a:lnTo>
                    <a:close/>
                  </a:path>
                  <a:path w="1938655" h="1421764">
                    <a:moveTo>
                      <a:pt x="1793750" y="1254328"/>
                    </a:moveTo>
                    <a:lnTo>
                      <a:pt x="953871" y="1254328"/>
                    </a:lnTo>
                    <a:lnTo>
                      <a:pt x="984885" y="1254336"/>
                    </a:lnTo>
                    <a:lnTo>
                      <a:pt x="1013312" y="1266718"/>
                    </a:lnTo>
                    <a:lnTo>
                      <a:pt x="1034003" y="1291470"/>
                    </a:lnTo>
                    <a:lnTo>
                      <a:pt x="1041806" y="1328587"/>
                    </a:lnTo>
                    <a:lnTo>
                      <a:pt x="1041806" y="1406096"/>
                    </a:lnTo>
                    <a:lnTo>
                      <a:pt x="1036790" y="1408376"/>
                    </a:lnTo>
                    <a:lnTo>
                      <a:pt x="1031775" y="1409743"/>
                    </a:lnTo>
                    <a:lnTo>
                      <a:pt x="1026304" y="1410655"/>
                    </a:lnTo>
                    <a:lnTo>
                      <a:pt x="1021289" y="1411111"/>
                    </a:lnTo>
                    <a:lnTo>
                      <a:pt x="1021289" y="1411567"/>
                    </a:lnTo>
                    <a:lnTo>
                      <a:pt x="1757620" y="1411567"/>
                    </a:lnTo>
                    <a:lnTo>
                      <a:pt x="1757620" y="1411111"/>
                    </a:lnTo>
                    <a:lnTo>
                      <a:pt x="1752149" y="1410655"/>
                    </a:lnTo>
                    <a:lnTo>
                      <a:pt x="1747134" y="1409743"/>
                    </a:lnTo>
                    <a:lnTo>
                      <a:pt x="1742118" y="1408376"/>
                    </a:lnTo>
                    <a:lnTo>
                      <a:pt x="1737103" y="1406096"/>
                    </a:lnTo>
                    <a:lnTo>
                      <a:pt x="1737103" y="1328587"/>
                    </a:lnTo>
                    <a:lnTo>
                      <a:pt x="1744911" y="1291470"/>
                    </a:lnTo>
                    <a:lnTo>
                      <a:pt x="1765570" y="1266661"/>
                    </a:lnTo>
                    <a:lnTo>
                      <a:pt x="1793750" y="1254328"/>
                    </a:lnTo>
                    <a:close/>
                  </a:path>
                  <a:path w="1938655" h="1421764">
                    <a:moveTo>
                      <a:pt x="1563292" y="431552"/>
                    </a:moveTo>
                    <a:lnTo>
                      <a:pt x="962850" y="431552"/>
                    </a:lnTo>
                    <a:lnTo>
                      <a:pt x="996172" y="433347"/>
                    </a:lnTo>
                    <a:lnTo>
                      <a:pt x="1028622" y="441363"/>
                    </a:lnTo>
                    <a:lnTo>
                      <a:pt x="1086516" y="476235"/>
                    </a:lnTo>
                    <a:lnTo>
                      <a:pt x="1127751" y="536518"/>
                    </a:lnTo>
                    <a:lnTo>
                      <a:pt x="1139375" y="576298"/>
                    </a:lnTo>
                    <a:lnTo>
                      <a:pt x="1141655" y="603198"/>
                    </a:lnTo>
                    <a:lnTo>
                      <a:pt x="1141199" y="616876"/>
                    </a:lnTo>
                    <a:lnTo>
                      <a:pt x="1127723" y="669868"/>
                    </a:lnTo>
                    <a:lnTo>
                      <a:pt x="1086471" y="730140"/>
                    </a:lnTo>
                    <a:lnTo>
                      <a:pt x="1028592" y="765010"/>
                    </a:lnTo>
                    <a:lnTo>
                      <a:pt x="962853" y="774825"/>
                    </a:lnTo>
                    <a:lnTo>
                      <a:pt x="1719240" y="774825"/>
                    </a:lnTo>
                    <a:lnTo>
                      <a:pt x="1696525" y="713534"/>
                    </a:lnTo>
                    <a:lnTo>
                      <a:pt x="1679661" y="670520"/>
                    </a:lnTo>
                    <a:lnTo>
                      <a:pt x="1661472" y="627690"/>
                    </a:lnTo>
                    <a:lnTo>
                      <a:pt x="1642185" y="585212"/>
                    </a:lnTo>
                    <a:lnTo>
                      <a:pt x="1622030" y="543253"/>
                    </a:lnTo>
                    <a:lnTo>
                      <a:pt x="1601235" y="501981"/>
                    </a:lnTo>
                    <a:lnTo>
                      <a:pt x="1579806" y="460947"/>
                    </a:lnTo>
                    <a:lnTo>
                      <a:pt x="1563292" y="431552"/>
                    </a:lnTo>
                    <a:close/>
                  </a:path>
                </a:pathLst>
              </a:custGeom>
              <a:solidFill>
                <a:srgbClr val="DADCD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2" name="object 1042"/>
              <p:cNvSpPr/>
              <p:nvPr/>
            </p:nvSpPr>
            <p:spPr>
              <a:xfrm>
                <a:off x="16320239" y="2908023"/>
                <a:ext cx="1938655" cy="1421765"/>
              </a:xfrm>
              <a:custGeom>
                <a:avLst/>
                <a:gdLst/>
                <a:ahLst/>
                <a:cxnLst/>
                <a:rect l="l" t="t" r="r" b="b"/>
                <a:pathLst>
                  <a:path w="1938655" h="1421764">
                    <a:moveTo>
                      <a:pt x="56991" y="1323116"/>
                    </a:moveTo>
                    <a:lnTo>
                      <a:pt x="56991" y="1317189"/>
                    </a:lnTo>
                    <a:lnTo>
                      <a:pt x="72635" y="1279291"/>
                    </a:lnTo>
                    <a:lnTo>
                      <a:pt x="101036" y="1258029"/>
                    </a:lnTo>
                    <a:lnTo>
                      <a:pt x="135161" y="1252865"/>
                    </a:lnTo>
                    <a:lnTo>
                      <a:pt x="167974" y="1263261"/>
                    </a:lnTo>
                    <a:lnTo>
                      <a:pt x="192439" y="1288682"/>
                    </a:lnTo>
                    <a:lnTo>
                      <a:pt x="201522" y="1328587"/>
                    </a:lnTo>
                    <a:lnTo>
                      <a:pt x="201522" y="1406096"/>
                    </a:lnTo>
                    <a:lnTo>
                      <a:pt x="196962" y="1408376"/>
                    </a:lnTo>
                    <a:lnTo>
                      <a:pt x="191491" y="1409743"/>
                    </a:lnTo>
                    <a:lnTo>
                      <a:pt x="186476" y="1410655"/>
                    </a:lnTo>
                    <a:lnTo>
                      <a:pt x="181005" y="1411111"/>
                    </a:lnTo>
                    <a:lnTo>
                      <a:pt x="181005" y="1411567"/>
                    </a:lnTo>
                    <a:lnTo>
                      <a:pt x="207905" y="1411567"/>
                    </a:lnTo>
                    <a:lnTo>
                      <a:pt x="207905" y="1421598"/>
                    </a:lnTo>
                    <a:lnTo>
                      <a:pt x="890892" y="1421598"/>
                    </a:lnTo>
                    <a:lnTo>
                      <a:pt x="890892" y="1411567"/>
                    </a:lnTo>
                    <a:lnTo>
                      <a:pt x="917792" y="1411567"/>
                    </a:lnTo>
                    <a:lnTo>
                      <a:pt x="917792" y="1411111"/>
                    </a:lnTo>
                    <a:lnTo>
                      <a:pt x="912321" y="1410655"/>
                    </a:lnTo>
                    <a:lnTo>
                      <a:pt x="906850" y="1409743"/>
                    </a:lnTo>
                    <a:lnTo>
                      <a:pt x="901834" y="1408376"/>
                    </a:lnTo>
                    <a:lnTo>
                      <a:pt x="896819" y="1406096"/>
                    </a:lnTo>
                    <a:lnTo>
                      <a:pt x="896819" y="1328587"/>
                    </a:lnTo>
                    <a:lnTo>
                      <a:pt x="904687" y="1291450"/>
                    </a:lnTo>
                    <a:lnTo>
                      <a:pt x="925421" y="1266698"/>
                    </a:lnTo>
                    <a:lnTo>
                      <a:pt x="953871" y="1254328"/>
                    </a:lnTo>
                    <a:lnTo>
                      <a:pt x="984885" y="1254336"/>
                    </a:lnTo>
                    <a:lnTo>
                      <a:pt x="1013312" y="1266718"/>
                    </a:lnTo>
                    <a:lnTo>
                      <a:pt x="1034003" y="1291470"/>
                    </a:lnTo>
                    <a:lnTo>
                      <a:pt x="1041806" y="1328587"/>
                    </a:lnTo>
                    <a:lnTo>
                      <a:pt x="1041806" y="1406096"/>
                    </a:lnTo>
                    <a:lnTo>
                      <a:pt x="1036790" y="1408376"/>
                    </a:lnTo>
                    <a:lnTo>
                      <a:pt x="1031775" y="1409743"/>
                    </a:lnTo>
                    <a:lnTo>
                      <a:pt x="1026304" y="1410655"/>
                    </a:lnTo>
                    <a:lnTo>
                      <a:pt x="1021289" y="1411111"/>
                    </a:lnTo>
                    <a:lnTo>
                      <a:pt x="1021289" y="1411567"/>
                    </a:lnTo>
                    <a:lnTo>
                      <a:pt x="1047733" y="1411567"/>
                    </a:lnTo>
                    <a:lnTo>
                      <a:pt x="1047733" y="1421598"/>
                    </a:lnTo>
                    <a:lnTo>
                      <a:pt x="1730720" y="1421598"/>
                    </a:lnTo>
                    <a:lnTo>
                      <a:pt x="1730720" y="1411567"/>
                    </a:lnTo>
                    <a:lnTo>
                      <a:pt x="1757620" y="1411567"/>
                    </a:lnTo>
                    <a:lnTo>
                      <a:pt x="1757620" y="1411111"/>
                    </a:lnTo>
                    <a:lnTo>
                      <a:pt x="1752149" y="1410655"/>
                    </a:lnTo>
                    <a:lnTo>
                      <a:pt x="1747134" y="1409743"/>
                    </a:lnTo>
                    <a:lnTo>
                      <a:pt x="1742118" y="1408376"/>
                    </a:lnTo>
                    <a:lnTo>
                      <a:pt x="1737103" y="1406096"/>
                    </a:lnTo>
                    <a:lnTo>
                      <a:pt x="1737103" y="1328587"/>
                    </a:lnTo>
                    <a:lnTo>
                      <a:pt x="1744917" y="1291443"/>
                    </a:lnTo>
                    <a:lnTo>
                      <a:pt x="1765570" y="1266661"/>
                    </a:lnTo>
                    <a:lnTo>
                      <a:pt x="1793926" y="1254251"/>
                    </a:lnTo>
                    <a:lnTo>
                      <a:pt x="1824848" y="1254227"/>
                    </a:lnTo>
                    <a:lnTo>
                      <a:pt x="1853198" y="1266601"/>
                    </a:lnTo>
                    <a:lnTo>
                      <a:pt x="1873839" y="1291383"/>
                    </a:lnTo>
                    <a:lnTo>
                      <a:pt x="1881634" y="1328587"/>
                    </a:lnTo>
                    <a:lnTo>
                      <a:pt x="1881634" y="1406096"/>
                    </a:lnTo>
                    <a:lnTo>
                      <a:pt x="1877074" y="1408376"/>
                    </a:lnTo>
                    <a:lnTo>
                      <a:pt x="1871603" y="1409743"/>
                    </a:lnTo>
                    <a:lnTo>
                      <a:pt x="1866588" y="1410655"/>
                    </a:lnTo>
                    <a:lnTo>
                      <a:pt x="1861117" y="1411111"/>
                    </a:lnTo>
                    <a:lnTo>
                      <a:pt x="1861117" y="1411567"/>
                    </a:lnTo>
                    <a:lnTo>
                      <a:pt x="1888017" y="1411567"/>
                    </a:lnTo>
                    <a:lnTo>
                      <a:pt x="1888017" y="1421598"/>
                    </a:lnTo>
                    <a:lnTo>
                      <a:pt x="1938625" y="1421598"/>
                    </a:lnTo>
                    <a:lnTo>
                      <a:pt x="1742574" y="844843"/>
                    </a:lnTo>
                    <a:lnTo>
                      <a:pt x="1728440" y="801073"/>
                    </a:lnTo>
                    <a:lnTo>
                      <a:pt x="1712939" y="756848"/>
                    </a:lnTo>
                    <a:lnTo>
                      <a:pt x="1696525" y="713534"/>
                    </a:lnTo>
                    <a:lnTo>
                      <a:pt x="1679661" y="670520"/>
                    </a:lnTo>
                    <a:lnTo>
                      <a:pt x="1661472" y="627690"/>
                    </a:lnTo>
                    <a:lnTo>
                      <a:pt x="1642185" y="585212"/>
                    </a:lnTo>
                    <a:lnTo>
                      <a:pt x="1622030" y="543253"/>
                    </a:lnTo>
                    <a:lnTo>
                      <a:pt x="1601235" y="501981"/>
                    </a:lnTo>
                    <a:lnTo>
                      <a:pt x="1579806" y="460947"/>
                    </a:lnTo>
                    <a:lnTo>
                      <a:pt x="1557010" y="420369"/>
                    </a:lnTo>
                    <a:lnTo>
                      <a:pt x="1530967" y="376250"/>
                    </a:lnTo>
                    <a:lnTo>
                      <a:pt x="1502684" y="333543"/>
                    </a:lnTo>
                    <a:lnTo>
                      <a:pt x="1472156" y="292417"/>
                    </a:lnTo>
                    <a:lnTo>
                      <a:pt x="1439379" y="253042"/>
                    </a:lnTo>
                    <a:lnTo>
                      <a:pt x="1396521" y="206537"/>
                    </a:lnTo>
                    <a:lnTo>
                      <a:pt x="1335439" y="148443"/>
                    </a:lnTo>
                    <a:lnTo>
                      <a:pt x="1295577" y="115624"/>
                    </a:lnTo>
                    <a:lnTo>
                      <a:pt x="1253998" y="86130"/>
                    </a:lnTo>
                    <a:lnTo>
                      <a:pt x="1210558" y="60354"/>
                    </a:lnTo>
                    <a:lnTo>
                      <a:pt x="1165116" y="38688"/>
                    </a:lnTo>
                    <a:lnTo>
                      <a:pt x="1117531" y="21526"/>
                    </a:lnTo>
                    <a:lnTo>
                      <a:pt x="1067660" y="9259"/>
                    </a:lnTo>
                    <a:lnTo>
                      <a:pt x="1015362" y="2279"/>
                    </a:lnTo>
                    <a:lnTo>
                      <a:pt x="969312" y="0"/>
                    </a:lnTo>
                    <a:lnTo>
                      <a:pt x="946516" y="455"/>
                    </a:lnTo>
                    <a:lnTo>
                      <a:pt x="875322" y="8604"/>
                    </a:lnTo>
                    <a:lnTo>
                      <a:pt x="829061" y="19299"/>
                    </a:lnTo>
                    <a:lnTo>
                      <a:pt x="784789" y="34135"/>
                    </a:lnTo>
                    <a:lnTo>
                      <a:pt x="742359" y="52878"/>
                    </a:lnTo>
                    <a:lnTo>
                      <a:pt x="701627" y="75299"/>
                    </a:lnTo>
                    <a:lnTo>
                      <a:pt x="662446" y="101166"/>
                    </a:lnTo>
                    <a:lnTo>
                      <a:pt x="624670" y="130247"/>
                    </a:lnTo>
                    <a:lnTo>
                      <a:pt x="588153" y="162312"/>
                    </a:lnTo>
                    <a:lnTo>
                      <a:pt x="542103" y="206537"/>
                    </a:lnTo>
                    <a:lnTo>
                      <a:pt x="488580" y="265344"/>
                    </a:lnTo>
                    <a:lnTo>
                      <a:pt x="459133" y="302014"/>
                    </a:lnTo>
                    <a:lnTo>
                      <a:pt x="431505" y="340072"/>
                    </a:lnTo>
                    <a:lnTo>
                      <a:pt x="405324" y="380247"/>
                    </a:lnTo>
                    <a:lnTo>
                      <a:pt x="381615" y="420369"/>
                    </a:lnTo>
                    <a:lnTo>
                      <a:pt x="359274" y="460947"/>
                    </a:lnTo>
                    <a:lnTo>
                      <a:pt x="333079" y="510281"/>
                    </a:lnTo>
                    <a:lnTo>
                      <a:pt x="308305" y="560128"/>
                    </a:lnTo>
                    <a:lnTo>
                      <a:pt x="284911" y="610566"/>
                    </a:lnTo>
                    <a:lnTo>
                      <a:pt x="262857" y="661675"/>
                    </a:lnTo>
                    <a:lnTo>
                      <a:pt x="242100" y="713534"/>
                    </a:lnTo>
                    <a:lnTo>
                      <a:pt x="225686" y="756848"/>
                    </a:lnTo>
                    <a:lnTo>
                      <a:pt x="210184" y="801073"/>
                    </a:lnTo>
                    <a:lnTo>
                      <a:pt x="196051" y="844843"/>
                    </a:lnTo>
                    <a:lnTo>
                      <a:pt x="0" y="1421598"/>
                    </a:lnTo>
                    <a:lnTo>
                      <a:pt x="50608" y="1421598"/>
                    </a:lnTo>
                    <a:lnTo>
                      <a:pt x="50608" y="1411567"/>
                    </a:lnTo>
                    <a:lnTo>
                      <a:pt x="77508" y="1411567"/>
                    </a:lnTo>
                    <a:lnTo>
                      <a:pt x="77508" y="1411111"/>
                    </a:lnTo>
                    <a:lnTo>
                      <a:pt x="72493" y="1410655"/>
                    </a:lnTo>
                    <a:lnTo>
                      <a:pt x="67022" y="1409743"/>
                    </a:lnTo>
                    <a:lnTo>
                      <a:pt x="62006" y="1408376"/>
                    </a:lnTo>
                    <a:lnTo>
                      <a:pt x="56991" y="1406096"/>
                    </a:lnTo>
                    <a:lnTo>
                      <a:pt x="56991" y="1323116"/>
                    </a:lnTo>
                    <a:close/>
                  </a:path>
                  <a:path w="1938655" h="1421764">
                    <a:moveTo>
                      <a:pt x="1141655" y="603198"/>
                    </a:moveTo>
                    <a:lnTo>
                      <a:pt x="1127723" y="669868"/>
                    </a:lnTo>
                    <a:lnTo>
                      <a:pt x="1086471" y="730140"/>
                    </a:lnTo>
                    <a:lnTo>
                      <a:pt x="1028592" y="765010"/>
                    </a:lnTo>
                    <a:lnTo>
                      <a:pt x="962853" y="774825"/>
                    </a:lnTo>
                    <a:lnTo>
                      <a:pt x="929776" y="770446"/>
                    </a:lnTo>
                    <a:lnTo>
                      <a:pt x="868682" y="743329"/>
                    </a:lnTo>
                    <a:lnTo>
                      <a:pt x="821644" y="692024"/>
                    </a:lnTo>
                    <a:lnTo>
                      <a:pt x="797426" y="616876"/>
                    </a:lnTo>
                    <a:lnTo>
                      <a:pt x="796970" y="603198"/>
                    </a:lnTo>
                    <a:lnTo>
                      <a:pt x="797426" y="589520"/>
                    </a:lnTo>
                    <a:lnTo>
                      <a:pt x="806105" y="548989"/>
                    </a:lnTo>
                    <a:lnTo>
                      <a:pt x="842809" y="485715"/>
                    </a:lnTo>
                    <a:lnTo>
                      <a:pt x="897985" y="446453"/>
                    </a:lnTo>
                    <a:lnTo>
                      <a:pt x="962850" y="431552"/>
                    </a:lnTo>
                    <a:lnTo>
                      <a:pt x="996172" y="433347"/>
                    </a:lnTo>
                    <a:lnTo>
                      <a:pt x="1059103" y="455644"/>
                    </a:lnTo>
                    <a:lnTo>
                      <a:pt x="1109765" y="503178"/>
                    </a:lnTo>
                    <a:lnTo>
                      <a:pt x="1139375" y="576298"/>
                    </a:lnTo>
                    <a:lnTo>
                      <a:pt x="1141655" y="603198"/>
                    </a:lnTo>
                    <a:close/>
                  </a:path>
                </a:pathLst>
              </a:custGeom>
              <a:ln w="3175">
                <a:solidFill>
                  <a:srgbClr val="DADCD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3" name="object 1043"/>
              <p:cNvSpPr/>
              <p:nvPr/>
            </p:nvSpPr>
            <p:spPr>
              <a:xfrm>
                <a:off x="17117209" y="3340222"/>
                <a:ext cx="344805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344805" h="342900">
                    <a:moveTo>
                      <a:pt x="190002" y="0"/>
                    </a:moveTo>
                    <a:lnTo>
                      <a:pt x="120473" y="6872"/>
                    </a:lnTo>
                    <a:lnTo>
                      <a:pt x="58564" y="41188"/>
                    </a:lnTo>
                    <a:lnTo>
                      <a:pt x="14465" y="102938"/>
                    </a:lnTo>
                    <a:lnTo>
                      <a:pt x="2279" y="144100"/>
                    </a:lnTo>
                    <a:lnTo>
                      <a:pt x="0" y="171000"/>
                    </a:lnTo>
                    <a:lnTo>
                      <a:pt x="5564" y="212168"/>
                    </a:lnTo>
                    <a:lnTo>
                      <a:pt x="37190" y="278233"/>
                    </a:lnTo>
                    <a:lnTo>
                      <a:pt x="88962" y="321750"/>
                    </a:lnTo>
                    <a:lnTo>
                      <a:pt x="152259" y="341696"/>
                    </a:lnTo>
                    <a:lnTo>
                      <a:pt x="185536" y="342510"/>
                    </a:lnTo>
                    <a:lnTo>
                      <a:pt x="218463" y="337048"/>
                    </a:lnTo>
                    <a:lnTo>
                      <a:pt x="278954" y="306785"/>
                    </a:lnTo>
                    <a:lnTo>
                      <a:pt x="325114" y="249882"/>
                    </a:lnTo>
                    <a:lnTo>
                      <a:pt x="340125" y="211122"/>
                    </a:lnTo>
                    <a:lnTo>
                      <a:pt x="344685" y="171000"/>
                    </a:lnTo>
                    <a:lnTo>
                      <a:pt x="344229" y="157322"/>
                    </a:lnTo>
                    <a:lnTo>
                      <a:pt x="330287" y="102920"/>
                    </a:lnTo>
                    <a:lnTo>
                      <a:pt x="311158" y="68606"/>
                    </a:lnTo>
                    <a:lnTo>
                      <a:pt x="256960" y="20575"/>
                    </a:lnTo>
                    <a:lnTo>
                      <a:pt x="190002" y="0"/>
                    </a:lnTo>
                    <a:close/>
                  </a:path>
                </a:pathLst>
              </a:custGeom>
              <a:solidFill>
                <a:srgbClr val="CED0D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4" name="object 1044"/>
              <p:cNvSpPr/>
              <p:nvPr/>
            </p:nvSpPr>
            <p:spPr>
              <a:xfrm>
                <a:off x="17117209" y="3340222"/>
                <a:ext cx="344805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344805" h="342900">
                    <a:moveTo>
                      <a:pt x="344685" y="171000"/>
                    </a:moveTo>
                    <a:lnTo>
                      <a:pt x="330287" y="102920"/>
                    </a:lnTo>
                    <a:lnTo>
                      <a:pt x="311158" y="68606"/>
                    </a:lnTo>
                    <a:lnTo>
                      <a:pt x="256960" y="20575"/>
                    </a:lnTo>
                    <a:lnTo>
                      <a:pt x="190002" y="0"/>
                    </a:lnTo>
                    <a:lnTo>
                      <a:pt x="154922" y="5"/>
                    </a:lnTo>
                    <a:lnTo>
                      <a:pt x="87929" y="20600"/>
                    </a:lnTo>
                    <a:lnTo>
                      <a:pt x="33651" y="68634"/>
                    </a:lnTo>
                    <a:lnTo>
                      <a:pt x="14465" y="102938"/>
                    </a:lnTo>
                    <a:lnTo>
                      <a:pt x="2279" y="144100"/>
                    </a:lnTo>
                    <a:lnTo>
                      <a:pt x="0" y="171000"/>
                    </a:lnTo>
                    <a:lnTo>
                      <a:pt x="5564" y="212168"/>
                    </a:lnTo>
                    <a:lnTo>
                      <a:pt x="37190" y="278233"/>
                    </a:lnTo>
                    <a:lnTo>
                      <a:pt x="88962" y="321750"/>
                    </a:lnTo>
                    <a:lnTo>
                      <a:pt x="152259" y="341696"/>
                    </a:lnTo>
                    <a:lnTo>
                      <a:pt x="185536" y="342510"/>
                    </a:lnTo>
                    <a:lnTo>
                      <a:pt x="218463" y="337048"/>
                    </a:lnTo>
                    <a:lnTo>
                      <a:pt x="278954" y="306785"/>
                    </a:lnTo>
                    <a:lnTo>
                      <a:pt x="325114" y="249882"/>
                    </a:lnTo>
                    <a:lnTo>
                      <a:pt x="340125" y="211122"/>
                    </a:lnTo>
                    <a:lnTo>
                      <a:pt x="344685" y="171000"/>
                    </a:lnTo>
                    <a:close/>
                  </a:path>
                </a:pathLst>
              </a:custGeom>
              <a:ln w="3175">
                <a:solidFill>
                  <a:srgbClr val="CED0D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5" name="object 1045"/>
              <p:cNvSpPr/>
              <p:nvPr/>
            </p:nvSpPr>
            <p:spPr>
              <a:xfrm>
                <a:off x="17117210" y="3339408"/>
                <a:ext cx="344805" cy="344170"/>
              </a:xfrm>
              <a:custGeom>
                <a:avLst/>
                <a:gdLst/>
                <a:ahLst/>
                <a:cxnLst/>
                <a:rect l="l" t="t" r="r" b="b"/>
                <a:pathLst>
                  <a:path w="344805" h="344170">
                    <a:moveTo>
                      <a:pt x="0" y="171814"/>
                    </a:moveTo>
                    <a:lnTo>
                      <a:pt x="18380" y="248426"/>
                    </a:lnTo>
                    <a:lnTo>
                      <a:pt x="40428" y="282757"/>
                    </a:lnTo>
                    <a:lnTo>
                      <a:pt x="68325" y="309458"/>
                    </a:lnTo>
                    <a:lnTo>
                      <a:pt x="135813" y="339970"/>
                    </a:lnTo>
                    <a:lnTo>
                      <a:pt x="172475" y="343783"/>
                    </a:lnTo>
                    <a:lnTo>
                      <a:pt x="209129" y="339966"/>
                    </a:lnTo>
                    <a:lnTo>
                      <a:pt x="276558" y="309448"/>
                    </a:lnTo>
                    <a:lnTo>
                      <a:pt x="304404" y="282748"/>
                    </a:lnTo>
                    <a:lnTo>
                      <a:pt x="326385" y="248420"/>
                    </a:lnTo>
                    <a:lnTo>
                      <a:pt x="341037" y="206465"/>
                    </a:lnTo>
                    <a:lnTo>
                      <a:pt x="344685" y="171814"/>
                    </a:lnTo>
                    <a:lnTo>
                      <a:pt x="338854" y="128955"/>
                    </a:lnTo>
                    <a:lnTo>
                      <a:pt x="325066" y="91886"/>
                    </a:lnTo>
                    <a:lnTo>
                      <a:pt x="278651" y="35872"/>
                    </a:lnTo>
                    <a:lnTo>
                      <a:pt x="215510" y="5286"/>
                    </a:lnTo>
                    <a:lnTo>
                      <a:pt x="180816" y="0"/>
                    </a:lnTo>
                    <a:lnTo>
                      <a:pt x="145716" y="1637"/>
                    </a:lnTo>
                    <a:lnTo>
                      <a:pt x="79338" y="26439"/>
                    </a:lnTo>
                    <a:lnTo>
                      <a:pt x="26447" y="81203"/>
                    </a:lnTo>
                    <a:lnTo>
                      <a:pt x="8206" y="120293"/>
                    </a:lnTo>
                    <a:lnTo>
                      <a:pt x="0" y="171814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6" name="object 1046"/>
              <p:cNvSpPr/>
              <p:nvPr/>
            </p:nvSpPr>
            <p:spPr>
              <a:xfrm>
                <a:off x="16498053" y="3806666"/>
                <a:ext cx="62230" cy="52069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52070">
                    <a:moveTo>
                      <a:pt x="0" y="0"/>
                    </a:moveTo>
                    <a:lnTo>
                      <a:pt x="26444" y="23252"/>
                    </a:lnTo>
                    <a:lnTo>
                      <a:pt x="53800" y="45593"/>
                    </a:lnTo>
                    <a:lnTo>
                      <a:pt x="62006" y="51976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7" name="object 1047"/>
              <p:cNvSpPr/>
              <p:nvPr/>
            </p:nvSpPr>
            <p:spPr>
              <a:xfrm>
                <a:off x="16587415" y="3879615"/>
                <a:ext cx="5651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39370">
                    <a:moveTo>
                      <a:pt x="0" y="0"/>
                    </a:moveTo>
                    <a:lnTo>
                      <a:pt x="20972" y="15501"/>
                    </a:lnTo>
                    <a:lnTo>
                      <a:pt x="50152" y="35562"/>
                    </a:lnTo>
                    <a:lnTo>
                      <a:pt x="56079" y="3921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8" name="object 1048"/>
              <p:cNvSpPr/>
              <p:nvPr/>
            </p:nvSpPr>
            <p:spPr>
              <a:xfrm>
                <a:off x="16672219" y="3937063"/>
                <a:ext cx="5969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59690" h="34289">
                    <a:moveTo>
                      <a:pt x="0" y="0"/>
                    </a:moveTo>
                    <a:lnTo>
                      <a:pt x="25532" y="15501"/>
                    </a:lnTo>
                    <a:lnTo>
                      <a:pt x="56535" y="32827"/>
                    </a:lnTo>
                    <a:lnTo>
                      <a:pt x="59271" y="34194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9" name="object 1049"/>
              <p:cNvSpPr/>
              <p:nvPr/>
            </p:nvSpPr>
            <p:spPr>
              <a:xfrm>
                <a:off x="16762037" y="3986760"/>
                <a:ext cx="62230" cy="29209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29210">
                    <a:moveTo>
                      <a:pt x="0" y="0"/>
                    </a:moveTo>
                    <a:lnTo>
                      <a:pt x="30091" y="14589"/>
                    </a:lnTo>
                    <a:lnTo>
                      <a:pt x="62006" y="28723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0" name="object 1050"/>
              <p:cNvSpPr/>
              <p:nvPr/>
            </p:nvSpPr>
            <p:spPr>
              <a:xfrm>
                <a:off x="16855504" y="4028705"/>
                <a:ext cx="64769" cy="23495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23495">
                    <a:moveTo>
                      <a:pt x="0" y="0"/>
                    </a:moveTo>
                    <a:lnTo>
                      <a:pt x="1823" y="911"/>
                    </a:lnTo>
                    <a:lnTo>
                      <a:pt x="34650" y="13222"/>
                    </a:lnTo>
                    <a:lnTo>
                      <a:pt x="64286" y="23252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1" name="object 1051"/>
              <p:cNvSpPr/>
              <p:nvPr/>
            </p:nvSpPr>
            <p:spPr>
              <a:xfrm>
                <a:off x="16952617" y="4062444"/>
                <a:ext cx="66675" cy="17780"/>
              </a:xfrm>
              <a:custGeom>
                <a:avLst/>
                <a:gdLst/>
                <a:ahLst/>
                <a:cxnLst/>
                <a:rect l="l" t="t" r="r" b="b"/>
                <a:pathLst>
                  <a:path w="66675" h="17779">
                    <a:moveTo>
                      <a:pt x="0" y="0"/>
                    </a:moveTo>
                    <a:lnTo>
                      <a:pt x="5015" y="1367"/>
                    </a:lnTo>
                    <a:lnTo>
                      <a:pt x="39210" y="10942"/>
                    </a:lnTo>
                    <a:lnTo>
                      <a:pt x="66110" y="17325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2" name="object 1052"/>
              <p:cNvSpPr/>
              <p:nvPr/>
            </p:nvSpPr>
            <p:spPr>
              <a:xfrm>
                <a:off x="17052012" y="4087065"/>
                <a:ext cx="67310" cy="12065"/>
              </a:xfrm>
              <a:custGeom>
                <a:avLst/>
                <a:gdLst/>
                <a:ahLst/>
                <a:cxnLst/>
                <a:rect l="l" t="t" r="r" b="b"/>
                <a:pathLst>
                  <a:path w="67309" h="12064">
                    <a:moveTo>
                      <a:pt x="0" y="0"/>
                    </a:moveTo>
                    <a:lnTo>
                      <a:pt x="8662" y="2279"/>
                    </a:lnTo>
                    <a:lnTo>
                      <a:pt x="43769" y="8206"/>
                    </a:lnTo>
                    <a:lnTo>
                      <a:pt x="67022" y="11854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3" name="object 1053"/>
              <p:cNvSpPr/>
              <p:nvPr/>
            </p:nvSpPr>
            <p:spPr>
              <a:xfrm>
                <a:off x="17153230" y="4103478"/>
                <a:ext cx="6794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6350">
                    <a:moveTo>
                      <a:pt x="0" y="0"/>
                    </a:moveTo>
                    <a:lnTo>
                      <a:pt x="12766" y="1367"/>
                    </a:lnTo>
                    <a:lnTo>
                      <a:pt x="47872" y="4559"/>
                    </a:lnTo>
                    <a:lnTo>
                      <a:pt x="67933" y="5927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4" name="object 1054"/>
              <p:cNvSpPr/>
              <p:nvPr/>
            </p:nvSpPr>
            <p:spPr>
              <a:xfrm>
                <a:off x="17255358" y="4110773"/>
                <a:ext cx="68580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8580" h="635">
                    <a:moveTo>
                      <a:pt x="-911" y="227"/>
                    </a:moveTo>
                    <a:lnTo>
                      <a:pt x="69301" y="227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5" name="object 1055"/>
              <p:cNvSpPr/>
              <p:nvPr/>
            </p:nvSpPr>
            <p:spPr>
              <a:xfrm>
                <a:off x="17357942" y="4103478"/>
                <a:ext cx="6794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6350">
                    <a:moveTo>
                      <a:pt x="0" y="5927"/>
                    </a:moveTo>
                    <a:lnTo>
                      <a:pt x="20061" y="4559"/>
                    </a:lnTo>
                    <a:lnTo>
                      <a:pt x="55623" y="1367"/>
                    </a:lnTo>
                    <a:lnTo>
                      <a:pt x="67933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6" name="object 1056"/>
              <p:cNvSpPr/>
              <p:nvPr/>
            </p:nvSpPr>
            <p:spPr>
              <a:xfrm>
                <a:off x="17460071" y="4087065"/>
                <a:ext cx="67310" cy="12065"/>
              </a:xfrm>
              <a:custGeom>
                <a:avLst/>
                <a:gdLst/>
                <a:ahLst/>
                <a:cxnLst/>
                <a:rect l="l" t="t" r="r" b="b"/>
                <a:pathLst>
                  <a:path w="67309" h="12064">
                    <a:moveTo>
                      <a:pt x="0" y="11854"/>
                    </a:moveTo>
                    <a:lnTo>
                      <a:pt x="23252" y="8206"/>
                    </a:lnTo>
                    <a:lnTo>
                      <a:pt x="58359" y="2279"/>
                    </a:lnTo>
                    <a:lnTo>
                      <a:pt x="67022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7" name="object 1057"/>
              <p:cNvSpPr/>
              <p:nvPr/>
            </p:nvSpPr>
            <p:spPr>
              <a:xfrm>
                <a:off x="17560832" y="4062444"/>
                <a:ext cx="66675" cy="17780"/>
              </a:xfrm>
              <a:custGeom>
                <a:avLst/>
                <a:gdLst/>
                <a:ahLst/>
                <a:cxnLst/>
                <a:rect l="l" t="t" r="r" b="b"/>
                <a:pathLst>
                  <a:path w="66675" h="17779">
                    <a:moveTo>
                      <a:pt x="0" y="17325"/>
                    </a:moveTo>
                    <a:lnTo>
                      <a:pt x="26444" y="10942"/>
                    </a:lnTo>
                    <a:lnTo>
                      <a:pt x="60639" y="1367"/>
                    </a:lnTo>
                    <a:lnTo>
                      <a:pt x="6611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8" name="object 1058"/>
              <p:cNvSpPr/>
              <p:nvPr/>
            </p:nvSpPr>
            <p:spPr>
              <a:xfrm>
                <a:off x="17659314" y="4028705"/>
                <a:ext cx="64769" cy="23495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23495">
                    <a:moveTo>
                      <a:pt x="0" y="23252"/>
                    </a:moveTo>
                    <a:lnTo>
                      <a:pt x="29635" y="13222"/>
                    </a:lnTo>
                    <a:lnTo>
                      <a:pt x="62918" y="911"/>
                    </a:lnTo>
                    <a:lnTo>
                      <a:pt x="64286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9" name="object 1059"/>
              <p:cNvSpPr/>
              <p:nvPr/>
            </p:nvSpPr>
            <p:spPr>
              <a:xfrm>
                <a:off x="17755514" y="3986760"/>
                <a:ext cx="62230" cy="29209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29210">
                    <a:moveTo>
                      <a:pt x="0" y="28723"/>
                    </a:moveTo>
                    <a:lnTo>
                      <a:pt x="31459" y="14589"/>
                    </a:lnTo>
                    <a:lnTo>
                      <a:pt x="62006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0" name="object 1060"/>
              <p:cNvSpPr/>
              <p:nvPr/>
            </p:nvSpPr>
            <p:spPr>
              <a:xfrm>
                <a:off x="17847614" y="3937063"/>
                <a:ext cx="59690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59690" h="34289">
                    <a:moveTo>
                      <a:pt x="0" y="34194"/>
                    </a:moveTo>
                    <a:lnTo>
                      <a:pt x="2735" y="32827"/>
                    </a:lnTo>
                    <a:lnTo>
                      <a:pt x="33739" y="15501"/>
                    </a:lnTo>
                    <a:lnTo>
                      <a:pt x="59271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1" name="object 1061"/>
              <p:cNvSpPr/>
              <p:nvPr/>
            </p:nvSpPr>
            <p:spPr>
              <a:xfrm>
                <a:off x="17935608" y="3879615"/>
                <a:ext cx="5651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56515" h="39370">
                    <a:moveTo>
                      <a:pt x="0" y="39210"/>
                    </a:moveTo>
                    <a:lnTo>
                      <a:pt x="5927" y="35562"/>
                    </a:lnTo>
                    <a:lnTo>
                      <a:pt x="35106" y="15501"/>
                    </a:lnTo>
                    <a:lnTo>
                      <a:pt x="56079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2" name="object 1062"/>
              <p:cNvSpPr/>
              <p:nvPr/>
            </p:nvSpPr>
            <p:spPr>
              <a:xfrm>
                <a:off x="18019045" y="3806666"/>
                <a:ext cx="62230" cy="52069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52070">
                    <a:moveTo>
                      <a:pt x="0" y="51976"/>
                    </a:moveTo>
                    <a:lnTo>
                      <a:pt x="8206" y="45593"/>
                    </a:lnTo>
                    <a:lnTo>
                      <a:pt x="35562" y="23252"/>
                    </a:lnTo>
                    <a:lnTo>
                      <a:pt x="62006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3" name="object 1063"/>
              <p:cNvSpPr/>
              <p:nvPr/>
            </p:nvSpPr>
            <p:spPr>
              <a:xfrm>
                <a:off x="16890155" y="1949652"/>
                <a:ext cx="798830" cy="268605"/>
              </a:xfrm>
              <a:custGeom>
                <a:avLst/>
                <a:gdLst/>
                <a:ahLst/>
                <a:cxnLst/>
                <a:rect l="l" t="t" r="r" b="b"/>
                <a:pathLst>
                  <a:path w="798830" h="268605">
                    <a:moveTo>
                      <a:pt x="0" y="0"/>
                    </a:moveTo>
                    <a:lnTo>
                      <a:pt x="33984" y="66019"/>
                    </a:lnTo>
                    <a:lnTo>
                      <a:pt x="59612" y="102827"/>
                    </a:lnTo>
                    <a:lnTo>
                      <a:pt x="87993" y="135956"/>
                    </a:lnTo>
                    <a:lnTo>
                      <a:pt x="118836" y="165406"/>
                    </a:lnTo>
                    <a:lnTo>
                      <a:pt x="151852" y="191175"/>
                    </a:lnTo>
                    <a:lnTo>
                      <a:pt x="186751" y="213265"/>
                    </a:lnTo>
                    <a:lnTo>
                      <a:pt x="223243" y="231674"/>
                    </a:lnTo>
                    <a:lnTo>
                      <a:pt x="261040" y="246403"/>
                    </a:lnTo>
                    <a:lnTo>
                      <a:pt x="299850" y="257452"/>
                    </a:lnTo>
                    <a:lnTo>
                      <a:pt x="339384" y="264819"/>
                    </a:lnTo>
                    <a:lnTo>
                      <a:pt x="379353" y="268505"/>
                    </a:lnTo>
                    <a:lnTo>
                      <a:pt x="419466" y="268510"/>
                    </a:lnTo>
                    <a:lnTo>
                      <a:pt x="459434" y="264834"/>
                    </a:lnTo>
                    <a:lnTo>
                      <a:pt x="498968" y="257475"/>
                    </a:lnTo>
                    <a:lnTo>
                      <a:pt x="537776" y="246435"/>
                    </a:lnTo>
                    <a:lnTo>
                      <a:pt x="575571" y="231712"/>
                    </a:lnTo>
                    <a:lnTo>
                      <a:pt x="612062" y="213307"/>
                    </a:lnTo>
                    <a:lnTo>
                      <a:pt x="646958" y="191219"/>
                    </a:lnTo>
                    <a:lnTo>
                      <a:pt x="679972" y="165448"/>
                    </a:lnTo>
                    <a:lnTo>
                      <a:pt x="710812" y="135995"/>
                    </a:lnTo>
                    <a:lnTo>
                      <a:pt x="739189" y="102857"/>
                    </a:lnTo>
                    <a:lnTo>
                      <a:pt x="764813" y="66036"/>
                    </a:lnTo>
                    <a:lnTo>
                      <a:pt x="787395" y="25532"/>
                    </a:lnTo>
                    <a:lnTo>
                      <a:pt x="798794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4" name="object 1064"/>
              <p:cNvSpPr/>
              <p:nvPr/>
            </p:nvSpPr>
            <p:spPr>
              <a:xfrm>
                <a:off x="17688948" y="1391590"/>
                <a:ext cx="226060" cy="558165"/>
              </a:xfrm>
              <a:custGeom>
                <a:avLst/>
                <a:gdLst/>
                <a:ahLst/>
                <a:cxnLst/>
                <a:rect l="l" t="t" r="r" b="b"/>
                <a:pathLst>
                  <a:path w="226059" h="558164">
                    <a:moveTo>
                      <a:pt x="0" y="558062"/>
                    </a:moveTo>
                    <a:lnTo>
                      <a:pt x="226022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5" name="object 1065"/>
              <p:cNvSpPr/>
              <p:nvPr/>
            </p:nvSpPr>
            <p:spPr>
              <a:xfrm>
                <a:off x="16664132" y="1391590"/>
                <a:ext cx="226060" cy="558165"/>
              </a:xfrm>
              <a:custGeom>
                <a:avLst/>
                <a:gdLst/>
                <a:ahLst/>
                <a:cxnLst/>
                <a:rect l="l" t="t" r="r" b="b"/>
                <a:pathLst>
                  <a:path w="226059" h="558164">
                    <a:moveTo>
                      <a:pt x="226022" y="558062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6" name="object 1066"/>
              <p:cNvSpPr/>
              <p:nvPr/>
            </p:nvSpPr>
            <p:spPr>
              <a:xfrm>
                <a:off x="17289551" y="1391591"/>
                <a:ext cx="0" cy="4335780"/>
              </a:xfrm>
              <a:custGeom>
                <a:avLst/>
                <a:gdLst/>
                <a:ahLst/>
                <a:cxnLst/>
                <a:rect l="l" t="t" r="r" b="b"/>
                <a:pathLst>
                  <a:path h="4335780">
                    <a:moveTo>
                      <a:pt x="0" y="0"/>
                    </a:moveTo>
                    <a:lnTo>
                      <a:pt x="0" y="4335464"/>
                    </a:lnTo>
                  </a:path>
                </a:pathLst>
              </a:custGeom>
              <a:ln w="3175">
                <a:solidFill>
                  <a:srgbClr val="A7AAAC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7" name="object 1067"/>
              <p:cNvSpPr/>
              <p:nvPr/>
            </p:nvSpPr>
            <p:spPr>
              <a:xfrm>
                <a:off x="16427838" y="2908023"/>
                <a:ext cx="17240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24025">
                    <a:moveTo>
                      <a:pt x="0" y="0"/>
                    </a:moveTo>
                    <a:lnTo>
                      <a:pt x="1723424" y="0"/>
                    </a:lnTo>
                  </a:path>
                </a:pathLst>
              </a:custGeom>
              <a:ln w="3175">
                <a:solidFill>
                  <a:srgbClr val="A7AAAC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8" name="object 1068"/>
              <p:cNvSpPr/>
              <p:nvPr/>
            </p:nvSpPr>
            <p:spPr>
              <a:xfrm>
                <a:off x="16406408" y="4329621"/>
                <a:ext cx="8636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w="86359" h="65404">
                    <a:moveTo>
                      <a:pt x="86171" y="0"/>
                    </a:moveTo>
                    <a:lnTo>
                      <a:pt x="0" y="0"/>
                    </a:lnTo>
                    <a:lnTo>
                      <a:pt x="0" y="65198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9" name="object 1069"/>
              <p:cNvSpPr/>
              <p:nvPr/>
            </p:nvSpPr>
            <p:spPr>
              <a:xfrm>
                <a:off x="16406408" y="5351822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0" name="object 1070"/>
              <p:cNvSpPr/>
              <p:nvPr/>
            </p:nvSpPr>
            <p:spPr>
              <a:xfrm>
                <a:off x="16406408" y="545440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1" name="object 1071"/>
              <p:cNvSpPr/>
              <p:nvPr/>
            </p:nvSpPr>
            <p:spPr>
              <a:xfrm>
                <a:off x="16406408" y="5556992"/>
                <a:ext cx="8636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w="86359" h="65404">
                    <a:moveTo>
                      <a:pt x="0" y="0"/>
                    </a:moveTo>
                    <a:lnTo>
                      <a:pt x="0" y="65198"/>
                    </a:lnTo>
                    <a:lnTo>
                      <a:pt x="86171" y="65198"/>
                    </a:lnTo>
                    <a:lnTo>
                      <a:pt x="86171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2" name="object 1072"/>
              <p:cNvSpPr/>
              <p:nvPr/>
            </p:nvSpPr>
            <p:spPr>
              <a:xfrm>
                <a:off x="16492580" y="545440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3" name="object 1073"/>
              <p:cNvSpPr/>
              <p:nvPr/>
            </p:nvSpPr>
            <p:spPr>
              <a:xfrm>
                <a:off x="16492580" y="5351822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4" name="object 1074"/>
              <p:cNvSpPr/>
              <p:nvPr/>
            </p:nvSpPr>
            <p:spPr>
              <a:xfrm>
                <a:off x="16492580" y="463418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5" name="object 1075"/>
              <p:cNvSpPr/>
              <p:nvPr/>
            </p:nvSpPr>
            <p:spPr>
              <a:xfrm>
                <a:off x="16492580" y="453159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6" name="object 1076"/>
              <p:cNvSpPr/>
              <p:nvPr/>
            </p:nvSpPr>
            <p:spPr>
              <a:xfrm>
                <a:off x="16492580" y="4329621"/>
                <a:ext cx="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h="65404">
                    <a:moveTo>
                      <a:pt x="0" y="6519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7" name="object 1077"/>
              <p:cNvSpPr/>
              <p:nvPr/>
            </p:nvSpPr>
            <p:spPr>
              <a:xfrm>
                <a:off x="16427838" y="3511222"/>
                <a:ext cx="1724025" cy="603250"/>
              </a:xfrm>
              <a:custGeom>
                <a:avLst/>
                <a:gdLst/>
                <a:ahLst/>
                <a:cxnLst/>
                <a:rect l="l" t="t" r="r" b="b"/>
                <a:pathLst>
                  <a:path w="1724025" h="603250">
                    <a:moveTo>
                      <a:pt x="0" y="0"/>
                    </a:moveTo>
                    <a:lnTo>
                      <a:pt x="1723423" y="0"/>
                    </a:lnTo>
                  </a:path>
                  <a:path w="1724025" h="603250">
                    <a:moveTo>
                      <a:pt x="0" y="603198"/>
                    </a:moveTo>
                    <a:lnTo>
                      <a:pt x="1723423" y="603198"/>
                    </a:lnTo>
                  </a:path>
                </a:pathLst>
              </a:custGeom>
              <a:ln w="3175">
                <a:solidFill>
                  <a:srgbClr val="A7AAAC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8" name="object 1078"/>
              <p:cNvSpPr/>
              <p:nvPr/>
            </p:nvSpPr>
            <p:spPr>
              <a:xfrm>
                <a:off x="18582121" y="3338879"/>
                <a:ext cx="4394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9419">
                    <a:moveTo>
                      <a:pt x="0" y="0"/>
                    </a:moveTo>
                    <a:lnTo>
                      <a:pt x="439063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9" name="object 1079"/>
              <p:cNvSpPr/>
              <p:nvPr/>
            </p:nvSpPr>
            <p:spPr>
              <a:xfrm>
                <a:off x="18582121" y="2908023"/>
                <a:ext cx="4394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9419">
                    <a:moveTo>
                      <a:pt x="0" y="0"/>
                    </a:moveTo>
                    <a:lnTo>
                      <a:pt x="439063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0" name="object 1080"/>
              <p:cNvSpPr/>
              <p:nvPr/>
            </p:nvSpPr>
            <p:spPr>
              <a:xfrm>
                <a:off x="18935012" y="2865165"/>
                <a:ext cx="0" cy="517525"/>
              </a:xfrm>
              <a:custGeom>
                <a:avLst/>
                <a:gdLst/>
                <a:ahLst/>
                <a:cxnLst/>
                <a:rect l="l" t="t" r="r" b="b"/>
                <a:pathLst>
                  <a:path h="517525">
                    <a:moveTo>
                      <a:pt x="0" y="517027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1" name="object 1081"/>
              <p:cNvSpPr/>
              <p:nvPr/>
            </p:nvSpPr>
            <p:spPr>
              <a:xfrm>
                <a:off x="18931364" y="3333408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1823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2" name="object 1082"/>
              <p:cNvSpPr/>
              <p:nvPr/>
            </p:nvSpPr>
            <p:spPr>
              <a:xfrm>
                <a:off x="18931364" y="3333408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3647" y="5471"/>
                    </a:lnTo>
                    <a:lnTo>
                      <a:pt x="0" y="1823"/>
                    </a:lnTo>
                    <a:lnTo>
                      <a:pt x="364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3" name="object 1083"/>
              <p:cNvSpPr/>
              <p:nvPr/>
            </p:nvSpPr>
            <p:spPr>
              <a:xfrm>
                <a:off x="18929998" y="3335232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1367" y="0"/>
                    </a:moveTo>
                    <a:lnTo>
                      <a:pt x="0" y="3647"/>
                    </a:lnTo>
                    <a:lnTo>
                      <a:pt x="5015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4" name="object 1084"/>
              <p:cNvSpPr/>
              <p:nvPr/>
            </p:nvSpPr>
            <p:spPr>
              <a:xfrm>
                <a:off x="18929998" y="3335232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1367" y="0"/>
                    </a:moveTo>
                    <a:lnTo>
                      <a:pt x="5015" y="3647"/>
                    </a:lnTo>
                    <a:lnTo>
                      <a:pt x="0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5" name="object 1085"/>
              <p:cNvSpPr/>
              <p:nvPr/>
            </p:nvSpPr>
            <p:spPr>
              <a:xfrm>
                <a:off x="18929997" y="3338879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5015" y="0"/>
                    </a:moveTo>
                    <a:lnTo>
                      <a:pt x="0" y="0"/>
                    </a:lnTo>
                    <a:lnTo>
                      <a:pt x="1367" y="3647"/>
                    </a:lnTo>
                    <a:lnTo>
                      <a:pt x="501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6" name="object 1086"/>
              <p:cNvSpPr/>
              <p:nvPr/>
            </p:nvSpPr>
            <p:spPr>
              <a:xfrm>
                <a:off x="18929997" y="3338879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0" y="0"/>
                    </a:moveTo>
                    <a:lnTo>
                      <a:pt x="5015" y="0"/>
                    </a:lnTo>
                    <a:lnTo>
                      <a:pt x="1367" y="364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7" name="object 1087"/>
              <p:cNvSpPr/>
              <p:nvPr/>
            </p:nvSpPr>
            <p:spPr>
              <a:xfrm>
                <a:off x="18931365" y="3338879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3647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8" name="object 1088"/>
              <p:cNvSpPr/>
              <p:nvPr/>
            </p:nvSpPr>
            <p:spPr>
              <a:xfrm>
                <a:off x="18931365" y="3338879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0" y="3647"/>
                    </a:moveTo>
                    <a:lnTo>
                      <a:pt x="3647" y="0"/>
                    </a:lnTo>
                    <a:lnTo>
                      <a:pt x="3647" y="5471"/>
                    </a:lnTo>
                    <a:lnTo>
                      <a:pt x="0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9" name="object 1089"/>
              <p:cNvSpPr/>
              <p:nvPr/>
            </p:nvSpPr>
            <p:spPr>
              <a:xfrm>
                <a:off x="18935012" y="3338879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36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0" name="object 1090"/>
              <p:cNvSpPr/>
              <p:nvPr/>
            </p:nvSpPr>
            <p:spPr>
              <a:xfrm>
                <a:off x="18935012" y="3338879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5471"/>
                    </a:moveTo>
                    <a:lnTo>
                      <a:pt x="0" y="0"/>
                    </a:lnTo>
                    <a:lnTo>
                      <a:pt x="4103" y="3647"/>
                    </a:lnTo>
                    <a:lnTo>
                      <a:pt x="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1" name="object 1091"/>
              <p:cNvSpPr/>
              <p:nvPr/>
            </p:nvSpPr>
            <p:spPr>
              <a:xfrm>
                <a:off x="18935013" y="3338879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0"/>
                    </a:moveTo>
                    <a:lnTo>
                      <a:pt x="0" y="0"/>
                    </a:lnTo>
                    <a:lnTo>
                      <a:pt x="4103" y="3647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2" name="object 1092"/>
              <p:cNvSpPr/>
              <p:nvPr/>
            </p:nvSpPr>
            <p:spPr>
              <a:xfrm>
                <a:off x="18935013" y="3338879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103" y="3647"/>
                    </a:moveTo>
                    <a:lnTo>
                      <a:pt x="0" y="0"/>
                    </a:lnTo>
                    <a:lnTo>
                      <a:pt x="5471" y="0"/>
                    </a:lnTo>
                    <a:lnTo>
                      <a:pt x="4103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3" name="object 1093"/>
              <p:cNvSpPr/>
              <p:nvPr/>
            </p:nvSpPr>
            <p:spPr>
              <a:xfrm>
                <a:off x="18935012" y="3335232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103" y="0"/>
                    </a:moveTo>
                    <a:lnTo>
                      <a:pt x="0" y="3647"/>
                    </a:lnTo>
                    <a:lnTo>
                      <a:pt x="5471" y="3647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4" name="object 1094"/>
              <p:cNvSpPr/>
              <p:nvPr/>
            </p:nvSpPr>
            <p:spPr>
              <a:xfrm>
                <a:off x="18935012" y="3335232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3647"/>
                    </a:moveTo>
                    <a:lnTo>
                      <a:pt x="0" y="3647"/>
                    </a:lnTo>
                    <a:lnTo>
                      <a:pt x="4103" y="0"/>
                    </a:lnTo>
                    <a:lnTo>
                      <a:pt x="5471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5" name="object 1095"/>
              <p:cNvSpPr/>
              <p:nvPr/>
            </p:nvSpPr>
            <p:spPr>
              <a:xfrm>
                <a:off x="18935013" y="3333408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18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6" name="object 1096"/>
              <p:cNvSpPr/>
              <p:nvPr/>
            </p:nvSpPr>
            <p:spPr>
              <a:xfrm>
                <a:off x="18935013" y="3333408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1823"/>
                    </a:moveTo>
                    <a:lnTo>
                      <a:pt x="0" y="5471"/>
                    </a:lnTo>
                    <a:lnTo>
                      <a:pt x="0" y="0"/>
                    </a:lnTo>
                    <a:lnTo>
                      <a:pt x="4103" y="182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7" name="object 1097"/>
              <p:cNvSpPr/>
              <p:nvPr/>
            </p:nvSpPr>
            <p:spPr>
              <a:xfrm>
                <a:off x="18935012" y="2908023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41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8" name="object 1098"/>
              <p:cNvSpPr/>
              <p:nvPr/>
            </p:nvSpPr>
            <p:spPr>
              <a:xfrm>
                <a:off x="18935012" y="2908023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5471"/>
                    </a:moveTo>
                    <a:lnTo>
                      <a:pt x="0" y="0"/>
                    </a:lnTo>
                    <a:lnTo>
                      <a:pt x="4103" y="4103"/>
                    </a:lnTo>
                    <a:lnTo>
                      <a:pt x="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9" name="object 1099"/>
              <p:cNvSpPr/>
              <p:nvPr/>
            </p:nvSpPr>
            <p:spPr>
              <a:xfrm>
                <a:off x="18935013" y="2908023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4">
                    <a:moveTo>
                      <a:pt x="5471" y="0"/>
                    </a:moveTo>
                    <a:lnTo>
                      <a:pt x="0" y="0"/>
                    </a:lnTo>
                    <a:lnTo>
                      <a:pt x="4103" y="4103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0" name="object 1100"/>
              <p:cNvSpPr/>
              <p:nvPr/>
            </p:nvSpPr>
            <p:spPr>
              <a:xfrm>
                <a:off x="18935013" y="2908023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4">
                    <a:moveTo>
                      <a:pt x="4103" y="4103"/>
                    </a:moveTo>
                    <a:lnTo>
                      <a:pt x="0" y="0"/>
                    </a:lnTo>
                    <a:lnTo>
                      <a:pt x="5471" y="0"/>
                    </a:lnTo>
                    <a:lnTo>
                      <a:pt x="4103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1" name="object 1101"/>
              <p:cNvSpPr/>
              <p:nvPr/>
            </p:nvSpPr>
            <p:spPr>
              <a:xfrm>
                <a:off x="18935012" y="2904375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103" y="0"/>
                    </a:moveTo>
                    <a:lnTo>
                      <a:pt x="0" y="3647"/>
                    </a:lnTo>
                    <a:lnTo>
                      <a:pt x="5471" y="3647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2" name="object 1102"/>
              <p:cNvSpPr/>
              <p:nvPr/>
            </p:nvSpPr>
            <p:spPr>
              <a:xfrm>
                <a:off x="18935012" y="2904375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3647"/>
                    </a:moveTo>
                    <a:lnTo>
                      <a:pt x="0" y="3647"/>
                    </a:lnTo>
                    <a:lnTo>
                      <a:pt x="4103" y="0"/>
                    </a:lnTo>
                    <a:lnTo>
                      <a:pt x="5471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3" name="object 1103"/>
              <p:cNvSpPr/>
              <p:nvPr/>
            </p:nvSpPr>
            <p:spPr>
              <a:xfrm>
                <a:off x="18935013" y="2902552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18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4" name="object 1104"/>
              <p:cNvSpPr/>
              <p:nvPr/>
            </p:nvSpPr>
            <p:spPr>
              <a:xfrm>
                <a:off x="18935013" y="2902552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1823"/>
                    </a:moveTo>
                    <a:lnTo>
                      <a:pt x="0" y="5471"/>
                    </a:lnTo>
                    <a:lnTo>
                      <a:pt x="0" y="0"/>
                    </a:lnTo>
                    <a:lnTo>
                      <a:pt x="4103" y="182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5" name="object 1105"/>
              <p:cNvSpPr/>
              <p:nvPr/>
            </p:nvSpPr>
            <p:spPr>
              <a:xfrm>
                <a:off x="18931364" y="2902552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1823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6" name="object 1106"/>
              <p:cNvSpPr/>
              <p:nvPr/>
            </p:nvSpPr>
            <p:spPr>
              <a:xfrm>
                <a:off x="18931364" y="2902552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3647" y="5471"/>
                    </a:lnTo>
                    <a:lnTo>
                      <a:pt x="0" y="1823"/>
                    </a:lnTo>
                    <a:lnTo>
                      <a:pt x="364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7" name="object 1107"/>
              <p:cNvSpPr/>
              <p:nvPr/>
            </p:nvSpPr>
            <p:spPr>
              <a:xfrm>
                <a:off x="18929998" y="2904375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1367" y="0"/>
                    </a:moveTo>
                    <a:lnTo>
                      <a:pt x="0" y="3647"/>
                    </a:lnTo>
                    <a:lnTo>
                      <a:pt x="5015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8" name="object 1108"/>
              <p:cNvSpPr/>
              <p:nvPr/>
            </p:nvSpPr>
            <p:spPr>
              <a:xfrm>
                <a:off x="18929998" y="2904375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1367" y="0"/>
                    </a:moveTo>
                    <a:lnTo>
                      <a:pt x="5015" y="3647"/>
                    </a:lnTo>
                    <a:lnTo>
                      <a:pt x="0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9" name="object 1109"/>
              <p:cNvSpPr/>
              <p:nvPr/>
            </p:nvSpPr>
            <p:spPr>
              <a:xfrm>
                <a:off x="18929997" y="2908023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4">
                    <a:moveTo>
                      <a:pt x="5015" y="0"/>
                    </a:moveTo>
                    <a:lnTo>
                      <a:pt x="0" y="0"/>
                    </a:lnTo>
                    <a:lnTo>
                      <a:pt x="1367" y="4103"/>
                    </a:lnTo>
                    <a:lnTo>
                      <a:pt x="501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0" name="object 1110"/>
              <p:cNvSpPr/>
              <p:nvPr/>
            </p:nvSpPr>
            <p:spPr>
              <a:xfrm>
                <a:off x="18929997" y="2908023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4">
                    <a:moveTo>
                      <a:pt x="0" y="0"/>
                    </a:moveTo>
                    <a:lnTo>
                      <a:pt x="5015" y="0"/>
                    </a:lnTo>
                    <a:lnTo>
                      <a:pt x="1367" y="41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1" name="object 1111"/>
              <p:cNvSpPr/>
              <p:nvPr/>
            </p:nvSpPr>
            <p:spPr>
              <a:xfrm>
                <a:off x="18931365" y="2908023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4103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2" name="object 1112"/>
              <p:cNvSpPr/>
              <p:nvPr/>
            </p:nvSpPr>
            <p:spPr>
              <a:xfrm>
                <a:off x="18931365" y="2908023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0" y="4103"/>
                    </a:moveTo>
                    <a:lnTo>
                      <a:pt x="3647" y="0"/>
                    </a:lnTo>
                    <a:lnTo>
                      <a:pt x="3647" y="5471"/>
                    </a:lnTo>
                    <a:lnTo>
                      <a:pt x="0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13" name="object 1113"/>
            <p:cNvSpPr txBox="1"/>
            <p:nvPr/>
          </p:nvSpPr>
          <p:spPr>
            <a:xfrm>
              <a:off x="18284483" y="3064486"/>
              <a:ext cx="81732" cy="149756"/>
            </a:xfrm>
            <a:prstGeom prst="rect">
              <a:avLst/>
            </a:prstGeom>
          </p:spPr>
          <p:txBody>
            <a:bodyPr vert="vert270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000" dirty="0">
                  <a:solidFill>
                    <a:srgbClr val="231F20"/>
                  </a:solidFill>
                  <a:latin typeface="Tahoma"/>
                  <a:cs typeface="Tahoma"/>
                </a:rPr>
                <a:t>100</a:t>
              </a:r>
              <a:endParaRPr sz="1000" dirty="0">
                <a:latin typeface="Tahoma"/>
                <a:cs typeface="Tahoma"/>
              </a:endParaRPr>
            </a:p>
          </p:txBody>
        </p:sp>
        <p:grpSp>
          <p:nvGrpSpPr>
            <p:cNvPr id="1114" name="object 1114"/>
            <p:cNvGrpSpPr/>
            <p:nvPr/>
          </p:nvGrpSpPr>
          <p:grpSpPr>
            <a:xfrm>
              <a:off x="18034275" y="3295069"/>
              <a:ext cx="441325" cy="432434"/>
              <a:chOff x="18581168" y="3295069"/>
              <a:chExt cx="441325" cy="432434"/>
            </a:xfrm>
          </p:grpSpPr>
          <p:sp>
            <p:nvSpPr>
              <p:cNvPr id="1115" name="object 1115"/>
              <p:cNvSpPr/>
              <p:nvPr/>
            </p:nvSpPr>
            <p:spPr>
              <a:xfrm>
                <a:off x="18582120" y="3338879"/>
                <a:ext cx="4394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9419">
                    <a:moveTo>
                      <a:pt x="0" y="0"/>
                    </a:moveTo>
                    <a:lnTo>
                      <a:pt x="439063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6" name="object 1116"/>
              <p:cNvSpPr/>
              <p:nvPr/>
            </p:nvSpPr>
            <p:spPr>
              <a:xfrm>
                <a:off x="18582120" y="3683564"/>
                <a:ext cx="4394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9419">
                    <a:moveTo>
                      <a:pt x="0" y="0"/>
                    </a:moveTo>
                    <a:lnTo>
                      <a:pt x="439063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7" name="object 1117"/>
              <p:cNvSpPr/>
              <p:nvPr/>
            </p:nvSpPr>
            <p:spPr>
              <a:xfrm>
                <a:off x="18935011" y="3296021"/>
                <a:ext cx="0" cy="430530"/>
              </a:xfrm>
              <a:custGeom>
                <a:avLst/>
                <a:gdLst/>
                <a:ahLst/>
                <a:cxnLst/>
                <a:rect l="l" t="t" r="r" b="b"/>
                <a:pathLst>
                  <a:path h="430529">
                    <a:moveTo>
                      <a:pt x="0" y="0"/>
                    </a:moveTo>
                    <a:lnTo>
                      <a:pt x="0" y="43040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8" name="object 1118"/>
              <p:cNvSpPr/>
              <p:nvPr/>
            </p:nvSpPr>
            <p:spPr>
              <a:xfrm>
                <a:off x="18935011" y="3338879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36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9" name="object 1119"/>
              <p:cNvSpPr/>
              <p:nvPr/>
            </p:nvSpPr>
            <p:spPr>
              <a:xfrm>
                <a:off x="18935011" y="3338879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5471"/>
                    </a:moveTo>
                    <a:lnTo>
                      <a:pt x="0" y="0"/>
                    </a:lnTo>
                    <a:lnTo>
                      <a:pt x="4103" y="3647"/>
                    </a:lnTo>
                    <a:lnTo>
                      <a:pt x="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0" name="object 1120"/>
              <p:cNvSpPr/>
              <p:nvPr/>
            </p:nvSpPr>
            <p:spPr>
              <a:xfrm>
                <a:off x="18935012" y="3338879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0"/>
                    </a:moveTo>
                    <a:lnTo>
                      <a:pt x="0" y="0"/>
                    </a:lnTo>
                    <a:lnTo>
                      <a:pt x="4103" y="3647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1" name="object 1121"/>
              <p:cNvSpPr/>
              <p:nvPr/>
            </p:nvSpPr>
            <p:spPr>
              <a:xfrm>
                <a:off x="18935012" y="3338879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103" y="3647"/>
                    </a:moveTo>
                    <a:lnTo>
                      <a:pt x="0" y="0"/>
                    </a:lnTo>
                    <a:lnTo>
                      <a:pt x="5471" y="0"/>
                    </a:lnTo>
                    <a:lnTo>
                      <a:pt x="4103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2" name="object 1122"/>
              <p:cNvSpPr/>
              <p:nvPr/>
            </p:nvSpPr>
            <p:spPr>
              <a:xfrm>
                <a:off x="18935011" y="3335232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103" y="0"/>
                    </a:moveTo>
                    <a:lnTo>
                      <a:pt x="0" y="3647"/>
                    </a:lnTo>
                    <a:lnTo>
                      <a:pt x="5471" y="3647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3" name="object 1123"/>
              <p:cNvSpPr/>
              <p:nvPr/>
            </p:nvSpPr>
            <p:spPr>
              <a:xfrm>
                <a:off x="18935011" y="3335232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3647"/>
                    </a:moveTo>
                    <a:lnTo>
                      <a:pt x="0" y="3647"/>
                    </a:lnTo>
                    <a:lnTo>
                      <a:pt x="4103" y="0"/>
                    </a:lnTo>
                    <a:lnTo>
                      <a:pt x="5471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4" name="object 1124"/>
              <p:cNvSpPr/>
              <p:nvPr/>
            </p:nvSpPr>
            <p:spPr>
              <a:xfrm>
                <a:off x="18935012" y="3333408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18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5" name="object 1125"/>
              <p:cNvSpPr/>
              <p:nvPr/>
            </p:nvSpPr>
            <p:spPr>
              <a:xfrm>
                <a:off x="18935012" y="3333408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1823"/>
                    </a:moveTo>
                    <a:lnTo>
                      <a:pt x="0" y="5471"/>
                    </a:lnTo>
                    <a:lnTo>
                      <a:pt x="0" y="0"/>
                    </a:lnTo>
                    <a:lnTo>
                      <a:pt x="4103" y="182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6" name="object 1126"/>
              <p:cNvSpPr/>
              <p:nvPr/>
            </p:nvSpPr>
            <p:spPr>
              <a:xfrm>
                <a:off x="18931364" y="3333408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1823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7" name="object 1127"/>
              <p:cNvSpPr/>
              <p:nvPr/>
            </p:nvSpPr>
            <p:spPr>
              <a:xfrm>
                <a:off x="18931364" y="3333408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3647" y="5471"/>
                    </a:lnTo>
                    <a:lnTo>
                      <a:pt x="0" y="1823"/>
                    </a:lnTo>
                    <a:lnTo>
                      <a:pt x="364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8" name="object 1128"/>
              <p:cNvSpPr/>
              <p:nvPr/>
            </p:nvSpPr>
            <p:spPr>
              <a:xfrm>
                <a:off x="18929997" y="3335232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1367" y="0"/>
                    </a:moveTo>
                    <a:lnTo>
                      <a:pt x="0" y="3647"/>
                    </a:lnTo>
                    <a:lnTo>
                      <a:pt x="5015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9" name="object 1129"/>
              <p:cNvSpPr/>
              <p:nvPr/>
            </p:nvSpPr>
            <p:spPr>
              <a:xfrm>
                <a:off x="18929997" y="3335232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1367" y="0"/>
                    </a:moveTo>
                    <a:lnTo>
                      <a:pt x="5015" y="3647"/>
                    </a:lnTo>
                    <a:lnTo>
                      <a:pt x="0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0" name="object 1130"/>
              <p:cNvSpPr/>
              <p:nvPr/>
            </p:nvSpPr>
            <p:spPr>
              <a:xfrm>
                <a:off x="18929996" y="3338879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5015" y="0"/>
                    </a:moveTo>
                    <a:lnTo>
                      <a:pt x="0" y="0"/>
                    </a:lnTo>
                    <a:lnTo>
                      <a:pt x="1367" y="3647"/>
                    </a:lnTo>
                    <a:lnTo>
                      <a:pt x="501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1" name="object 1131"/>
              <p:cNvSpPr/>
              <p:nvPr/>
            </p:nvSpPr>
            <p:spPr>
              <a:xfrm>
                <a:off x="18929996" y="3338879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0" y="0"/>
                    </a:moveTo>
                    <a:lnTo>
                      <a:pt x="5015" y="0"/>
                    </a:lnTo>
                    <a:lnTo>
                      <a:pt x="1367" y="364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2" name="object 1132"/>
              <p:cNvSpPr/>
              <p:nvPr/>
            </p:nvSpPr>
            <p:spPr>
              <a:xfrm>
                <a:off x="18931365" y="3338879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3647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3" name="object 1133"/>
              <p:cNvSpPr/>
              <p:nvPr/>
            </p:nvSpPr>
            <p:spPr>
              <a:xfrm>
                <a:off x="18931365" y="3338879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0" y="3647"/>
                    </a:moveTo>
                    <a:lnTo>
                      <a:pt x="3647" y="0"/>
                    </a:lnTo>
                    <a:lnTo>
                      <a:pt x="3647" y="5471"/>
                    </a:lnTo>
                    <a:lnTo>
                      <a:pt x="0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4" name="object 1134"/>
              <p:cNvSpPr/>
              <p:nvPr/>
            </p:nvSpPr>
            <p:spPr>
              <a:xfrm>
                <a:off x="18931364" y="3678093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1823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5" name="object 1135"/>
              <p:cNvSpPr/>
              <p:nvPr/>
            </p:nvSpPr>
            <p:spPr>
              <a:xfrm>
                <a:off x="18931364" y="3678093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3647" y="5471"/>
                    </a:lnTo>
                    <a:lnTo>
                      <a:pt x="0" y="1823"/>
                    </a:lnTo>
                    <a:lnTo>
                      <a:pt x="364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6" name="object 1136"/>
              <p:cNvSpPr/>
              <p:nvPr/>
            </p:nvSpPr>
            <p:spPr>
              <a:xfrm>
                <a:off x="18929997" y="3679917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1367" y="0"/>
                    </a:moveTo>
                    <a:lnTo>
                      <a:pt x="0" y="3647"/>
                    </a:lnTo>
                    <a:lnTo>
                      <a:pt x="5015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7" name="object 1137"/>
              <p:cNvSpPr/>
              <p:nvPr/>
            </p:nvSpPr>
            <p:spPr>
              <a:xfrm>
                <a:off x="18929997" y="3679917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1367" y="0"/>
                    </a:moveTo>
                    <a:lnTo>
                      <a:pt x="5015" y="3647"/>
                    </a:lnTo>
                    <a:lnTo>
                      <a:pt x="0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8" name="object 1138"/>
              <p:cNvSpPr/>
              <p:nvPr/>
            </p:nvSpPr>
            <p:spPr>
              <a:xfrm>
                <a:off x="18929996" y="3683564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5015" y="0"/>
                    </a:moveTo>
                    <a:lnTo>
                      <a:pt x="0" y="0"/>
                    </a:lnTo>
                    <a:lnTo>
                      <a:pt x="1367" y="3647"/>
                    </a:lnTo>
                    <a:lnTo>
                      <a:pt x="501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9" name="object 1139"/>
              <p:cNvSpPr/>
              <p:nvPr/>
            </p:nvSpPr>
            <p:spPr>
              <a:xfrm>
                <a:off x="18929996" y="3683564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0" y="0"/>
                    </a:moveTo>
                    <a:lnTo>
                      <a:pt x="5015" y="0"/>
                    </a:lnTo>
                    <a:lnTo>
                      <a:pt x="1367" y="364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0" name="object 1140"/>
              <p:cNvSpPr/>
              <p:nvPr/>
            </p:nvSpPr>
            <p:spPr>
              <a:xfrm>
                <a:off x="18931365" y="3683564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3647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1" name="object 1141"/>
              <p:cNvSpPr/>
              <p:nvPr/>
            </p:nvSpPr>
            <p:spPr>
              <a:xfrm>
                <a:off x="18931365" y="3683564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0" y="3647"/>
                    </a:moveTo>
                    <a:lnTo>
                      <a:pt x="3647" y="0"/>
                    </a:lnTo>
                    <a:lnTo>
                      <a:pt x="3647" y="5471"/>
                    </a:lnTo>
                    <a:lnTo>
                      <a:pt x="0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2" name="object 1142"/>
              <p:cNvSpPr/>
              <p:nvPr/>
            </p:nvSpPr>
            <p:spPr>
              <a:xfrm>
                <a:off x="18935011" y="3683564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36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3" name="object 1143"/>
              <p:cNvSpPr/>
              <p:nvPr/>
            </p:nvSpPr>
            <p:spPr>
              <a:xfrm>
                <a:off x="18935011" y="3683564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5471"/>
                    </a:moveTo>
                    <a:lnTo>
                      <a:pt x="0" y="0"/>
                    </a:lnTo>
                    <a:lnTo>
                      <a:pt x="4103" y="3647"/>
                    </a:lnTo>
                    <a:lnTo>
                      <a:pt x="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4" name="object 1144"/>
              <p:cNvSpPr/>
              <p:nvPr/>
            </p:nvSpPr>
            <p:spPr>
              <a:xfrm>
                <a:off x="18935012" y="3683564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0"/>
                    </a:moveTo>
                    <a:lnTo>
                      <a:pt x="0" y="0"/>
                    </a:lnTo>
                    <a:lnTo>
                      <a:pt x="4103" y="3647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5" name="object 1145"/>
              <p:cNvSpPr/>
              <p:nvPr/>
            </p:nvSpPr>
            <p:spPr>
              <a:xfrm>
                <a:off x="18935012" y="3683564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103" y="3647"/>
                    </a:moveTo>
                    <a:lnTo>
                      <a:pt x="0" y="0"/>
                    </a:lnTo>
                    <a:lnTo>
                      <a:pt x="5471" y="0"/>
                    </a:lnTo>
                    <a:lnTo>
                      <a:pt x="4103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6" name="object 1146"/>
              <p:cNvSpPr/>
              <p:nvPr/>
            </p:nvSpPr>
            <p:spPr>
              <a:xfrm>
                <a:off x="18935011" y="3679917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103" y="0"/>
                    </a:moveTo>
                    <a:lnTo>
                      <a:pt x="0" y="3647"/>
                    </a:lnTo>
                    <a:lnTo>
                      <a:pt x="5471" y="3647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7" name="object 1147"/>
              <p:cNvSpPr/>
              <p:nvPr/>
            </p:nvSpPr>
            <p:spPr>
              <a:xfrm>
                <a:off x="18935011" y="3679917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3647"/>
                    </a:moveTo>
                    <a:lnTo>
                      <a:pt x="0" y="3647"/>
                    </a:lnTo>
                    <a:lnTo>
                      <a:pt x="4103" y="0"/>
                    </a:lnTo>
                    <a:lnTo>
                      <a:pt x="5471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8" name="object 1148"/>
              <p:cNvSpPr/>
              <p:nvPr/>
            </p:nvSpPr>
            <p:spPr>
              <a:xfrm>
                <a:off x="18935012" y="3678093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18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9" name="object 1149"/>
              <p:cNvSpPr/>
              <p:nvPr/>
            </p:nvSpPr>
            <p:spPr>
              <a:xfrm>
                <a:off x="18935012" y="3678093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1823"/>
                    </a:moveTo>
                    <a:lnTo>
                      <a:pt x="0" y="5471"/>
                    </a:lnTo>
                    <a:lnTo>
                      <a:pt x="0" y="0"/>
                    </a:lnTo>
                    <a:lnTo>
                      <a:pt x="4103" y="182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50" name="object 1150"/>
            <p:cNvSpPr txBox="1"/>
            <p:nvPr/>
          </p:nvSpPr>
          <p:spPr>
            <a:xfrm>
              <a:off x="18284483" y="3466615"/>
              <a:ext cx="81732" cy="89535"/>
            </a:xfrm>
            <a:prstGeom prst="rect">
              <a:avLst/>
            </a:prstGeom>
          </p:spPr>
          <p:txBody>
            <a:bodyPr vert="vert270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000" dirty="0">
                  <a:solidFill>
                    <a:srgbClr val="231F20"/>
                  </a:solidFill>
                  <a:latin typeface="Tahoma"/>
                  <a:cs typeface="Tahoma"/>
                </a:rPr>
                <a:t>80</a:t>
              </a:r>
              <a:endParaRPr sz="1000" dirty="0">
                <a:latin typeface="Tahoma"/>
                <a:cs typeface="Tahoma"/>
              </a:endParaRPr>
            </a:p>
          </p:txBody>
        </p:sp>
        <p:grpSp>
          <p:nvGrpSpPr>
            <p:cNvPr id="1151" name="object 1151"/>
            <p:cNvGrpSpPr/>
            <p:nvPr/>
          </p:nvGrpSpPr>
          <p:grpSpPr>
            <a:xfrm>
              <a:off x="18034275" y="3639298"/>
              <a:ext cx="441325" cy="519430"/>
              <a:chOff x="18581168" y="3639298"/>
              <a:chExt cx="441325" cy="519430"/>
            </a:xfrm>
          </p:grpSpPr>
          <p:sp>
            <p:nvSpPr>
              <p:cNvPr id="1152" name="object 1152"/>
              <p:cNvSpPr/>
              <p:nvPr/>
            </p:nvSpPr>
            <p:spPr>
              <a:xfrm>
                <a:off x="18582120" y="3683564"/>
                <a:ext cx="4394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9419">
                    <a:moveTo>
                      <a:pt x="0" y="0"/>
                    </a:moveTo>
                    <a:lnTo>
                      <a:pt x="439063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3" name="object 1153"/>
              <p:cNvSpPr/>
              <p:nvPr/>
            </p:nvSpPr>
            <p:spPr>
              <a:xfrm>
                <a:off x="18582120" y="4114421"/>
                <a:ext cx="4394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9419">
                    <a:moveTo>
                      <a:pt x="0" y="0"/>
                    </a:moveTo>
                    <a:lnTo>
                      <a:pt x="439063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4" name="object 1154"/>
              <p:cNvSpPr/>
              <p:nvPr/>
            </p:nvSpPr>
            <p:spPr>
              <a:xfrm>
                <a:off x="18935011" y="3640251"/>
                <a:ext cx="0" cy="517525"/>
              </a:xfrm>
              <a:custGeom>
                <a:avLst/>
                <a:gdLst/>
                <a:ahLst/>
                <a:cxnLst/>
                <a:rect l="l" t="t" r="r" b="b"/>
                <a:pathLst>
                  <a:path h="517525">
                    <a:moveTo>
                      <a:pt x="0" y="0"/>
                    </a:moveTo>
                    <a:lnTo>
                      <a:pt x="0" y="517027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5" name="object 1155"/>
              <p:cNvSpPr/>
              <p:nvPr/>
            </p:nvSpPr>
            <p:spPr>
              <a:xfrm>
                <a:off x="18935011" y="3683564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36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6" name="object 1156"/>
              <p:cNvSpPr/>
              <p:nvPr/>
            </p:nvSpPr>
            <p:spPr>
              <a:xfrm>
                <a:off x="18935011" y="3683564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5471"/>
                    </a:moveTo>
                    <a:lnTo>
                      <a:pt x="0" y="0"/>
                    </a:lnTo>
                    <a:lnTo>
                      <a:pt x="4103" y="3647"/>
                    </a:lnTo>
                    <a:lnTo>
                      <a:pt x="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7" name="object 1157"/>
              <p:cNvSpPr/>
              <p:nvPr/>
            </p:nvSpPr>
            <p:spPr>
              <a:xfrm>
                <a:off x="18935012" y="3683564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0"/>
                    </a:moveTo>
                    <a:lnTo>
                      <a:pt x="0" y="0"/>
                    </a:lnTo>
                    <a:lnTo>
                      <a:pt x="4103" y="3647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8" name="object 1158"/>
              <p:cNvSpPr/>
              <p:nvPr/>
            </p:nvSpPr>
            <p:spPr>
              <a:xfrm>
                <a:off x="18935012" y="3683564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103" y="3647"/>
                    </a:moveTo>
                    <a:lnTo>
                      <a:pt x="0" y="0"/>
                    </a:lnTo>
                    <a:lnTo>
                      <a:pt x="5471" y="0"/>
                    </a:lnTo>
                    <a:lnTo>
                      <a:pt x="4103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9" name="object 1159"/>
              <p:cNvSpPr/>
              <p:nvPr/>
            </p:nvSpPr>
            <p:spPr>
              <a:xfrm>
                <a:off x="18935011" y="3679917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103" y="0"/>
                    </a:moveTo>
                    <a:lnTo>
                      <a:pt x="0" y="3647"/>
                    </a:lnTo>
                    <a:lnTo>
                      <a:pt x="5471" y="3647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0" name="object 1160"/>
              <p:cNvSpPr/>
              <p:nvPr/>
            </p:nvSpPr>
            <p:spPr>
              <a:xfrm>
                <a:off x="18935011" y="3679917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3647"/>
                    </a:moveTo>
                    <a:lnTo>
                      <a:pt x="0" y="3647"/>
                    </a:lnTo>
                    <a:lnTo>
                      <a:pt x="4103" y="0"/>
                    </a:lnTo>
                    <a:lnTo>
                      <a:pt x="5471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1" name="object 1161"/>
              <p:cNvSpPr/>
              <p:nvPr/>
            </p:nvSpPr>
            <p:spPr>
              <a:xfrm>
                <a:off x="18935012" y="3678093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18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2" name="object 1162"/>
              <p:cNvSpPr/>
              <p:nvPr/>
            </p:nvSpPr>
            <p:spPr>
              <a:xfrm>
                <a:off x="18935012" y="3678093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1823"/>
                    </a:moveTo>
                    <a:lnTo>
                      <a:pt x="0" y="5471"/>
                    </a:lnTo>
                    <a:lnTo>
                      <a:pt x="0" y="0"/>
                    </a:lnTo>
                    <a:lnTo>
                      <a:pt x="4103" y="182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3" name="object 1163"/>
              <p:cNvSpPr/>
              <p:nvPr/>
            </p:nvSpPr>
            <p:spPr>
              <a:xfrm>
                <a:off x="18931364" y="3678093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1823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4" name="object 1164"/>
              <p:cNvSpPr/>
              <p:nvPr/>
            </p:nvSpPr>
            <p:spPr>
              <a:xfrm>
                <a:off x="18931364" y="3678093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3647" y="5471"/>
                    </a:lnTo>
                    <a:lnTo>
                      <a:pt x="0" y="1823"/>
                    </a:lnTo>
                    <a:lnTo>
                      <a:pt x="364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5" name="object 1165"/>
              <p:cNvSpPr/>
              <p:nvPr/>
            </p:nvSpPr>
            <p:spPr>
              <a:xfrm>
                <a:off x="18929997" y="3679917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1367" y="0"/>
                    </a:moveTo>
                    <a:lnTo>
                      <a:pt x="0" y="3647"/>
                    </a:lnTo>
                    <a:lnTo>
                      <a:pt x="5015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6" name="object 1166"/>
              <p:cNvSpPr/>
              <p:nvPr/>
            </p:nvSpPr>
            <p:spPr>
              <a:xfrm>
                <a:off x="18929997" y="3679917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1367" y="0"/>
                    </a:moveTo>
                    <a:lnTo>
                      <a:pt x="5015" y="3647"/>
                    </a:lnTo>
                    <a:lnTo>
                      <a:pt x="0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7" name="object 1167"/>
              <p:cNvSpPr/>
              <p:nvPr/>
            </p:nvSpPr>
            <p:spPr>
              <a:xfrm>
                <a:off x="18929996" y="3683564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5015" y="0"/>
                    </a:moveTo>
                    <a:lnTo>
                      <a:pt x="0" y="0"/>
                    </a:lnTo>
                    <a:lnTo>
                      <a:pt x="1367" y="3647"/>
                    </a:lnTo>
                    <a:lnTo>
                      <a:pt x="501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8" name="object 1168"/>
              <p:cNvSpPr/>
              <p:nvPr/>
            </p:nvSpPr>
            <p:spPr>
              <a:xfrm>
                <a:off x="18929996" y="3683564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0" y="0"/>
                    </a:moveTo>
                    <a:lnTo>
                      <a:pt x="5015" y="0"/>
                    </a:lnTo>
                    <a:lnTo>
                      <a:pt x="1367" y="364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9" name="object 1169"/>
              <p:cNvSpPr/>
              <p:nvPr/>
            </p:nvSpPr>
            <p:spPr>
              <a:xfrm>
                <a:off x="18931365" y="3683564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3647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0" name="object 1170"/>
              <p:cNvSpPr/>
              <p:nvPr/>
            </p:nvSpPr>
            <p:spPr>
              <a:xfrm>
                <a:off x="18931365" y="3683564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0" y="3647"/>
                    </a:moveTo>
                    <a:lnTo>
                      <a:pt x="3647" y="0"/>
                    </a:lnTo>
                    <a:lnTo>
                      <a:pt x="3647" y="5471"/>
                    </a:lnTo>
                    <a:lnTo>
                      <a:pt x="0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1" name="object 1171"/>
              <p:cNvSpPr/>
              <p:nvPr/>
            </p:nvSpPr>
            <p:spPr>
              <a:xfrm>
                <a:off x="18931364" y="4108950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1367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2" name="object 1172"/>
              <p:cNvSpPr/>
              <p:nvPr/>
            </p:nvSpPr>
            <p:spPr>
              <a:xfrm>
                <a:off x="18931364" y="4108950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3647" y="5471"/>
                    </a:lnTo>
                    <a:lnTo>
                      <a:pt x="0" y="1367"/>
                    </a:lnTo>
                    <a:lnTo>
                      <a:pt x="364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3" name="object 1173"/>
              <p:cNvSpPr/>
              <p:nvPr/>
            </p:nvSpPr>
            <p:spPr>
              <a:xfrm>
                <a:off x="18929997" y="4110317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5">
                    <a:moveTo>
                      <a:pt x="1367" y="0"/>
                    </a:moveTo>
                    <a:lnTo>
                      <a:pt x="0" y="4103"/>
                    </a:lnTo>
                    <a:lnTo>
                      <a:pt x="5015" y="4103"/>
                    </a:lnTo>
                    <a:lnTo>
                      <a:pt x="136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4" name="object 1174"/>
              <p:cNvSpPr/>
              <p:nvPr/>
            </p:nvSpPr>
            <p:spPr>
              <a:xfrm>
                <a:off x="18929997" y="4110317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5">
                    <a:moveTo>
                      <a:pt x="1367" y="0"/>
                    </a:moveTo>
                    <a:lnTo>
                      <a:pt x="5015" y="4103"/>
                    </a:lnTo>
                    <a:lnTo>
                      <a:pt x="0" y="4103"/>
                    </a:lnTo>
                    <a:lnTo>
                      <a:pt x="136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5" name="object 1175"/>
              <p:cNvSpPr/>
              <p:nvPr/>
            </p:nvSpPr>
            <p:spPr>
              <a:xfrm>
                <a:off x="18929996" y="4114421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5015" y="0"/>
                    </a:moveTo>
                    <a:lnTo>
                      <a:pt x="0" y="0"/>
                    </a:lnTo>
                    <a:lnTo>
                      <a:pt x="1367" y="3647"/>
                    </a:lnTo>
                    <a:lnTo>
                      <a:pt x="501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6" name="object 1176"/>
              <p:cNvSpPr/>
              <p:nvPr/>
            </p:nvSpPr>
            <p:spPr>
              <a:xfrm>
                <a:off x="18929996" y="4114421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0" y="0"/>
                    </a:moveTo>
                    <a:lnTo>
                      <a:pt x="5015" y="0"/>
                    </a:lnTo>
                    <a:lnTo>
                      <a:pt x="1367" y="3647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7" name="object 1177"/>
              <p:cNvSpPr/>
              <p:nvPr/>
            </p:nvSpPr>
            <p:spPr>
              <a:xfrm>
                <a:off x="18931365" y="4114421"/>
                <a:ext cx="38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079">
                    <a:moveTo>
                      <a:pt x="3647" y="0"/>
                    </a:moveTo>
                    <a:lnTo>
                      <a:pt x="0" y="3647"/>
                    </a:lnTo>
                    <a:lnTo>
                      <a:pt x="3647" y="5015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8" name="object 1178"/>
              <p:cNvSpPr/>
              <p:nvPr/>
            </p:nvSpPr>
            <p:spPr>
              <a:xfrm>
                <a:off x="18931365" y="4114421"/>
                <a:ext cx="38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079">
                    <a:moveTo>
                      <a:pt x="0" y="3647"/>
                    </a:moveTo>
                    <a:lnTo>
                      <a:pt x="3647" y="0"/>
                    </a:lnTo>
                    <a:lnTo>
                      <a:pt x="3647" y="5015"/>
                    </a:lnTo>
                    <a:lnTo>
                      <a:pt x="0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9" name="object 1179"/>
              <p:cNvSpPr/>
              <p:nvPr/>
            </p:nvSpPr>
            <p:spPr>
              <a:xfrm>
                <a:off x="18935011" y="4114421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079">
                    <a:moveTo>
                      <a:pt x="0" y="0"/>
                    </a:moveTo>
                    <a:lnTo>
                      <a:pt x="0" y="5015"/>
                    </a:lnTo>
                    <a:lnTo>
                      <a:pt x="4103" y="36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0" name="object 1180"/>
              <p:cNvSpPr/>
              <p:nvPr/>
            </p:nvSpPr>
            <p:spPr>
              <a:xfrm>
                <a:off x="18935011" y="4114421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079">
                    <a:moveTo>
                      <a:pt x="0" y="5015"/>
                    </a:moveTo>
                    <a:lnTo>
                      <a:pt x="0" y="0"/>
                    </a:lnTo>
                    <a:lnTo>
                      <a:pt x="4103" y="3647"/>
                    </a:lnTo>
                    <a:lnTo>
                      <a:pt x="0" y="501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1" name="object 1181"/>
              <p:cNvSpPr/>
              <p:nvPr/>
            </p:nvSpPr>
            <p:spPr>
              <a:xfrm>
                <a:off x="18935012" y="4114421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0"/>
                    </a:moveTo>
                    <a:lnTo>
                      <a:pt x="0" y="0"/>
                    </a:lnTo>
                    <a:lnTo>
                      <a:pt x="4103" y="3647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2" name="object 1182"/>
              <p:cNvSpPr/>
              <p:nvPr/>
            </p:nvSpPr>
            <p:spPr>
              <a:xfrm>
                <a:off x="18935012" y="4114421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103" y="3647"/>
                    </a:moveTo>
                    <a:lnTo>
                      <a:pt x="0" y="0"/>
                    </a:lnTo>
                    <a:lnTo>
                      <a:pt x="5471" y="0"/>
                    </a:lnTo>
                    <a:lnTo>
                      <a:pt x="4103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3" name="object 1183"/>
              <p:cNvSpPr/>
              <p:nvPr/>
            </p:nvSpPr>
            <p:spPr>
              <a:xfrm>
                <a:off x="18935011" y="4110317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5">
                    <a:moveTo>
                      <a:pt x="4103" y="0"/>
                    </a:moveTo>
                    <a:lnTo>
                      <a:pt x="0" y="4103"/>
                    </a:lnTo>
                    <a:lnTo>
                      <a:pt x="5471" y="4103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4" name="object 1184"/>
              <p:cNvSpPr/>
              <p:nvPr/>
            </p:nvSpPr>
            <p:spPr>
              <a:xfrm>
                <a:off x="18935011" y="4110317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5">
                    <a:moveTo>
                      <a:pt x="5471" y="4103"/>
                    </a:moveTo>
                    <a:lnTo>
                      <a:pt x="0" y="4103"/>
                    </a:lnTo>
                    <a:lnTo>
                      <a:pt x="4103" y="0"/>
                    </a:lnTo>
                    <a:lnTo>
                      <a:pt x="5471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5" name="object 1185"/>
              <p:cNvSpPr/>
              <p:nvPr/>
            </p:nvSpPr>
            <p:spPr>
              <a:xfrm>
                <a:off x="18935012" y="4108950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13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6" name="object 1186"/>
              <p:cNvSpPr/>
              <p:nvPr/>
            </p:nvSpPr>
            <p:spPr>
              <a:xfrm>
                <a:off x="18935012" y="4108950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1367"/>
                    </a:moveTo>
                    <a:lnTo>
                      <a:pt x="0" y="5471"/>
                    </a:lnTo>
                    <a:lnTo>
                      <a:pt x="0" y="0"/>
                    </a:lnTo>
                    <a:lnTo>
                      <a:pt x="4103" y="136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87" name="object 1187"/>
            <p:cNvSpPr txBox="1"/>
            <p:nvPr/>
          </p:nvSpPr>
          <p:spPr>
            <a:xfrm>
              <a:off x="18284483" y="3840028"/>
              <a:ext cx="81732" cy="126942"/>
            </a:xfrm>
            <a:prstGeom prst="rect">
              <a:avLst/>
            </a:prstGeom>
          </p:spPr>
          <p:txBody>
            <a:bodyPr vert="vert270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000" dirty="0">
                  <a:solidFill>
                    <a:srgbClr val="231F20"/>
                  </a:solidFill>
                  <a:latin typeface="Tahoma"/>
                  <a:cs typeface="Tahoma"/>
                </a:rPr>
                <a:t>100</a:t>
              </a:r>
              <a:endParaRPr sz="1000" dirty="0">
                <a:latin typeface="Tahoma"/>
                <a:cs typeface="Tahoma"/>
              </a:endParaRPr>
            </a:p>
          </p:txBody>
        </p:sp>
        <p:grpSp>
          <p:nvGrpSpPr>
            <p:cNvPr id="1188" name="object 1188"/>
            <p:cNvGrpSpPr/>
            <p:nvPr/>
          </p:nvGrpSpPr>
          <p:grpSpPr>
            <a:xfrm>
              <a:off x="18034275" y="2347186"/>
              <a:ext cx="441325" cy="605155"/>
              <a:chOff x="18581168" y="2347185"/>
              <a:chExt cx="441325" cy="605155"/>
            </a:xfrm>
          </p:grpSpPr>
          <p:sp>
            <p:nvSpPr>
              <p:cNvPr id="1189" name="object 1189"/>
              <p:cNvSpPr/>
              <p:nvPr/>
            </p:nvSpPr>
            <p:spPr>
              <a:xfrm>
                <a:off x="18582120" y="2390995"/>
                <a:ext cx="4394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9419">
                    <a:moveTo>
                      <a:pt x="0" y="0"/>
                    </a:moveTo>
                    <a:lnTo>
                      <a:pt x="439063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0" name="object 1190"/>
              <p:cNvSpPr/>
              <p:nvPr/>
            </p:nvSpPr>
            <p:spPr>
              <a:xfrm>
                <a:off x="18582120" y="2908023"/>
                <a:ext cx="43942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39419">
                    <a:moveTo>
                      <a:pt x="0" y="0"/>
                    </a:moveTo>
                    <a:lnTo>
                      <a:pt x="439063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1" name="object 1191"/>
              <p:cNvSpPr/>
              <p:nvPr/>
            </p:nvSpPr>
            <p:spPr>
              <a:xfrm>
                <a:off x="18935011" y="2348137"/>
                <a:ext cx="0" cy="603250"/>
              </a:xfrm>
              <a:custGeom>
                <a:avLst/>
                <a:gdLst/>
                <a:ahLst/>
                <a:cxnLst/>
                <a:rect l="l" t="t" r="r" b="b"/>
                <a:pathLst>
                  <a:path h="603250">
                    <a:moveTo>
                      <a:pt x="0" y="0"/>
                    </a:moveTo>
                    <a:lnTo>
                      <a:pt x="0" y="6031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2" name="object 1192"/>
              <p:cNvSpPr/>
              <p:nvPr/>
            </p:nvSpPr>
            <p:spPr>
              <a:xfrm>
                <a:off x="18935011" y="2390995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41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3" name="object 1193"/>
              <p:cNvSpPr/>
              <p:nvPr/>
            </p:nvSpPr>
            <p:spPr>
              <a:xfrm>
                <a:off x="18935011" y="2390995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5471"/>
                    </a:moveTo>
                    <a:lnTo>
                      <a:pt x="0" y="0"/>
                    </a:lnTo>
                    <a:lnTo>
                      <a:pt x="4103" y="4103"/>
                    </a:lnTo>
                    <a:lnTo>
                      <a:pt x="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4" name="object 1194"/>
              <p:cNvSpPr/>
              <p:nvPr/>
            </p:nvSpPr>
            <p:spPr>
              <a:xfrm>
                <a:off x="18935012" y="2390995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4">
                    <a:moveTo>
                      <a:pt x="5471" y="0"/>
                    </a:moveTo>
                    <a:lnTo>
                      <a:pt x="0" y="0"/>
                    </a:lnTo>
                    <a:lnTo>
                      <a:pt x="4103" y="4103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5" name="object 1195"/>
              <p:cNvSpPr/>
              <p:nvPr/>
            </p:nvSpPr>
            <p:spPr>
              <a:xfrm>
                <a:off x="18935012" y="2390995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4">
                    <a:moveTo>
                      <a:pt x="4103" y="4103"/>
                    </a:moveTo>
                    <a:lnTo>
                      <a:pt x="0" y="0"/>
                    </a:lnTo>
                    <a:lnTo>
                      <a:pt x="5471" y="0"/>
                    </a:lnTo>
                    <a:lnTo>
                      <a:pt x="4103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6" name="object 1196"/>
              <p:cNvSpPr/>
              <p:nvPr/>
            </p:nvSpPr>
            <p:spPr>
              <a:xfrm>
                <a:off x="18935011" y="2387348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103" y="0"/>
                    </a:moveTo>
                    <a:lnTo>
                      <a:pt x="0" y="3647"/>
                    </a:lnTo>
                    <a:lnTo>
                      <a:pt x="5471" y="3647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7" name="object 1197"/>
              <p:cNvSpPr/>
              <p:nvPr/>
            </p:nvSpPr>
            <p:spPr>
              <a:xfrm>
                <a:off x="18935011" y="2387348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3647"/>
                    </a:moveTo>
                    <a:lnTo>
                      <a:pt x="0" y="3647"/>
                    </a:lnTo>
                    <a:lnTo>
                      <a:pt x="4103" y="0"/>
                    </a:lnTo>
                    <a:lnTo>
                      <a:pt x="5471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8" name="object 1198"/>
              <p:cNvSpPr/>
              <p:nvPr/>
            </p:nvSpPr>
            <p:spPr>
              <a:xfrm>
                <a:off x="18935012" y="2385980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080">
                    <a:moveTo>
                      <a:pt x="0" y="0"/>
                    </a:moveTo>
                    <a:lnTo>
                      <a:pt x="0" y="5015"/>
                    </a:lnTo>
                    <a:lnTo>
                      <a:pt x="4103" y="13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9" name="object 1199"/>
              <p:cNvSpPr/>
              <p:nvPr/>
            </p:nvSpPr>
            <p:spPr>
              <a:xfrm>
                <a:off x="18935012" y="2385980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080">
                    <a:moveTo>
                      <a:pt x="4103" y="1367"/>
                    </a:moveTo>
                    <a:lnTo>
                      <a:pt x="0" y="5015"/>
                    </a:lnTo>
                    <a:lnTo>
                      <a:pt x="0" y="0"/>
                    </a:lnTo>
                    <a:lnTo>
                      <a:pt x="4103" y="136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0" name="object 1200"/>
              <p:cNvSpPr/>
              <p:nvPr/>
            </p:nvSpPr>
            <p:spPr>
              <a:xfrm>
                <a:off x="18931364" y="2385980"/>
                <a:ext cx="38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080">
                    <a:moveTo>
                      <a:pt x="3647" y="0"/>
                    </a:moveTo>
                    <a:lnTo>
                      <a:pt x="0" y="1367"/>
                    </a:lnTo>
                    <a:lnTo>
                      <a:pt x="3647" y="5015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1" name="object 1201"/>
              <p:cNvSpPr/>
              <p:nvPr/>
            </p:nvSpPr>
            <p:spPr>
              <a:xfrm>
                <a:off x="18931364" y="2385980"/>
                <a:ext cx="38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080">
                    <a:moveTo>
                      <a:pt x="3647" y="0"/>
                    </a:moveTo>
                    <a:lnTo>
                      <a:pt x="3647" y="5015"/>
                    </a:lnTo>
                    <a:lnTo>
                      <a:pt x="0" y="1367"/>
                    </a:lnTo>
                    <a:lnTo>
                      <a:pt x="364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2" name="object 1202"/>
              <p:cNvSpPr/>
              <p:nvPr/>
            </p:nvSpPr>
            <p:spPr>
              <a:xfrm>
                <a:off x="18929997" y="2387348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1367" y="0"/>
                    </a:moveTo>
                    <a:lnTo>
                      <a:pt x="0" y="3647"/>
                    </a:lnTo>
                    <a:lnTo>
                      <a:pt x="5015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3" name="object 1203"/>
              <p:cNvSpPr/>
              <p:nvPr/>
            </p:nvSpPr>
            <p:spPr>
              <a:xfrm>
                <a:off x="18929997" y="2387348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1367" y="0"/>
                    </a:moveTo>
                    <a:lnTo>
                      <a:pt x="5015" y="3647"/>
                    </a:lnTo>
                    <a:lnTo>
                      <a:pt x="0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4" name="object 1204"/>
              <p:cNvSpPr/>
              <p:nvPr/>
            </p:nvSpPr>
            <p:spPr>
              <a:xfrm>
                <a:off x="18929996" y="2390995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4">
                    <a:moveTo>
                      <a:pt x="5015" y="0"/>
                    </a:moveTo>
                    <a:lnTo>
                      <a:pt x="0" y="0"/>
                    </a:lnTo>
                    <a:lnTo>
                      <a:pt x="1367" y="4103"/>
                    </a:lnTo>
                    <a:lnTo>
                      <a:pt x="501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5" name="object 1205"/>
              <p:cNvSpPr/>
              <p:nvPr/>
            </p:nvSpPr>
            <p:spPr>
              <a:xfrm>
                <a:off x="18929996" y="2390995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4">
                    <a:moveTo>
                      <a:pt x="0" y="0"/>
                    </a:moveTo>
                    <a:lnTo>
                      <a:pt x="5015" y="0"/>
                    </a:lnTo>
                    <a:lnTo>
                      <a:pt x="1367" y="41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6" name="object 1206"/>
              <p:cNvSpPr/>
              <p:nvPr/>
            </p:nvSpPr>
            <p:spPr>
              <a:xfrm>
                <a:off x="18931365" y="2390995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4103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7" name="object 1207"/>
              <p:cNvSpPr/>
              <p:nvPr/>
            </p:nvSpPr>
            <p:spPr>
              <a:xfrm>
                <a:off x="18931365" y="2390995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0" y="4103"/>
                    </a:moveTo>
                    <a:lnTo>
                      <a:pt x="3647" y="0"/>
                    </a:lnTo>
                    <a:lnTo>
                      <a:pt x="3647" y="5471"/>
                    </a:lnTo>
                    <a:lnTo>
                      <a:pt x="0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8" name="object 1208"/>
              <p:cNvSpPr/>
              <p:nvPr/>
            </p:nvSpPr>
            <p:spPr>
              <a:xfrm>
                <a:off x="18931364" y="2902552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1823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9" name="object 1209"/>
              <p:cNvSpPr/>
              <p:nvPr/>
            </p:nvSpPr>
            <p:spPr>
              <a:xfrm>
                <a:off x="18931364" y="2902552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3647" y="5471"/>
                    </a:lnTo>
                    <a:lnTo>
                      <a:pt x="0" y="1823"/>
                    </a:lnTo>
                    <a:lnTo>
                      <a:pt x="364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0" name="object 1210"/>
              <p:cNvSpPr/>
              <p:nvPr/>
            </p:nvSpPr>
            <p:spPr>
              <a:xfrm>
                <a:off x="18929997" y="2904375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1367" y="0"/>
                    </a:moveTo>
                    <a:lnTo>
                      <a:pt x="0" y="3647"/>
                    </a:lnTo>
                    <a:lnTo>
                      <a:pt x="5015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1" name="object 1211"/>
              <p:cNvSpPr/>
              <p:nvPr/>
            </p:nvSpPr>
            <p:spPr>
              <a:xfrm>
                <a:off x="18929997" y="2904375"/>
                <a:ext cx="508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810">
                    <a:moveTo>
                      <a:pt x="1367" y="0"/>
                    </a:moveTo>
                    <a:lnTo>
                      <a:pt x="5015" y="3647"/>
                    </a:lnTo>
                    <a:lnTo>
                      <a:pt x="0" y="3647"/>
                    </a:lnTo>
                    <a:lnTo>
                      <a:pt x="1367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2" name="object 1212"/>
              <p:cNvSpPr/>
              <p:nvPr/>
            </p:nvSpPr>
            <p:spPr>
              <a:xfrm>
                <a:off x="18929996" y="2908023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4">
                    <a:moveTo>
                      <a:pt x="5015" y="0"/>
                    </a:moveTo>
                    <a:lnTo>
                      <a:pt x="0" y="0"/>
                    </a:lnTo>
                    <a:lnTo>
                      <a:pt x="1367" y="4103"/>
                    </a:lnTo>
                    <a:lnTo>
                      <a:pt x="501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3" name="object 1213"/>
              <p:cNvSpPr/>
              <p:nvPr/>
            </p:nvSpPr>
            <p:spPr>
              <a:xfrm>
                <a:off x="18929996" y="2908023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4">
                    <a:moveTo>
                      <a:pt x="0" y="0"/>
                    </a:moveTo>
                    <a:lnTo>
                      <a:pt x="5015" y="0"/>
                    </a:lnTo>
                    <a:lnTo>
                      <a:pt x="1367" y="41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4" name="object 1214"/>
              <p:cNvSpPr/>
              <p:nvPr/>
            </p:nvSpPr>
            <p:spPr>
              <a:xfrm>
                <a:off x="18931365" y="2908023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3647" y="0"/>
                    </a:moveTo>
                    <a:lnTo>
                      <a:pt x="0" y="4103"/>
                    </a:lnTo>
                    <a:lnTo>
                      <a:pt x="3647" y="5471"/>
                    </a:lnTo>
                    <a:lnTo>
                      <a:pt x="364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5" name="object 1215"/>
              <p:cNvSpPr/>
              <p:nvPr/>
            </p:nvSpPr>
            <p:spPr>
              <a:xfrm>
                <a:off x="18931365" y="2908023"/>
                <a:ext cx="3810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714">
                    <a:moveTo>
                      <a:pt x="0" y="4103"/>
                    </a:moveTo>
                    <a:lnTo>
                      <a:pt x="3647" y="0"/>
                    </a:lnTo>
                    <a:lnTo>
                      <a:pt x="3647" y="5471"/>
                    </a:lnTo>
                    <a:lnTo>
                      <a:pt x="0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6" name="object 1216"/>
              <p:cNvSpPr/>
              <p:nvPr/>
            </p:nvSpPr>
            <p:spPr>
              <a:xfrm>
                <a:off x="18935011" y="2908023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41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7" name="object 1217"/>
              <p:cNvSpPr/>
              <p:nvPr/>
            </p:nvSpPr>
            <p:spPr>
              <a:xfrm>
                <a:off x="18935011" y="2908023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5471"/>
                    </a:moveTo>
                    <a:lnTo>
                      <a:pt x="0" y="0"/>
                    </a:lnTo>
                    <a:lnTo>
                      <a:pt x="4103" y="4103"/>
                    </a:lnTo>
                    <a:lnTo>
                      <a:pt x="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8" name="object 1218"/>
              <p:cNvSpPr/>
              <p:nvPr/>
            </p:nvSpPr>
            <p:spPr>
              <a:xfrm>
                <a:off x="18935012" y="2908023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4">
                    <a:moveTo>
                      <a:pt x="5471" y="0"/>
                    </a:moveTo>
                    <a:lnTo>
                      <a:pt x="0" y="0"/>
                    </a:lnTo>
                    <a:lnTo>
                      <a:pt x="4103" y="4103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9" name="object 1219"/>
              <p:cNvSpPr/>
              <p:nvPr/>
            </p:nvSpPr>
            <p:spPr>
              <a:xfrm>
                <a:off x="18935012" y="2908023"/>
                <a:ext cx="5715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4444">
                    <a:moveTo>
                      <a:pt x="4103" y="4103"/>
                    </a:moveTo>
                    <a:lnTo>
                      <a:pt x="0" y="0"/>
                    </a:lnTo>
                    <a:lnTo>
                      <a:pt x="5471" y="0"/>
                    </a:lnTo>
                    <a:lnTo>
                      <a:pt x="4103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0" name="object 1220"/>
              <p:cNvSpPr/>
              <p:nvPr/>
            </p:nvSpPr>
            <p:spPr>
              <a:xfrm>
                <a:off x="18935011" y="2904375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4103" y="0"/>
                    </a:moveTo>
                    <a:lnTo>
                      <a:pt x="0" y="3647"/>
                    </a:lnTo>
                    <a:lnTo>
                      <a:pt x="5471" y="3647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1" name="object 1221"/>
              <p:cNvSpPr/>
              <p:nvPr/>
            </p:nvSpPr>
            <p:spPr>
              <a:xfrm>
                <a:off x="18935011" y="2904375"/>
                <a:ext cx="5715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3810">
                    <a:moveTo>
                      <a:pt x="5471" y="3647"/>
                    </a:moveTo>
                    <a:lnTo>
                      <a:pt x="0" y="3647"/>
                    </a:lnTo>
                    <a:lnTo>
                      <a:pt x="4103" y="0"/>
                    </a:lnTo>
                    <a:lnTo>
                      <a:pt x="5471" y="3647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2" name="object 1222"/>
              <p:cNvSpPr/>
              <p:nvPr/>
            </p:nvSpPr>
            <p:spPr>
              <a:xfrm>
                <a:off x="18935012" y="2902552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4103" y="18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3" name="object 1223"/>
              <p:cNvSpPr/>
              <p:nvPr/>
            </p:nvSpPr>
            <p:spPr>
              <a:xfrm>
                <a:off x="18935012" y="2902552"/>
                <a:ext cx="444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714">
                    <a:moveTo>
                      <a:pt x="4103" y="1823"/>
                    </a:moveTo>
                    <a:lnTo>
                      <a:pt x="0" y="5471"/>
                    </a:lnTo>
                    <a:lnTo>
                      <a:pt x="0" y="0"/>
                    </a:lnTo>
                    <a:lnTo>
                      <a:pt x="4103" y="182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24" name="object 1224"/>
            <p:cNvSpPr txBox="1"/>
            <p:nvPr/>
          </p:nvSpPr>
          <p:spPr>
            <a:xfrm>
              <a:off x="18284483" y="2590772"/>
              <a:ext cx="81732" cy="126942"/>
            </a:xfrm>
            <a:prstGeom prst="rect">
              <a:avLst/>
            </a:prstGeom>
          </p:spPr>
          <p:txBody>
            <a:bodyPr vert="vert270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1000" dirty="0">
                  <a:solidFill>
                    <a:srgbClr val="231F20"/>
                  </a:solidFill>
                  <a:latin typeface="Tahoma"/>
                  <a:cs typeface="Tahoma"/>
                </a:rPr>
                <a:t>120</a:t>
              </a:r>
              <a:endParaRPr sz="450" dirty="0">
                <a:latin typeface="Tahoma"/>
                <a:cs typeface="Tahoma"/>
              </a:endParaRPr>
            </a:p>
          </p:txBody>
        </p:sp>
        <p:grpSp>
          <p:nvGrpSpPr>
            <p:cNvPr id="1225" name="object 1225"/>
            <p:cNvGrpSpPr/>
            <p:nvPr/>
          </p:nvGrpSpPr>
          <p:grpSpPr>
            <a:xfrm>
              <a:off x="15144571" y="1997485"/>
              <a:ext cx="1080770" cy="438784"/>
              <a:chOff x="15691465" y="1997485"/>
              <a:chExt cx="1080770" cy="438784"/>
            </a:xfrm>
          </p:grpSpPr>
          <p:sp>
            <p:nvSpPr>
              <p:cNvPr id="1226" name="object 1226"/>
              <p:cNvSpPr/>
              <p:nvPr/>
            </p:nvSpPr>
            <p:spPr>
              <a:xfrm>
                <a:off x="15692417" y="1998437"/>
                <a:ext cx="1078865" cy="436880"/>
              </a:xfrm>
              <a:custGeom>
                <a:avLst/>
                <a:gdLst/>
                <a:ahLst/>
                <a:cxnLst/>
                <a:rect l="l" t="t" r="r" b="b"/>
                <a:pathLst>
                  <a:path w="1078865" h="436880">
                    <a:moveTo>
                      <a:pt x="1078280" y="0"/>
                    </a:moveTo>
                    <a:lnTo>
                      <a:pt x="0" y="436783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7" name="object 1227"/>
              <p:cNvSpPr/>
              <p:nvPr/>
            </p:nvSpPr>
            <p:spPr>
              <a:xfrm>
                <a:off x="16725561" y="2014395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80">
                    <a:moveTo>
                      <a:pt x="5015" y="0"/>
                    </a:moveTo>
                    <a:lnTo>
                      <a:pt x="0" y="2279"/>
                    </a:lnTo>
                    <a:lnTo>
                      <a:pt x="3191" y="5015"/>
                    </a:lnTo>
                    <a:lnTo>
                      <a:pt x="501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8" name="object 1228"/>
              <p:cNvSpPr/>
              <p:nvPr/>
            </p:nvSpPr>
            <p:spPr>
              <a:xfrm>
                <a:off x="16725561" y="2014395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80">
                    <a:moveTo>
                      <a:pt x="0" y="2279"/>
                    </a:moveTo>
                    <a:lnTo>
                      <a:pt x="5015" y="0"/>
                    </a:lnTo>
                    <a:lnTo>
                      <a:pt x="3191" y="5015"/>
                    </a:lnTo>
                    <a:lnTo>
                      <a:pt x="0" y="227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9" name="object 1229"/>
              <p:cNvSpPr/>
              <p:nvPr/>
            </p:nvSpPr>
            <p:spPr>
              <a:xfrm>
                <a:off x="16728753" y="2014395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080">
                    <a:moveTo>
                      <a:pt x="1823" y="0"/>
                    </a:moveTo>
                    <a:lnTo>
                      <a:pt x="0" y="5015"/>
                    </a:lnTo>
                    <a:lnTo>
                      <a:pt x="4103" y="5015"/>
                    </a:lnTo>
                    <a:lnTo>
                      <a:pt x="182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0" name="object 1230"/>
              <p:cNvSpPr/>
              <p:nvPr/>
            </p:nvSpPr>
            <p:spPr>
              <a:xfrm>
                <a:off x="16728753" y="2014395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080">
                    <a:moveTo>
                      <a:pt x="0" y="5015"/>
                    </a:moveTo>
                    <a:lnTo>
                      <a:pt x="1823" y="0"/>
                    </a:lnTo>
                    <a:lnTo>
                      <a:pt x="4103" y="5015"/>
                    </a:lnTo>
                    <a:lnTo>
                      <a:pt x="0" y="501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1" name="object 1231"/>
              <p:cNvSpPr/>
              <p:nvPr/>
            </p:nvSpPr>
            <p:spPr>
              <a:xfrm>
                <a:off x="16730576" y="2014395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80">
                    <a:moveTo>
                      <a:pt x="0" y="0"/>
                    </a:moveTo>
                    <a:lnTo>
                      <a:pt x="2279" y="5015"/>
                    </a:lnTo>
                    <a:lnTo>
                      <a:pt x="5015" y="22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2" name="object 1232"/>
              <p:cNvSpPr/>
              <p:nvPr/>
            </p:nvSpPr>
            <p:spPr>
              <a:xfrm>
                <a:off x="16730576" y="2014395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80">
                    <a:moveTo>
                      <a:pt x="2279" y="5015"/>
                    </a:moveTo>
                    <a:lnTo>
                      <a:pt x="0" y="0"/>
                    </a:lnTo>
                    <a:lnTo>
                      <a:pt x="5015" y="2279"/>
                    </a:lnTo>
                    <a:lnTo>
                      <a:pt x="2279" y="501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3" name="object 1233"/>
              <p:cNvSpPr/>
              <p:nvPr/>
            </p:nvSpPr>
            <p:spPr>
              <a:xfrm>
                <a:off x="16730579" y="2012571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4">
                    <a:moveTo>
                      <a:pt x="5015" y="0"/>
                    </a:moveTo>
                    <a:lnTo>
                      <a:pt x="0" y="1823"/>
                    </a:lnTo>
                    <a:lnTo>
                      <a:pt x="5015" y="4103"/>
                    </a:lnTo>
                    <a:lnTo>
                      <a:pt x="501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4" name="object 1234"/>
              <p:cNvSpPr/>
              <p:nvPr/>
            </p:nvSpPr>
            <p:spPr>
              <a:xfrm>
                <a:off x="16730579" y="2012571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4">
                    <a:moveTo>
                      <a:pt x="5015" y="4103"/>
                    </a:moveTo>
                    <a:lnTo>
                      <a:pt x="0" y="1823"/>
                    </a:lnTo>
                    <a:lnTo>
                      <a:pt x="5015" y="0"/>
                    </a:lnTo>
                    <a:lnTo>
                      <a:pt x="5015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5" name="object 1235"/>
              <p:cNvSpPr/>
              <p:nvPr/>
            </p:nvSpPr>
            <p:spPr>
              <a:xfrm>
                <a:off x="16730579" y="2009379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80">
                    <a:moveTo>
                      <a:pt x="2279" y="0"/>
                    </a:moveTo>
                    <a:lnTo>
                      <a:pt x="0" y="5015"/>
                    </a:lnTo>
                    <a:lnTo>
                      <a:pt x="5015" y="3191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6" name="object 1236"/>
              <p:cNvSpPr/>
              <p:nvPr/>
            </p:nvSpPr>
            <p:spPr>
              <a:xfrm>
                <a:off x="16730579" y="2009379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80">
                    <a:moveTo>
                      <a:pt x="5015" y="3191"/>
                    </a:moveTo>
                    <a:lnTo>
                      <a:pt x="0" y="5015"/>
                    </a:lnTo>
                    <a:lnTo>
                      <a:pt x="2279" y="0"/>
                    </a:lnTo>
                    <a:lnTo>
                      <a:pt x="5015" y="319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7" name="object 1237"/>
              <p:cNvSpPr/>
              <p:nvPr/>
            </p:nvSpPr>
            <p:spPr>
              <a:xfrm>
                <a:off x="16728753" y="2009379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080">
                    <a:moveTo>
                      <a:pt x="4103" y="0"/>
                    </a:moveTo>
                    <a:lnTo>
                      <a:pt x="0" y="0"/>
                    </a:lnTo>
                    <a:lnTo>
                      <a:pt x="1823" y="5015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8" name="object 1238"/>
              <p:cNvSpPr/>
              <p:nvPr/>
            </p:nvSpPr>
            <p:spPr>
              <a:xfrm>
                <a:off x="16728753" y="2009379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080">
                    <a:moveTo>
                      <a:pt x="4103" y="0"/>
                    </a:moveTo>
                    <a:lnTo>
                      <a:pt x="1823" y="5015"/>
                    </a:lnTo>
                    <a:lnTo>
                      <a:pt x="0" y="0"/>
                    </a:lnTo>
                    <a:lnTo>
                      <a:pt x="4103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9" name="object 1239"/>
              <p:cNvSpPr/>
              <p:nvPr/>
            </p:nvSpPr>
            <p:spPr>
              <a:xfrm>
                <a:off x="16725561" y="2009379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80">
                    <a:moveTo>
                      <a:pt x="3191" y="0"/>
                    </a:moveTo>
                    <a:lnTo>
                      <a:pt x="0" y="3191"/>
                    </a:lnTo>
                    <a:lnTo>
                      <a:pt x="5015" y="5015"/>
                    </a:lnTo>
                    <a:lnTo>
                      <a:pt x="3191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0" name="object 1240"/>
              <p:cNvSpPr/>
              <p:nvPr/>
            </p:nvSpPr>
            <p:spPr>
              <a:xfrm>
                <a:off x="16725561" y="2009379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80">
                    <a:moveTo>
                      <a:pt x="3191" y="0"/>
                    </a:moveTo>
                    <a:lnTo>
                      <a:pt x="5015" y="5015"/>
                    </a:lnTo>
                    <a:lnTo>
                      <a:pt x="0" y="3191"/>
                    </a:lnTo>
                    <a:lnTo>
                      <a:pt x="3191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1" name="object 1241"/>
              <p:cNvSpPr/>
              <p:nvPr/>
            </p:nvSpPr>
            <p:spPr>
              <a:xfrm>
                <a:off x="16725561" y="2012571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4">
                    <a:moveTo>
                      <a:pt x="0" y="0"/>
                    </a:moveTo>
                    <a:lnTo>
                      <a:pt x="0" y="4103"/>
                    </a:lnTo>
                    <a:lnTo>
                      <a:pt x="5015" y="18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2" name="object 1242"/>
              <p:cNvSpPr/>
              <p:nvPr/>
            </p:nvSpPr>
            <p:spPr>
              <a:xfrm>
                <a:off x="16725561" y="2012571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4">
                    <a:moveTo>
                      <a:pt x="0" y="0"/>
                    </a:moveTo>
                    <a:lnTo>
                      <a:pt x="5015" y="1823"/>
                    </a:lnTo>
                    <a:lnTo>
                      <a:pt x="0" y="41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3" name="object 1243"/>
              <p:cNvSpPr/>
              <p:nvPr/>
            </p:nvSpPr>
            <p:spPr>
              <a:xfrm>
                <a:off x="15732541" y="2413792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80">
                    <a:moveTo>
                      <a:pt x="1823" y="0"/>
                    </a:moveTo>
                    <a:lnTo>
                      <a:pt x="0" y="5015"/>
                    </a:lnTo>
                    <a:lnTo>
                      <a:pt x="5015" y="3191"/>
                    </a:lnTo>
                    <a:lnTo>
                      <a:pt x="182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4" name="object 1244"/>
              <p:cNvSpPr/>
              <p:nvPr/>
            </p:nvSpPr>
            <p:spPr>
              <a:xfrm>
                <a:off x="15732541" y="2413792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80">
                    <a:moveTo>
                      <a:pt x="5015" y="3191"/>
                    </a:moveTo>
                    <a:lnTo>
                      <a:pt x="0" y="5015"/>
                    </a:lnTo>
                    <a:lnTo>
                      <a:pt x="1823" y="0"/>
                    </a:lnTo>
                    <a:lnTo>
                      <a:pt x="5015" y="319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5" name="object 1245"/>
              <p:cNvSpPr/>
              <p:nvPr/>
            </p:nvSpPr>
            <p:spPr>
              <a:xfrm>
                <a:off x="15730262" y="2413792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080">
                    <a:moveTo>
                      <a:pt x="4103" y="0"/>
                    </a:moveTo>
                    <a:lnTo>
                      <a:pt x="0" y="0"/>
                    </a:lnTo>
                    <a:lnTo>
                      <a:pt x="2279" y="5015"/>
                    </a:lnTo>
                    <a:lnTo>
                      <a:pt x="4103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6" name="object 1246"/>
              <p:cNvSpPr/>
              <p:nvPr/>
            </p:nvSpPr>
            <p:spPr>
              <a:xfrm>
                <a:off x="15730262" y="2413792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080">
                    <a:moveTo>
                      <a:pt x="4103" y="0"/>
                    </a:moveTo>
                    <a:lnTo>
                      <a:pt x="2279" y="5015"/>
                    </a:lnTo>
                    <a:lnTo>
                      <a:pt x="0" y="0"/>
                    </a:lnTo>
                    <a:lnTo>
                      <a:pt x="4103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7" name="object 1247"/>
              <p:cNvSpPr/>
              <p:nvPr/>
            </p:nvSpPr>
            <p:spPr>
              <a:xfrm>
                <a:off x="15727526" y="2413792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80">
                    <a:moveTo>
                      <a:pt x="2735" y="0"/>
                    </a:moveTo>
                    <a:lnTo>
                      <a:pt x="0" y="3191"/>
                    </a:lnTo>
                    <a:lnTo>
                      <a:pt x="5015" y="5015"/>
                    </a:lnTo>
                    <a:lnTo>
                      <a:pt x="273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8" name="object 1248"/>
              <p:cNvSpPr/>
              <p:nvPr/>
            </p:nvSpPr>
            <p:spPr>
              <a:xfrm>
                <a:off x="15727526" y="2413792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80">
                    <a:moveTo>
                      <a:pt x="2735" y="0"/>
                    </a:moveTo>
                    <a:lnTo>
                      <a:pt x="5015" y="5015"/>
                    </a:lnTo>
                    <a:lnTo>
                      <a:pt x="0" y="3191"/>
                    </a:lnTo>
                    <a:lnTo>
                      <a:pt x="2735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9" name="object 1249"/>
              <p:cNvSpPr/>
              <p:nvPr/>
            </p:nvSpPr>
            <p:spPr>
              <a:xfrm>
                <a:off x="15727526" y="2416983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4">
                    <a:moveTo>
                      <a:pt x="0" y="0"/>
                    </a:moveTo>
                    <a:lnTo>
                      <a:pt x="0" y="4103"/>
                    </a:lnTo>
                    <a:lnTo>
                      <a:pt x="5015" y="18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0" name="object 1250"/>
              <p:cNvSpPr/>
              <p:nvPr/>
            </p:nvSpPr>
            <p:spPr>
              <a:xfrm>
                <a:off x="15727526" y="2416983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4">
                    <a:moveTo>
                      <a:pt x="0" y="0"/>
                    </a:moveTo>
                    <a:lnTo>
                      <a:pt x="5015" y="1823"/>
                    </a:lnTo>
                    <a:lnTo>
                      <a:pt x="0" y="41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1" name="object 1251"/>
              <p:cNvSpPr/>
              <p:nvPr/>
            </p:nvSpPr>
            <p:spPr>
              <a:xfrm>
                <a:off x="15727526" y="2418807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80">
                    <a:moveTo>
                      <a:pt x="5015" y="0"/>
                    </a:moveTo>
                    <a:lnTo>
                      <a:pt x="0" y="2279"/>
                    </a:lnTo>
                    <a:lnTo>
                      <a:pt x="2735" y="5015"/>
                    </a:lnTo>
                    <a:lnTo>
                      <a:pt x="501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2" name="object 1252"/>
              <p:cNvSpPr/>
              <p:nvPr/>
            </p:nvSpPr>
            <p:spPr>
              <a:xfrm>
                <a:off x="15727526" y="2418807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80">
                    <a:moveTo>
                      <a:pt x="0" y="2279"/>
                    </a:moveTo>
                    <a:lnTo>
                      <a:pt x="5015" y="0"/>
                    </a:lnTo>
                    <a:lnTo>
                      <a:pt x="2735" y="5015"/>
                    </a:lnTo>
                    <a:lnTo>
                      <a:pt x="0" y="2279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3" name="object 1253"/>
              <p:cNvSpPr/>
              <p:nvPr/>
            </p:nvSpPr>
            <p:spPr>
              <a:xfrm>
                <a:off x="15730262" y="2418807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080">
                    <a:moveTo>
                      <a:pt x="2279" y="0"/>
                    </a:moveTo>
                    <a:lnTo>
                      <a:pt x="0" y="5015"/>
                    </a:lnTo>
                    <a:lnTo>
                      <a:pt x="4103" y="5015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4" name="object 1254"/>
              <p:cNvSpPr/>
              <p:nvPr/>
            </p:nvSpPr>
            <p:spPr>
              <a:xfrm>
                <a:off x="15730262" y="2418807"/>
                <a:ext cx="444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5080">
                    <a:moveTo>
                      <a:pt x="0" y="5015"/>
                    </a:moveTo>
                    <a:lnTo>
                      <a:pt x="2279" y="0"/>
                    </a:lnTo>
                    <a:lnTo>
                      <a:pt x="4103" y="5015"/>
                    </a:lnTo>
                    <a:lnTo>
                      <a:pt x="0" y="501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5" name="object 1255"/>
              <p:cNvSpPr/>
              <p:nvPr/>
            </p:nvSpPr>
            <p:spPr>
              <a:xfrm>
                <a:off x="15732542" y="2418807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80">
                    <a:moveTo>
                      <a:pt x="0" y="0"/>
                    </a:moveTo>
                    <a:lnTo>
                      <a:pt x="1823" y="5015"/>
                    </a:lnTo>
                    <a:lnTo>
                      <a:pt x="5015" y="22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6" name="object 1256"/>
              <p:cNvSpPr/>
              <p:nvPr/>
            </p:nvSpPr>
            <p:spPr>
              <a:xfrm>
                <a:off x="15732542" y="2418807"/>
                <a:ext cx="508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5080">
                    <a:moveTo>
                      <a:pt x="1823" y="5015"/>
                    </a:moveTo>
                    <a:lnTo>
                      <a:pt x="0" y="0"/>
                    </a:lnTo>
                    <a:lnTo>
                      <a:pt x="5015" y="2279"/>
                    </a:lnTo>
                    <a:lnTo>
                      <a:pt x="1823" y="5015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7" name="object 1257"/>
              <p:cNvSpPr/>
              <p:nvPr/>
            </p:nvSpPr>
            <p:spPr>
              <a:xfrm>
                <a:off x="15732541" y="2416983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4">
                    <a:moveTo>
                      <a:pt x="5015" y="0"/>
                    </a:moveTo>
                    <a:lnTo>
                      <a:pt x="0" y="1823"/>
                    </a:lnTo>
                    <a:lnTo>
                      <a:pt x="5015" y="4103"/>
                    </a:lnTo>
                    <a:lnTo>
                      <a:pt x="5015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8" name="object 1258"/>
              <p:cNvSpPr/>
              <p:nvPr/>
            </p:nvSpPr>
            <p:spPr>
              <a:xfrm>
                <a:off x="15732541" y="2416983"/>
                <a:ext cx="5080" cy="4445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444">
                    <a:moveTo>
                      <a:pt x="5015" y="4103"/>
                    </a:moveTo>
                    <a:lnTo>
                      <a:pt x="0" y="1823"/>
                    </a:lnTo>
                    <a:lnTo>
                      <a:pt x="5015" y="0"/>
                    </a:lnTo>
                    <a:lnTo>
                      <a:pt x="5015" y="4103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59" name="object 1259"/>
            <p:cNvSpPr txBox="1"/>
            <p:nvPr/>
          </p:nvSpPr>
          <p:spPr>
            <a:xfrm rot="20280000">
              <a:off x="15607455" y="2145849"/>
              <a:ext cx="113283" cy="3953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470"/>
                </a:lnSpc>
              </a:pPr>
              <a:r>
                <a:rPr sz="1000" dirty="0">
                  <a:solidFill>
                    <a:srgbClr val="231F20"/>
                  </a:solidFill>
                  <a:latin typeface="Tahoma"/>
                  <a:cs typeface="Tahoma"/>
                </a:rPr>
                <a:t>25</a:t>
              </a:r>
              <a:r>
                <a:rPr sz="1000" spc="5" dirty="0">
                  <a:solidFill>
                    <a:srgbClr val="231F20"/>
                  </a:solidFill>
                  <a:latin typeface="Tahoma"/>
                  <a:cs typeface="Tahoma"/>
                </a:rPr>
                <a:t>0</a:t>
              </a:r>
              <a:endParaRPr sz="1000" dirty="0">
                <a:latin typeface="Tahoma"/>
                <a:cs typeface="Tahoma"/>
              </a:endParaRPr>
            </a:p>
          </p:txBody>
        </p:sp>
        <p:grpSp>
          <p:nvGrpSpPr>
            <p:cNvPr id="1260" name="object 1260"/>
            <p:cNvGrpSpPr/>
            <p:nvPr/>
          </p:nvGrpSpPr>
          <p:grpSpPr>
            <a:xfrm>
              <a:off x="15237128" y="1932784"/>
              <a:ext cx="1147445" cy="1875155"/>
              <a:chOff x="15784021" y="1932783"/>
              <a:chExt cx="1147445" cy="1875155"/>
            </a:xfrm>
          </p:grpSpPr>
          <p:sp>
            <p:nvSpPr>
              <p:cNvPr id="1261" name="object 1261"/>
              <p:cNvSpPr/>
              <p:nvPr/>
            </p:nvSpPr>
            <p:spPr>
              <a:xfrm>
                <a:off x="15784973" y="2566529"/>
                <a:ext cx="713105" cy="1240155"/>
              </a:xfrm>
              <a:custGeom>
                <a:avLst/>
                <a:gdLst/>
                <a:ahLst/>
                <a:cxnLst/>
                <a:rect l="l" t="t" r="r" b="b"/>
                <a:pathLst>
                  <a:path w="713105" h="1240154">
                    <a:moveTo>
                      <a:pt x="0" y="0"/>
                    </a:moveTo>
                    <a:lnTo>
                      <a:pt x="170062" y="411707"/>
                    </a:lnTo>
                    <a:lnTo>
                      <a:pt x="294076" y="658822"/>
                    </a:lnTo>
                    <a:lnTo>
                      <a:pt x="439975" y="893628"/>
                    </a:lnTo>
                    <a:lnTo>
                      <a:pt x="713078" y="1240136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2" name="object 1262"/>
              <p:cNvSpPr/>
              <p:nvPr/>
            </p:nvSpPr>
            <p:spPr>
              <a:xfrm>
                <a:off x="16689998" y="1932783"/>
                <a:ext cx="241188" cy="9893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63" name="object 1263"/>
            <p:cNvSpPr txBox="1"/>
            <p:nvPr/>
          </p:nvSpPr>
          <p:spPr>
            <a:xfrm rot="20280000">
              <a:off x="16199053" y="1911243"/>
              <a:ext cx="88047" cy="3953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470"/>
                </a:lnSpc>
              </a:pPr>
              <a:r>
                <a:rPr sz="1000" dirty="0">
                  <a:solidFill>
                    <a:srgbClr val="231F20"/>
                  </a:solidFill>
                  <a:latin typeface="Tahoma"/>
                  <a:cs typeface="Tahoma"/>
                </a:rPr>
                <a:t>4</a:t>
              </a:r>
              <a:r>
                <a:rPr sz="1000" spc="5" dirty="0">
                  <a:solidFill>
                    <a:srgbClr val="231F20"/>
                  </a:solidFill>
                  <a:latin typeface="Tahoma"/>
                  <a:cs typeface="Tahoma"/>
                </a:rPr>
                <a:t>0</a:t>
              </a:r>
              <a:endParaRPr sz="1000" dirty="0">
                <a:latin typeface="Tahoma"/>
                <a:cs typeface="Tahoma"/>
              </a:endParaRPr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17539626" y="4429014"/>
              <a:ext cx="0" cy="68580"/>
            </a:xfrm>
            <a:custGeom>
              <a:avLst/>
              <a:gdLst/>
              <a:ahLst/>
              <a:cxnLst/>
              <a:rect l="l" t="t" r="r" b="b"/>
              <a:pathLst>
                <a:path h="68579">
                  <a:moveTo>
                    <a:pt x="0" y="0"/>
                  </a:moveTo>
                  <a:lnTo>
                    <a:pt x="0" y="68389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265" name="object 1265"/>
            <p:cNvGrpSpPr/>
            <p:nvPr/>
          </p:nvGrpSpPr>
          <p:grpSpPr>
            <a:xfrm>
              <a:off x="17538714" y="4736770"/>
              <a:ext cx="1905" cy="581025"/>
              <a:chOff x="18085607" y="4736769"/>
              <a:chExt cx="1905" cy="581025"/>
            </a:xfrm>
          </p:grpSpPr>
          <p:sp>
            <p:nvSpPr>
              <p:cNvPr id="1266" name="object 1266"/>
              <p:cNvSpPr/>
              <p:nvPr/>
            </p:nvSpPr>
            <p:spPr>
              <a:xfrm>
                <a:off x="18086519" y="473676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7" name="object 1267"/>
              <p:cNvSpPr/>
              <p:nvPr/>
            </p:nvSpPr>
            <p:spPr>
              <a:xfrm>
                <a:off x="18086519" y="483935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8" name="object 1268"/>
              <p:cNvSpPr/>
              <p:nvPr/>
            </p:nvSpPr>
            <p:spPr>
              <a:xfrm>
                <a:off x="18086519" y="4941939"/>
                <a:ext cx="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h="67945">
                    <a:moveTo>
                      <a:pt x="0" y="0"/>
                    </a:moveTo>
                    <a:lnTo>
                      <a:pt x="0" y="67933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9" name="object 1269"/>
              <p:cNvSpPr/>
              <p:nvPr/>
            </p:nvSpPr>
            <p:spPr>
              <a:xfrm>
                <a:off x="18086519" y="504406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0" name="object 1270"/>
              <p:cNvSpPr/>
              <p:nvPr/>
            </p:nvSpPr>
            <p:spPr>
              <a:xfrm>
                <a:off x="18086519" y="5146653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1" name="object 1271"/>
              <p:cNvSpPr/>
              <p:nvPr/>
            </p:nvSpPr>
            <p:spPr>
              <a:xfrm>
                <a:off x="18086519" y="524923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72" name="object 1272"/>
            <p:cNvSpPr/>
            <p:nvPr/>
          </p:nvSpPr>
          <p:spPr>
            <a:xfrm>
              <a:off x="17625796" y="4429014"/>
              <a:ext cx="0" cy="68580"/>
            </a:xfrm>
            <a:custGeom>
              <a:avLst/>
              <a:gdLst/>
              <a:ahLst/>
              <a:cxnLst/>
              <a:rect l="l" t="t" r="r" b="b"/>
              <a:pathLst>
                <a:path h="68579">
                  <a:moveTo>
                    <a:pt x="0" y="683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17613944" y="4236612"/>
              <a:ext cx="0" cy="78105"/>
            </a:xfrm>
            <a:custGeom>
              <a:avLst/>
              <a:gdLst/>
              <a:ahLst/>
              <a:cxnLst/>
              <a:rect l="l" t="t" r="r" b="b"/>
              <a:pathLst>
                <a:path h="78104">
                  <a:moveTo>
                    <a:pt x="0" y="775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17551936" y="4236612"/>
              <a:ext cx="0" cy="78105"/>
            </a:xfrm>
            <a:custGeom>
              <a:avLst/>
              <a:gdLst/>
              <a:ahLst/>
              <a:cxnLst/>
              <a:rect l="l" t="t" r="r" b="b"/>
              <a:pathLst>
                <a:path h="78104">
                  <a:moveTo>
                    <a:pt x="0" y="775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275" name="object 1275"/>
            <p:cNvGrpSpPr/>
            <p:nvPr/>
          </p:nvGrpSpPr>
          <p:grpSpPr>
            <a:xfrm>
              <a:off x="16698886" y="4429014"/>
              <a:ext cx="1905" cy="889000"/>
              <a:chOff x="17245779" y="4429014"/>
              <a:chExt cx="1905" cy="889000"/>
            </a:xfrm>
          </p:grpSpPr>
          <p:sp>
            <p:nvSpPr>
              <p:cNvPr id="1276" name="object 1276"/>
              <p:cNvSpPr/>
              <p:nvPr/>
            </p:nvSpPr>
            <p:spPr>
              <a:xfrm>
                <a:off x="17246691" y="442901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7" name="object 1277"/>
              <p:cNvSpPr/>
              <p:nvPr/>
            </p:nvSpPr>
            <p:spPr>
              <a:xfrm>
                <a:off x="17246691" y="453159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8" name="object 1278"/>
              <p:cNvSpPr/>
              <p:nvPr/>
            </p:nvSpPr>
            <p:spPr>
              <a:xfrm>
                <a:off x="17246691" y="463418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9" name="object 1279"/>
              <p:cNvSpPr/>
              <p:nvPr/>
            </p:nvSpPr>
            <p:spPr>
              <a:xfrm>
                <a:off x="17246691" y="473676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0" name="object 1280"/>
              <p:cNvSpPr/>
              <p:nvPr/>
            </p:nvSpPr>
            <p:spPr>
              <a:xfrm>
                <a:off x="17246691" y="483935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1" name="object 1281"/>
              <p:cNvSpPr/>
              <p:nvPr/>
            </p:nvSpPr>
            <p:spPr>
              <a:xfrm>
                <a:off x="17246691" y="4941939"/>
                <a:ext cx="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h="67945">
                    <a:moveTo>
                      <a:pt x="0" y="0"/>
                    </a:moveTo>
                    <a:lnTo>
                      <a:pt x="0" y="67933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2" name="object 1282"/>
              <p:cNvSpPr/>
              <p:nvPr/>
            </p:nvSpPr>
            <p:spPr>
              <a:xfrm>
                <a:off x="17246691" y="504406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3" name="object 1283"/>
              <p:cNvSpPr/>
              <p:nvPr/>
            </p:nvSpPr>
            <p:spPr>
              <a:xfrm>
                <a:off x="17246691" y="5146653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4" name="object 1284"/>
              <p:cNvSpPr/>
              <p:nvPr/>
            </p:nvSpPr>
            <p:spPr>
              <a:xfrm>
                <a:off x="17246691" y="524923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85" name="object 1285"/>
            <p:cNvGrpSpPr/>
            <p:nvPr/>
          </p:nvGrpSpPr>
          <p:grpSpPr>
            <a:xfrm>
              <a:off x="16785058" y="4429014"/>
              <a:ext cx="1905" cy="889000"/>
              <a:chOff x="17331951" y="4429014"/>
              <a:chExt cx="1905" cy="889000"/>
            </a:xfrm>
          </p:grpSpPr>
          <p:sp>
            <p:nvSpPr>
              <p:cNvPr id="1286" name="object 1286"/>
              <p:cNvSpPr/>
              <p:nvPr/>
            </p:nvSpPr>
            <p:spPr>
              <a:xfrm>
                <a:off x="17332863" y="524923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7" name="object 1287"/>
              <p:cNvSpPr/>
              <p:nvPr/>
            </p:nvSpPr>
            <p:spPr>
              <a:xfrm>
                <a:off x="17332863" y="5146653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8" name="object 1288"/>
              <p:cNvSpPr/>
              <p:nvPr/>
            </p:nvSpPr>
            <p:spPr>
              <a:xfrm>
                <a:off x="17332863" y="504406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9" name="object 1289"/>
              <p:cNvSpPr/>
              <p:nvPr/>
            </p:nvSpPr>
            <p:spPr>
              <a:xfrm>
                <a:off x="17332863" y="4941939"/>
                <a:ext cx="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h="67945">
                    <a:moveTo>
                      <a:pt x="0" y="6793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0" name="object 1290"/>
              <p:cNvSpPr/>
              <p:nvPr/>
            </p:nvSpPr>
            <p:spPr>
              <a:xfrm>
                <a:off x="17332863" y="483935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1" name="object 1291"/>
              <p:cNvSpPr/>
              <p:nvPr/>
            </p:nvSpPr>
            <p:spPr>
              <a:xfrm>
                <a:off x="17332863" y="473676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2" name="object 1292"/>
              <p:cNvSpPr/>
              <p:nvPr/>
            </p:nvSpPr>
            <p:spPr>
              <a:xfrm>
                <a:off x="17332863" y="463418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3" name="object 1293"/>
              <p:cNvSpPr/>
              <p:nvPr/>
            </p:nvSpPr>
            <p:spPr>
              <a:xfrm>
                <a:off x="17332863" y="453159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4" name="object 1294"/>
              <p:cNvSpPr/>
              <p:nvPr/>
            </p:nvSpPr>
            <p:spPr>
              <a:xfrm>
                <a:off x="17332863" y="442901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95" name="object 1295"/>
            <p:cNvSpPr/>
            <p:nvPr/>
          </p:nvSpPr>
          <p:spPr>
            <a:xfrm>
              <a:off x="16773661" y="4236612"/>
              <a:ext cx="0" cy="78105"/>
            </a:xfrm>
            <a:custGeom>
              <a:avLst/>
              <a:gdLst/>
              <a:ahLst/>
              <a:cxnLst/>
              <a:rect l="l" t="t" r="r" b="b"/>
              <a:pathLst>
                <a:path h="78104">
                  <a:moveTo>
                    <a:pt x="0" y="775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16711652" y="4236612"/>
              <a:ext cx="0" cy="78105"/>
            </a:xfrm>
            <a:custGeom>
              <a:avLst/>
              <a:gdLst/>
              <a:ahLst/>
              <a:cxnLst/>
              <a:rect l="l" t="t" r="r" b="b"/>
              <a:pathLst>
                <a:path h="78104">
                  <a:moveTo>
                    <a:pt x="0" y="775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297" name="object 1297"/>
            <p:cNvGrpSpPr/>
            <p:nvPr/>
          </p:nvGrpSpPr>
          <p:grpSpPr>
            <a:xfrm>
              <a:off x="17623502" y="4634185"/>
              <a:ext cx="3810" cy="683895"/>
              <a:chOff x="18170396" y="4634184"/>
              <a:chExt cx="3810" cy="683895"/>
            </a:xfrm>
          </p:grpSpPr>
          <p:sp>
            <p:nvSpPr>
              <p:cNvPr id="1298" name="object 1298"/>
              <p:cNvSpPr/>
              <p:nvPr/>
            </p:nvSpPr>
            <p:spPr>
              <a:xfrm>
                <a:off x="18172691" y="524923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9" name="object 1299"/>
              <p:cNvSpPr/>
              <p:nvPr/>
            </p:nvSpPr>
            <p:spPr>
              <a:xfrm>
                <a:off x="18172691" y="5146652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0" name="object 1300"/>
              <p:cNvSpPr/>
              <p:nvPr/>
            </p:nvSpPr>
            <p:spPr>
              <a:xfrm>
                <a:off x="18172691" y="5044068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1" name="object 1301"/>
              <p:cNvSpPr/>
              <p:nvPr/>
            </p:nvSpPr>
            <p:spPr>
              <a:xfrm>
                <a:off x="18172691" y="4941939"/>
                <a:ext cx="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h="67945">
                    <a:moveTo>
                      <a:pt x="0" y="67933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2" name="object 1302"/>
              <p:cNvSpPr/>
              <p:nvPr/>
            </p:nvSpPr>
            <p:spPr>
              <a:xfrm>
                <a:off x="18172691" y="483935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3" name="object 1303"/>
              <p:cNvSpPr/>
              <p:nvPr/>
            </p:nvSpPr>
            <p:spPr>
              <a:xfrm>
                <a:off x="18172691" y="473676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4" name="object 1304"/>
              <p:cNvSpPr/>
              <p:nvPr/>
            </p:nvSpPr>
            <p:spPr>
              <a:xfrm>
                <a:off x="18172691" y="463418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5" name="object 1305"/>
              <p:cNvSpPr/>
              <p:nvPr/>
            </p:nvSpPr>
            <p:spPr>
              <a:xfrm>
                <a:off x="18171764" y="4654245"/>
                <a:ext cx="0" cy="635"/>
              </a:xfrm>
              <a:custGeom>
                <a:avLst/>
                <a:gdLst/>
                <a:ahLst/>
                <a:cxnLst/>
                <a:rect l="l" t="t" r="r" b="b"/>
                <a:pathLst>
                  <a:path h="635">
                    <a:moveTo>
                      <a:pt x="-1367" y="227"/>
                    </a:moveTo>
                    <a:lnTo>
                      <a:pt x="1367" y="227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306" name="object 1306"/>
            <p:cNvGrpSpPr/>
            <p:nvPr/>
          </p:nvGrpSpPr>
          <p:grpSpPr>
            <a:xfrm>
              <a:off x="14846424" y="1390679"/>
              <a:ext cx="3836035" cy="4232910"/>
              <a:chOff x="15393317" y="1390679"/>
              <a:chExt cx="3836035" cy="4232910"/>
            </a:xfrm>
          </p:grpSpPr>
          <p:sp>
            <p:nvSpPr>
              <p:cNvPr id="1307" name="object 1307"/>
              <p:cNvSpPr/>
              <p:nvPr/>
            </p:nvSpPr>
            <p:spPr>
              <a:xfrm>
                <a:off x="16369932" y="4161528"/>
                <a:ext cx="159120" cy="169005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8" name="object 1308"/>
              <p:cNvSpPr/>
              <p:nvPr/>
            </p:nvSpPr>
            <p:spPr>
              <a:xfrm>
                <a:off x="18086519" y="4329621"/>
                <a:ext cx="8636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w="86359" h="65404">
                    <a:moveTo>
                      <a:pt x="86171" y="0"/>
                    </a:moveTo>
                    <a:lnTo>
                      <a:pt x="0" y="0"/>
                    </a:lnTo>
                    <a:lnTo>
                      <a:pt x="0" y="65198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9" name="object 1309"/>
              <p:cNvSpPr/>
              <p:nvPr/>
            </p:nvSpPr>
            <p:spPr>
              <a:xfrm>
                <a:off x="18086519" y="453159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0" name="object 1310"/>
              <p:cNvSpPr/>
              <p:nvPr/>
            </p:nvSpPr>
            <p:spPr>
              <a:xfrm>
                <a:off x="18086519" y="4634184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1" name="object 1311"/>
              <p:cNvSpPr/>
              <p:nvPr/>
            </p:nvSpPr>
            <p:spPr>
              <a:xfrm>
                <a:off x="18086519" y="5351822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2" name="object 1312"/>
              <p:cNvSpPr/>
              <p:nvPr/>
            </p:nvSpPr>
            <p:spPr>
              <a:xfrm>
                <a:off x="18086519" y="545440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3" name="object 1313"/>
              <p:cNvSpPr/>
              <p:nvPr/>
            </p:nvSpPr>
            <p:spPr>
              <a:xfrm>
                <a:off x="18086519" y="5556992"/>
                <a:ext cx="8636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w="86359" h="65404">
                    <a:moveTo>
                      <a:pt x="0" y="0"/>
                    </a:moveTo>
                    <a:lnTo>
                      <a:pt x="0" y="65198"/>
                    </a:lnTo>
                    <a:lnTo>
                      <a:pt x="86171" y="65198"/>
                    </a:lnTo>
                    <a:lnTo>
                      <a:pt x="86171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4" name="object 1314"/>
              <p:cNvSpPr/>
              <p:nvPr/>
            </p:nvSpPr>
            <p:spPr>
              <a:xfrm>
                <a:off x="18172690" y="545440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5" name="object 1315"/>
              <p:cNvSpPr/>
              <p:nvPr/>
            </p:nvSpPr>
            <p:spPr>
              <a:xfrm>
                <a:off x="18172690" y="5351822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6" name="object 1316"/>
              <p:cNvSpPr/>
              <p:nvPr/>
            </p:nvSpPr>
            <p:spPr>
              <a:xfrm>
                <a:off x="18172690" y="4531599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7" name="object 1317"/>
              <p:cNvSpPr/>
              <p:nvPr/>
            </p:nvSpPr>
            <p:spPr>
              <a:xfrm>
                <a:off x="18172690" y="4329621"/>
                <a:ext cx="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h="65404">
                    <a:moveTo>
                      <a:pt x="0" y="6519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8" name="object 1318"/>
              <p:cNvSpPr/>
              <p:nvPr/>
            </p:nvSpPr>
            <p:spPr>
              <a:xfrm>
                <a:off x="18160838" y="4314119"/>
                <a:ext cx="4127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275" h="5079">
                    <a:moveTo>
                      <a:pt x="0" y="0"/>
                    </a:moveTo>
                    <a:lnTo>
                      <a:pt x="7750" y="3191"/>
                    </a:lnTo>
                    <a:lnTo>
                      <a:pt x="16413" y="4559"/>
                    </a:lnTo>
                    <a:lnTo>
                      <a:pt x="24620" y="4559"/>
                    </a:lnTo>
                    <a:lnTo>
                      <a:pt x="33283" y="3191"/>
                    </a:lnTo>
                    <a:lnTo>
                      <a:pt x="41033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9" name="object 1319"/>
              <p:cNvSpPr/>
              <p:nvPr/>
            </p:nvSpPr>
            <p:spPr>
              <a:xfrm>
                <a:off x="18160837" y="4232051"/>
                <a:ext cx="41275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275" h="5079">
                    <a:moveTo>
                      <a:pt x="41033" y="4559"/>
                    </a:moveTo>
                    <a:lnTo>
                      <a:pt x="33283" y="1367"/>
                    </a:lnTo>
                    <a:lnTo>
                      <a:pt x="24620" y="0"/>
                    </a:lnTo>
                    <a:lnTo>
                      <a:pt x="16413" y="0"/>
                    </a:lnTo>
                    <a:lnTo>
                      <a:pt x="7750" y="1367"/>
                    </a:lnTo>
                    <a:lnTo>
                      <a:pt x="0" y="4559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0" name="object 1320"/>
              <p:cNvSpPr/>
              <p:nvPr/>
            </p:nvSpPr>
            <p:spPr>
              <a:xfrm>
                <a:off x="18201871" y="4236611"/>
                <a:ext cx="0" cy="78105"/>
              </a:xfrm>
              <a:custGeom>
                <a:avLst/>
                <a:gdLst/>
                <a:ahLst/>
                <a:cxnLst/>
                <a:rect l="l" t="t" r="r" b="b"/>
                <a:pathLst>
                  <a:path h="78104">
                    <a:moveTo>
                      <a:pt x="0" y="7750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1" name="object 1321"/>
              <p:cNvSpPr/>
              <p:nvPr/>
            </p:nvSpPr>
            <p:spPr>
              <a:xfrm>
                <a:off x="18050956" y="4314119"/>
                <a:ext cx="15748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15875">
                    <a:moveTo>
                      <a:pt x="47872" y="0"/>
                    </a:moveTo>
                    <a:lnTo>
                      <a:pt x="59727" y="3191"/>
                    </a:lnTo>
                    <a:lnTo>
                      <a:pt x="72493" y="5015"/>
                    </a:lnTo>
                    <a:lnTo>
                      <a:pt x="84803" y="5015"/>
                    </a:lnTo>
                    <a:lnTo>
                      <a:pt x="97569" y="3191"/>
                    </a:lnTo>
                    <a:lnTo>
                      <a:pt x="109879" y="0"/>
                    </a:lnTo>
                  </a:path>
                  <a:path w="157480" h="15875">
                    <a:moveTo>
                      <a:pt x="157296" y="5471"/>
                    </a:moveTo>
                    <a:lnTo>
                      <a:pt x="157296" y="15501"/>
                    </a:lnTo>
                    <a:lnTo>
                      <a:pt x="0" y="15501"/>
                    </a:lnTo>
                    <a:lnTo>
                      <a:pt x="0" y="5471"/>
                    </a:lnTo>
                    <a:lnTo>
                      <a:pt x="157296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2" name="object 1322"/>
              <p:cNvSpPr/>
              <p:nvPr/>
            </p:nvSpPr>
            <p:spPr>
              <a:xfrm>
                <a:off x="18098829" y="4232051"/>
                <a:ext cx="6223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5079">
                    <a:moveTo>
                      <a:pt x="62006" y="4559"/>
                    </a:moveTo>
                    <a:lnTo>
                      <a:pt x="49696" y="1367"/>
                    </a:lnTo>
                    <a:lnTo>
                      <a:pt x="36930" y="0"/>
                    </a:lnTo>
                    <a:lnTo>
                      <a:pt x="24620" y="0"/>
                    </a:lnTo>
                    <a:lnTo>
                      <a:pt x="11854" y="1367"/>
                    </a:lnTo>
                    <a:lnTo>
                      <a:pt x="0" y="4559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3" name="object 1323"/>
              <p:cNvSpPr/>
              <p:nvPr/>
            </p:nvSpPr>
            <p:spPr>
              <a:xfrm>
                <a:off x="18057338" y="4162440"/>
                <a:ext cx="14478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w="144780" h="62864">
                    <a:moveTo>
                      <a:pt x="144530" y="62772"/>
                    </a:moveTo>
                    <a:lnTo>
                      <a:pt x="142706" y="51830"/>
                    </a:lnTo>
                    <a:lnTo>
                      <a:pt x="121840" y="17244"/>
                    </a:lnTo>
                    <a:lnTo>
                      <a:pt x="90089" y="0"/>
                    </a:lnTo>
                    <a:lnTo>
                      <a:pt x="54683" y="48"/>
                    </a:lnTo>
                    <a:lnTo>
                      <a:pt x="22852" y="17341"/>
                    </a:lnTo>
                    <a:lnTo>
                      <a:pt x="1823" y="51830"/>
                    </a:lnTo>
                    <a:lnTo>
                      <a:pt x="0" y="62772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4" name="object 1324"/>
              <p:cNvSpPr/>
              <p:nvPr/>
            </p:nvSpPr>
            <p:spPr>
              <a:xfrm>
                <a:off x="18057339" y="4314120"/>
                <a:ext cx="419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5079">
                    <a:moveTo>
                      <a:pt x="0" y="0"/>
                    </a:moveTo>
                    <a:lnTo>
                      <a:pt x="7750" y="3191"/>
                    </a:lnTo>
                    <a:lnTo>
                      <a:pt x="16413" y="4559"/>
                    </a:lnTo>
                    <a:lnTo>
                      <a:pt x="25076" y="4559"/>
                    </a:lnTo>
                    <a:lnTo>
                      <a:pt x="33283" y="3191"/>
                    </a:lnTo>
                    <a:lnTo>
                      <a:pt x="41489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5" name="object 1325"/>
              <p:cNvSpPr/>
              <p:nvPr/>
            </p:nvSpPr>
            <p:spPr>
              <a:xfrm>
                <a:off x="18057337" y="4232051"/>
                <a:ext cx="419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5079">
                    <a:moveTo>
                      <a:pt x="41489" y="4559"/>
                    </a:moveTo>
                    <a:lnTo>
                      <a:pt x="33283" y="1367"/>
                    </a:lnTo>
                    <a:lnTo>
                      <a:pt x="25076" y="0"/>
                    </a:lnTo>
                    <a:lnTo>
                      <a:pt x="16413" y="0"/>
                    </a:lnTo>
                    <a:lnTo>
                      <a:pt x="7750" y="1367"/>
                    </a:lnTo>
                    <a:lnTo>
                      <a:pt x="0" y="4559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6" name="object 1326"/>
              <p:cNvSpPr/>
              <p:nvPr/>
            </p:nvSpPr>
            <p:spPr>
              <a:xfrm>
                <a:off x="18057339" y="4236612"/>
                <a:ext cx="0" cy="78105"/>
              </a:xfrm>
              <a:custGeom>
                <a:avLst/>
                <a:gdLst/>
                <a:ahLst/>
                <a:cxnLst/>
                <a:rect l="l" t="t" r="r" b="b"/>
                <a:pathLst>
                  <a:path h="78104">
                    <a:moveTo>
                      <a:pt x="0" y="7750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7" name="object 1327"/>
              <p:cNvSpPr/>
              <p:nvPr/>
            </p:nvSpPr>
            <p:spPr>
              <a:xfrm>
                <a:off x="18201868" y="4225212"/>
                <a:ext cx="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h="11429">
                    <a:moveTo>
                      <a:pt x="0" y="1139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8" name="object 1328"/>
              <p:cNvSpPr/>
              <p:nvPr/>
            </p:nvSpPr>
            <p:spPr>
              <a:xfrm>
                <a:off x="18057338" y="4231140"/>
                <a:ext cx="1447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4780">
                    <a:moveTo>
                      <a:pt x="144530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9" name="object 1329"/>
              <p:cNvSpPr/>
              <p:nvPr/>
            </p:nvSpPr>
            <p:spPr>
              <a:xfrm>
                <a:off x="18057339" y="4225212"/>
                <a:ext cx="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h="11429">
                    <a:moveTo>
                      <a:pt x="0" y="0"/>
                    </a:moveTo>
                    <a:lnTo>
                      <a:pt x="0" y="113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0" name="object 1330"/>
              <p:cNvSpPr/>
              <p:nvPr/>
            </p:nvSpPr>
            <p:spPr>
              <a:xfrm>
                <a:off x="17246691" y="4329621"/>
                <a:ext cx="8636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w="86359" h="65404">
                    <a:moveTo>
                      <a:pt x="86171" y="0"/>
                    </a:moveTo>
                    <a:lnTo>
                      <a:pt x="0" y="0"/>
                    </a:lnTo>
                    <a:lnTo>
                      <a:pt x="0" y="65198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1" name="object 1331"/>
              <p:cNvSpPr/>
              <p:nvPr/>
            </p:nvSpPr>
            <p:spPr>
              <a:xfrm>
                <a:off x="17246691" y="5351822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2" name="object 1332"/>
              <p:cNvSpPr/>
              <p:nvPr/>
            </p:nvSpPr>
            <p:spPr>
              <a:xfrm>
                <a:off x="17246691" y="545440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0"/>
                    </a:moveTo>
                    <a:lnTo>
                      <a:pt x="0" y="68389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3" name="object 1333"/>
              <p:cNvSpPr/>
              <p:nvPr/>
            </p:nvSpPr>
            <p:spPr>
              <a:xfrm>
                <a:off x="17246691" y="5556992"/>
                <a:ext cx="8636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w="86359" h="65404">
                    <a:moveTo>
                      <a:pt x="0" y="0"/>
                    </a:moveTo>
                    <a:lnTo>
                      <a:pt x="0" y="65198"/>
                    </a:lnTo>
                    <a:lnTo>
                      <a:pt x="86171" y="65198"/>
                    </a:lnTo>
                    <a:lnTo>
                      <a:pt x="86171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4" name="object 1334"/>
              <p:cNvSpPr/>
              <p:nvPr/>
            </p:nvSpPr>
            <p:spPr>
              <a:xfrm>
                <a:off x="17332862" y="5454407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5" name="object 1335"/>
              <p:cNvSpPr/>
              <p:nvPr/>
            </p:nvSpPr>
            <p:spPr>
              <a:xfrm>
                <a:off x="17332862" y="5351822"/>
                <a:ext cx="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h="68579">
                    <a:moveTo>
                      <a:pt x="0" y="68389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6" name="object 1336"/>
              <p:cNvSpPr/>
              <p:nvPr/>
            </p:nvSpPr>
            <p:spPr>
              <a:xfrm>
                <a:off x="17332862" y="4329621"/>
                <a:ext cx="0" cy="65405"/>
              </a:xfrm>
              <a:custGeom>
                <a:avLst/>
                <a:gdLst/>
                <a:ahLst/>
                <a:cxnLst/>
                <a:rect l="l" t="t" r="r" b="b"/>
                <a:pathLst>
                  <a:path h="65404">
                    <a:moveTo>
                      <a:pt x="0" y="6519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7" name="object 1337"/>
              <p:cNvSpPr/>
              <p:nvPr/>
            </p:nvSpPr>
            <p:spPr>
              <a:xfrm>
                <a:off x="17320554" y="4314119"/>
                <a:ext cx="419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5079">
                    <a:moveTo>
                      <a:pt x="0" y="0"/>
                    </a:moveTo>
                    <a:lnTo>
                      <a:pt x="8206" y="3191"/>
                    </a:lnTo>
                    <a:lnTo>
                      <a:pt x="16413" y="4559"/>
                    </a:lnTo>
                    <a:lnTo>
                      <a:pt x="25076" y="4559"/>
                    </a:lnTo>
                    <a:lnTo>
                      <a:pt x="33283" y="3191"/>
                    </a:lnTo>
                    <a:lnTo>
                      <a:pt x="41489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8" name="object 1338"/>
              <p:cNvSpPr/>
              <p:nvPr/>
            </p:nvSpPr>
            <p:spPr>
              <a:xfrm>
                <a:off x="17320553" y="4232051"/>
                <a:ext cx="419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5079">
                    <a:moveTo>
                      <a:pt x="41489" y="4559"/>
                    </a:moveTo>
                    <a:lnTo>
                      <a:pt x="33283" y="1367"/>
                    </a:lnTo>
                    <a:lnTo>
                      <a:pt x="25076" y="0"/>
                    </a:lnTo>
                    <a:lnTo>
                      <a:pt x="16413" y="0"/>
                    </a:lnTo>
                    <a:lnTo>
                      <a:pt x="8206" y="1367"/>
                    </a:lnTo>
                    <a:lnTo>
                      <a:pt x="0" y="4559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9" name="object 1339"/>
              <p:cNvSpPr/>
              <p:nvPr/>
            </p:nvSpPr>
            <p:spPr>
              <a:xfrm>
                <a:off x="17362043" y="4236611"/>
                <a:ext cx="0" cy="78105"/>
              </a:xfrm>
              <a:custGeom>
                <a:avLst/>
                <a:gdLst/>
                <a:ahLst/>
                <a:cxnLst/>
                <a:rect l="l" t="t" r="r" b="b"/>
                <a:pathLst>
                  <a:path h="78104">
                    <a:moveTo>
                      <a:pt x="0" y="7750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0" name="object 1340"/>
              <p:cNvSpPr/>
              <p:nvPr/>
            </p:nvSpPr>
            <p:spPr>
              <a:xfrm>
                <a:off x="17211128" y="4314119"/>
                <a:ext cx="15684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56844" h="15875">
                    <a:moveTo>
                      <a:pt x="47417" y="0"/>
                    </a:moveTo>
                    <a:lnTo>
                      <a:pt x="59727" y="3191"/>
                    </a:lnTo>
                    <a:lnTo>
                      <a:pt x="72037" y="5015"/>
                    </a:lnTo>
                    <a:lnTo>
                      <a:pt x="84803" y="5015"/>
                    </a:lnTo>
                    <a:lnTo>
                      <a:pt x="97113" y="3191"/>
                    </a:lnTo>
                    <a:lnTo>
                      <a:pt x="109423" y="0"/>
                    </a:lnTo>
                  </a:path>
                  <a:path w="156844" h="15875">
                    <a:moveTo>
                      <a:pt x="156840" y="5471"/>
                    </a:moveTo>
                    <a:lnTo>
                      <a:pt x="156840" y="15501"/>
                    </a:lnTo>
                    <a:lnTo>
                      <a:pt x="0" y="15501"/>
                    </a:lnTo>
                    <a:lnTo>
                      <a:pt x="0" y="5471"/>
                    </a:lnTo>
                    <a:lnTo>
                      <a:pt x="156840" y="5471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1" name="object 1341"/>
              <p:cNvSpPr/>
              <p:nvPr/>
            </p:nvSpPr>
            <p:spPr>
              <a:xfrm>
                <a:off x="17258545" y="4232051"/>
                <a:ext cx="6223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5079">
                    <a:moveTo>
                      <a:pt x="62006" y="4559"/>
                    </a:moveTo>
                    <a:lnTo>
                      <a:pt x="49696" y="1367"/>
                    </a:lnTo>
                    <a:lnTo>
                      <a:pt x="37386" y="0"/>
                    </a:lnTo>
                    <a:lnTo>
                      <a:pt x="24620" y="0"/>
                    </a:lnTo>
                    <a:lnTo>
                      <a:pt x="12310" y="1367"/>
                    </a:lnTo>
                    <a:lnTo>
                      <a:pt x="0" y="4559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2" name="object 1342"/>
              <p:cNvSpPr/>
              <p:nvPr/>
            </p:nvSpPr>
            <p:spPr>
              <a:xfrm>
                <a:off x="17217054" y="4162519"/>
                <a:ext cx="145415" cy="62865"/>
              </a:xfrm>
              <a:custGeom>
                <a:avLst/>
                <a:gdLst/>
                <a:ahLst/>
                <a:cxnLst/>
                <a:rect l="l" t="t" r="r" b="b"/>
                <a:pathLst>
                  <a:path w="145415" h="62864">
                    <a:moveTo>
                      <a:pt x="144986" y="62693"/>
                    </a:moveTo>
                    <a:lnTo>
                      <a:pt x="142706" y="51751"/>
                    </a:lnTo>
                    <a:lnTo>
                      <a:pt x="122203" y="17246"/>
                    </a:lnTo>
                    <a:lnTo>
                      <a:pt x="90418" y="0"/>
                    </a:lnTo>
                    <a:lnTo>
                      <a:pt x="54842" y="6"/>
                    </a:lnTo>
                    <a:lnTo>
                      <a:pt x="22965" y="17258"/>
                    </a:lnTo>
                    <a:lnTo>
                      <a:pt x="2279" y="51751"/>
                    </a:lnTo>
                    <a:lnTo>
                      <a:pt x="0" y="62693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3" name="object 1343"/>
              <p:cNvSpPr/>
              <p:nvPr/>
            </p:nvSpPr>
            <p:spPr>
              <a:xfrm>
                <a:off x="17217055" y="4314120"/>
                <a:ext cx="419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5079">
                    <a:moveTo>
                      <a:pt x="0" y="0"/>
                    </a:moveTo>
                    <a:lnTo>
                      <a:pt x="8206" y="3191"/>
                    </a:lnTo>
                    <a:lnTo>
                      <a:pt x="16413" y="4559"/>
                    </a:lnTo>
                    <a:lnTo>
                      <a:pt x="25076" y="4559"/>
                    </a:lnTo>
                    <a:lnTo>
                      <a:pt x="33739" y="3191"/>
                    </a:lnTo>
                    <a:lnTo>
                      <a:pt x="41489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4" name="object 1344"/>
              <p:cNvSpPr/>
              <p:nvPr/>
            </p:nvSpPr>
            <p:spPr>
              <a:xfrm>
                <a:off x="17217054" y="4232051"/>
                <a:ext cx="41910" cy="5080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5079">
                    <a:moveTo>
                      <a:pt x="41489" y="4559"/>
                    </a:moveTo>
                    <a:lnTo>
                      <a:pt x="33739" y="1367"/>
                    </a:lnTo>
                    <a:lnTo>
                      <a:pt x="25076" y="0"/>
                    </a:lnTo>
                    <a:lnTo>
                      <a:pt x="16413" y="0"/>
                    </a:lnTo>
                    <a:lnTo>
                      <a:pt x="8206" y="1367"/>
                    </a:lnTo>
                    <a:lnTo>
                      <a:pt x="0" y="4559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5" name="object 1345"/>
              <p:cNvSpPr/>
              <p:nvPr/>
            </p:nvSpPr>
            <p:spPr>
              <a:xfrm>
                <a:off x="17217055" y="4236612"/>
                <a:ext cx="0" cy="78105"/>
              </a:xfrm>
              <a:custGeom>
                <a:avLst/>
                <a:gdLst/>
                <a:ahLst/>
                <a:cxnLst/>
                <a:rect l="l" t="t" r="r" b="b"/>
                <a:pathLst>
                  <a:path h="78104">
                    <a:moveTo>
                      <a:pt x="0" y="7750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6" name="object 1346"/>
              <p:cNvSpPr/>
              <p:nvPr/>
            </p:nvSpPr>
            <p:spPr>
              <a:xfrm>
                <a:off x="17362040" y="4225212"/>
                <a:ext cx="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h="11429">
                    <a:moveTo>
                      <a:pt x="0" y="1139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7" name="object 1347"/>
              <p:cNvSpPr/>
              <p:nvPr/>
            </p:nvSpPr>
            <p:spPr>
              <a:xfrm>
                <a:off x="17217054" y="4231140"/>
                <a:ext cx="1454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45415">
                    <a:moveTo>
                      <a:pt x="144986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8" name="object 1348"/>
              <p:cNvSpPr/>
              <p:nvPr/>
            </p:nvSpPr>
            <p:spPr>
              <a:xfrm>
                <a:off x="17217055" y="4225212"/>
                <a:ext cx="0" cy="11430"/>
              </a:xfrm>
              <a:custGeom>
                <a:avLst/>
                <a:gdLst/>
                <a:ahLst/>
                <a:cxnLst/>
                <a:rect l="l" t="t" r="r" b="b"/>
                <a:pathLst>
                  <a:path h="11429">
                    <a:moveTo>
                      <a:pt x="0" y="0"/>
                    </a:moveTo>
                    <a:lnTo>
                      <a:pt x="0" y="11398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9" name="object 1349"/>
              <p:cNvSpPr/>
              <p:nvPr/>
            </p:nvSpPr>
            <p:spPr>
              <a:xfrm>
                <a:off x="16320238" y="3752866"/>
                <a:ext cx="196215" cy="577215"/>
              </a:xfrm>
              <a:custGeom>
                <a:avLst/>
                <a:gdLst/>
                <a:ahLst/>
                <a:cxnLst/>
                <a:rect l="l" t="t" r="r" b="b"/>
                <a:pathLst>
                  <a:path w="196215" h="577214">
                    <a:moveTo>
                      <a:pt x="0" y="576754"/>
                    </a:moveTo>
                    <a:lnTo>
                      <a:pt x="196051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0" name="object 1350"/>
              <p:cNvSpPr/>
              <p:nvPr/>
            </p:nvSpPr>
            <p:spPr>
              <a:xfrm>
                <a:off x="17007327" y="2908675"/>
                <a:ext cx="564515" cy="83820"/>
              </a:xfrm>
              <a:custGeom>
                <a:avLst/>
                <a:gdLst/>
                <a:ahLst/>
                <a:cxnLst/>
                <a:rect l="l" t="t" r="r" b="b"/>
                <a:pathLst>
                  <a:path w="564515" h="83819">
                    <a:moveTo>
                      <a:pt x="564444" y="83239"/>
                    </a:moveTo>
                    <a:lnTo>
                      <a:pt x="494845" y="45148"/>
                    </a:lnTo>
                    <a:lnTo>
                      <a:pt x="449216" y="27081"/>
                    </a:lnTo>
                    <a:lnTo>
                      <a:pt x="402372" y="13535"/>
                    </a:lnTo>
                    <a:lnTo>
                      <a:pt x="354660" y="4508"/>
                    </a:lnTo>
                    <a:lnTo>
                      <a:pt x="306428" y="0"/>
                    </a:lnTo>
                    <a:lnTo>
                      <a:pt x="258022" y="7"/>
                    </a:lnTo>
                    <a:lnTo>
                      <a:pt x="209789" y="4529"/>
                    </a:lnTo>
                    <a:lnTo>
                      <a:pt x="162077" y="13565"/>
                    </a:lnTo>
                    <a:lnTo>
                      <a:pt x="115232" y="27112"/>
                    </a:lnTo>
                    <a:lnTo>
                      <a:pt x="69601" y="45170"/>
                    </a:lnTo>
                    <a:lnTo>
                      <a:pt x="25532" y="67737"/>
                    </a:lnTo>
                    <a:lnTo>
                      <a:pt x="0" y="83239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1" name="object 1351"/>
              <p:cNvSpPr/>
              <p:nvPr/>
            </p:nvSpPr>
            <p:spPr>
              <a:xfrm>
                <a:off x="16516287" y="3288272"/>
                <a:ext cx="209550" cy="464820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464820">
                    <a:moveTo>
                      <a:pt x="209273" y="0"/>
                    </a:moveTo>
                    <a:lnTo>
                      <a:pt x="180549" y="48784"/>
                    </a:lnTo>
                    <a:lnTo>
                      <a:pt x="156488" y="92494"/>
                    </a:lnTo>
                    <a:lnTo>
                      <a:pt x="133528" y="136588"/>
                    </a:lnTo>
                    <a:lnTo>
                      <a:pt x="111649" y="181096"/>
                    </a:lnTo>
                    <a:lnTo>
                      <a:pt x="90831" y="226044"/>
                    </a:lnTo>
                    <a:lnTo>
                      <a:pt x="71055" y="271460"/>
                    </a:lnTo>
                    <a:lnTo>
                      <a:pt x="52301" y="317373"/>
                    </a:lnTo>
                    <a:lnTo>
                      <a:pt x="34550" y="363808"/>
                    </a:lnTo>
                    <a:lnTo>
                      <a:pt x="17781" y="410795"/>
                    </a:lnTo>
                    <a:lnTo>
                      <a:pt x="0" y="464595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2" name="object 1352"/>
              <p:cNvSpPr/>
              <p:nvPr/>
            </p:nvSpPr>
            <p:spPr>
              <a:xfrm>
                <a:off x="16725561" y="2991914"/>
                <a:ext cx="281940" cy="296545"/>
              </a:xfrm>
              <a:custGeom>
                <a:avLst/>
                <a:gdLst/>
                <a:ahLst/>
                <a:cxnLst/>
                <a:rect l="l" t="t" r="r" b="b"/>
                <a:pathLst>
                  <a:path w="281940" h="296545">
                    <a:moveTo>
                      <a:pt x="281766" y="0"/>
                    </a:moveTo>
                    <a:lnTo>
                      <a:pt x="248483" y="24164"/>
                    </a:lnTo>
                    <a:lnTo>
                      <a:pt x="211425" y="53705"/>
                    </a:lnTo>
                    <a:lnTo>
                      <a:pt x="176008" y="84676"/>
                    </a:lnTo>
                    <a:lnTo>
                      <a:pt x="142198" y="117098"/>
                    </a:lnTo>
                    <a:lnTo>
                      <a:pt x="109960" y="150992"/>
                    </a:lnTo>
                    <a:lnTo>
                      <a:pt x="79260" y="186377"/>
                    </a:lnTo>
                    <a:lnTo>
                      <a:pt x="50065" y="223275"/>
                    </a:lnTo>
                    <a:lnTo>
                      <a:pt x="22340" y="261705"/>
                    </a:lnTo>
                    <a:lnTo>
                      <a:pt x="0" y="296356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3" name="object 1353"/>
              <p:cNvSpPr/>
              <p:nvPr/>
            </p:nvSpPr>
            <p:spPr>
              <a:xfrm>
                <a:off x="17571773" y="2991915"/>
                <a:ext cx="281940" cy="296545"/>
              </a:xfrm>
              <a:custGeom>
                <a:avLst/>
                <a:gdLst/>
                <a:ahLst/>
                <a:cxnLst/>
                <a:rect l="l" t="t" r="r" b="b"/>
                <a:pathLst>
                  <a:path w="281940" h="296545">
                    <a:moveTo>
                      <a:pt x="281766" y="296356"/>
                    </a:moveTo>
                    <a:lnTo>
                      <a:pt x="259425" y="261705"/>
                    </a:lnTo>
                    <a:lnTo>
                      <a:pt x="232094" y="223585"/>
                    </a:lnTo>
                    <a:lnTo>
                      <a:pt x="202902" y="186688"/>
                    </a:lnTo>
                    <a:lnTo>
                      <a:pt x="171970" y="151116"/>
                    </a:lnTo>
                    <a:lnTo>
                      <a:pt x="139421" y="116974"/>
                    </a:lnTo>
                    <a:lnTo>
                      <a:pt x="105376" y="84366"/>
                    </a:lnTo>
                    <a:lnTo>
                      <a:pt x="69956" y="53395"/>
                    </a:lnTo>
                    <a:lnTo>
                      <a:pt x="33283" y="24164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4" name="object 1354"/>
              <p:cNvSpPr/>
              <p:nvPr/>
            </p:nvSpPr>
            <p:spPr>
              <a:xfrm>
                <a:off x="16027911" y="4505839"/>
                <a:ext cx="2519680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2519680" h="203835">
                    <a:moveTo>
                      <a:pt x="203873" y="1823"/>
                    </a:moveTo>
                    <a:lnTo>
                      <a:pt x="206609" y="1823"/>
                    </a:lnTo>
                  </a:path>
                  <a:path w="2519680" h="203835">
                    <a:moveTo>
                      <a:pt x="313296" y="1823"/>
                    </a:moveTo>
                    <a:lnTo>
                      <a:pt x="316032" y="1823"/>
                    </a:lnTo>
                  </a:path>
                  <a:path w="2519680" h="203835">
                    <a:moveTo>
                      <a:pt x="422720" y="1823"/>
                    </a:moveTo>
                    <a:lnTo>
                      <a:pt x="425456" y="1823"/>
                    </a:lnTo>
                  </a:path>
                  <a:path w="2519680" h="203835">
                    <a:moveTo>
                      <a:pt x="532143" y="1823"/>
                    </a:moveTo>
                    <a:lnTo>
                      <a:pt x="534879" y="1823"/>
                    </a:lnTo>
                  </a:path>
                  <a:path w="2519680" h="203835">
                    <a:moveTo>
                      <a:pt x="641567" y="1823"/>
                    </a:moveTo>
                    <a:lnTo>
                      <a:pt x="644302" y="1823"/>
                    </a:lnTo>
                  </a:path>
                  <a:path w="2519680" h="203835">
                    <a:moveTo>
                      <a:pt x="750988" y="1823"/>
                    </a:moveTo>
                    <a:lnTo>
                      <a:pt x="753724" y="1823"/>
                    </a:lnTo>
                  </a:path>
                  <a:path w="2519680" h="203835">
                    <a:moveTo>
                      <a:pt x="860412" y="1823"/>
                    </a:moveTo>
                    <a:lnTo>
                      <a:pt x="863148" y="1823"/>
                    </a:lnTo>
                  </a:path>
                  <a:path w="2519680" h="203835">
                    <a:moveTo>
                      <a:pt x="969835" y="1823"/>
                    </a:moveTo>
                    <a:lnTo>
                      <a:pt x="972571" y="1823"/>
                    </a:lnTo>
                  </a:path>
                  <a:path w="2519680" h="203835">
                    <a:moveTo>
                      <a:pt x="1079259" y="1823"/>
                    </a:moveTo>
                    <a:lnTo>
                      <a:pt x="1081995" y="1823"/>
                    </a:lnTo>
                  </a:path>
                  <a:path w="2519680" h="203835">
                    <a:moveTo>
                      <a:pt x="1188227" y="1823"/>
                    </a:moveTo>
                    <a:lnTo>
                      <a:pt x="1190962" y="1823"/>
                    </a:lnTo>
                  </a:path>
                  <a:path w="2519680" h="203835">
                    <a:moveTo>
                      <a:pt x="1297651" y="1823"/>
                    </a:moveTo>
                    <a:lnTo>
                      <a:pt x="1300386" y="1823"/>
                    </a:lnTo>
                  </a:path>
                  <a:path w="2519680" h="203835">
                    <a:moveTo>
                      <a:pt x="1407074" y="1823"/>
                    </a:moveTo>
                    <a:lnTo>
                      <a:pt x="1409809" y="1823"/>
                    </a:lnTo>
                  </a:path>
                  <a:path w="2519680" h="203835">
                    <a:moveTo>
                      <a:pt x="1516495" y="1823"/>
                    </a:moveTo>
                    <a:lnTo>
                      <a:pt x="1519231" y="1823"/>
                    </a:lnTo>
                  </a:path>
                  <a:path w="2519680" h="203835">
                    <a:moveTo>
                      <a:pt x="1625919" y="1823"/>
                    </a:moveTo>
                    <a:lnTo>
                      <a:pt x="1628654" y="1823"/>
                    </a:lnTo>
                  </a:path>
                  <a:path w="2519680" h="203835">
                    <a:moveTo>
                      <a:pt x="1735343" y="1823"/>
                    </a:moveTo>
                    <a:lnTo>
                      <a:pt x="1738078" y="1823"/>
                    </a:lnTo>
                  </a:path>
                  <a:path w="2519680" h="203835">
                    <a:moveTo>
                      <a:pt x="1844766" y="1823"/>
                    </a:moveTo>
                    <a:lnTo>
                      <a:pt x="1847501" y="1823"/>
                    </a:lnTo>
                  </a:path>
                  <a:path w="2519680" h="203835">
                    <a:moveTo>
                      <a:pt x="1954190" y="1823"/>
                    </a:moveTo>
                    <a:lnTo>
                      <a:pt x="1956925" y="1823"/>
                    </a:lnTo>
                  </a:path>
                  <a:path w="2519680" h="203835">
                    <a:moveTo>
                      <a:pt x="2063611" y="1823"/>
                    </a:moveTo>
                    <a:lnTo>
                      <a:pt x="2066346" y="1823"/>
                    </a:lnTo>
                  </a:path>
                  <a:path w="2519680" h="203835">
                    <a:moveTo>
                      <a:pt x="2173035" y="1823"/>
                    </a:moveTo>
                    <a:lnTo>
                      <a:pt x="2175770" y="1823"/>
                    </a:lnTo>
                  </a:path>
                  <a:path w="2519680" h="203835">
                    <a:moveTo>
                      <a:pt x="2282458" y="1823"/>
                    </a:moveTo>
                    <a:lnTo>
                      <a:pt x="2285193" y="1823"/>
                    </a:lnTo>
                  </a:path>
                  <a:path w="2519680" h="203835">
                    <a:moveTo>
                      <a:pt x="94437" y="111247"/>
                    </a:moveTo>
                    <a:lnTo>
                      <a:pt x="97172" y="111247"/>
                    </a:lnTo>
                  </a:path>
                  <a:path w="2519680" h="203835">
                    <a:moveTo>
                      <a:pt x="203861" y="111247"/>
                    </a:moveTo>
                    <a:lnTo>
                      <a:pt x="206596" y="111247"/>
                    </a:lnTo>
                  </a:path>
                  <a:path w="2519680" h="203835">
                    <a:moveTo>
                      <a:pt x="313284" y="111247"/>
                    </a:moveTo>
                    <a:lnTo>
                      <a:pt x="316020" y="111247"/>
                    </a:lnTo>
                  </a:path>
                  <a:path w="2519680" h="203835">
                    <a:moveTo>
                      <a:pt x="422707" y="111247"/>
                    </a:moveTo>
                    <a:lnTo>
                      <a:pt x="425443" y="111247"/>
                    </a:lnTo>
                  </a:path>
                  <a:path w="2519680" h="203835">
                    <a:moveTo>
                      <a:pt x="532131" y="111247"/>
                    </a:moveTo>
                    <a:lnTo>
                      <a:pt x="534867" y="111247"/>
                    </a:lnTo>
                  </a:path>
                  <a:path w="2519680" h="203835">
                    <a:moveTo>
                      <a:pt x="641553" y="111247"/>
                    </a:moveTo>
                    <a:lnTo>
                      <a:pt x="644288" y="111247"/>
                    </a:lnTo>
                  </a:path>
                  <a:path w="2519680" h="203835">
                    <a:moveTo>
                      <a:pt x="750976" y="111247"/>
                    </a:moveTo>
                    <a:lnTo>
                      <a:pt x="753712" y="111247"/>
                    </a:lnTo>
                  </a:path>
                  <a:path w="2519680" h="203835">
                    <a:moveTo>
                      <a:pt x="860399" y="111247"/>
                    </a:moveTo>
                    <a:lnTo>
                      <a:pt x="863135" y="111247"/>
                    </a:lnTo>
                  </a:path>
                  <a:path w="2519680" h="203835">
                    <a:moveTo>
                      <a:pt x="969823" y="111247"/>
                    </a:moveTo>
                    <a:lnTo>
                      <a:pt x="972559" y="111247"/>
                    </a:lnTo>
                  </a:path>
                  <a:path w="2519680" h="203835">
                    <a:moveTo>
                      <a:pt x="1079246" y="111247"/>
                    </a:moveTo>
                    <a:lnTo>
                      <a:pt x="1081982" y="111247"/>
                    </a:lnTo>
                  </a:path>
                  <a:path w="2519680" h="203835">
                    <a:moveTo>
                      <a:pt x="1188214" y="111247"/>
                    </a:moveTo>
                    <a:lnTo>
                      <a:pt x="1190950" y="111247"/>
                    </a:lnTo>
                  </a:path>
                  <a:path w="2519680" h="203835">
                    <a:moveTo>
                      <a:pt x="1297638" y="111247"/>
                    </a:moveTo>
                    <a:lnTo>
                      <a:pt x="1300374" y="111247"/>
                    </a:lnTo>
                  </a:path>
                  <a:path w="2519680" h="203835">
                    <a:moveTo>
                      <a:pt x="1407059" y="111247"/>
                    </a:moveTo>
                    <a:lnTo>
                      <a:pt x="1409795" y="111247"/>
                    </a:lnTo>
                  </a:path>
                  <a:path w="2519680" h="203835">
                    <a:moveTo>
                      <a:pt x="1516483" y="111247"/>
                    </a:moveTo>
                    <a:lnTo>
                      <a:pt x="1519219" y="111247"/>
                    </a:lnTo>
                  </a:path>
                  <a:path w="2519680" h="203835">
                    <a:moveTo>
                      <a:pt x="1625906" y="111247"/>
                    </a:moveTo>
                    <a:lnTo>
                      <a:pt x="1628642" y="111247"/>
                    </a:lnTo>
                  </a:path>
                  <a:path w="2519680" h="203835">
                    <a:moveTo>
                      <a:pt x="1735330" y="111247"/>
                    </a:moveTo>
                    <a:lnTo>
                      <a:pt x="1738066" y="111247"/>
                    </a:lnTo>
                  </a:path>
                  <a:path w="2519680" h="203835">
                    <a:moveTo>
                      <a:pt x="1844754" y="111247"/>
                    </a:moveTo>
                    <a:lnTo>
                      <a:pt x="1847489" y="111247"/>
                    </a:lnTo>
                  </a:path>
                  <a:path w="2519680" h="203835">
                    <a:moveTo>
                      <a:pt x="1954175" y="111247"/>
                    </a:moveTo>
                    <a:lnTo>
                      <a:pt x="1956911" y="111247"/>
                    </a:lnTo>
                  </a:path>
                  <a:path w="2519680" h="203835">
                    <a:moveTo>
                      <a:pt x="2063598" y="111247"/>
                    </a:moveTo>
                    <a:lnTo>
                      <a:pt x="2066334" y="111247"/>
                    </a:lnTo>
                  </a:path>
                  <a:path w="2519680" h="203835">
                    <a:moveTo>
                      <a:pt x="2173022" y="111247"/>
                    </a:moveTo>
                    <a:lnTo>
                      <a:pt x="2175758" y="111247"/>
                    </a:lnTo>
                  </a:path>
                  <a:path w="2519680" h="203835">
                    <a:moveTo>
                      <a:pt x="2282446" y="111247"/>
                    </a:moveTo>
                    <a:lnTo>
                      <a:pt x="2285181" y="111247"/>
                    </a:lnTo>
                  </a:path>
                  <a:path w="2519680" h="203835">
                    <a:moveTo>
                      <a:pt x="2391869" y="111247"/>
                    </a:moveTo>
                    <a:lnTo>
                      <a:pt x="2394604" y="111247"/>
                    </a:lnTo>
                  </a:path>
                  <a:path w="2519680" h="203835">
                    <a:moveTo>
                      <a:pt x="238497" y="0"/>
                    </a:moveTo>
                    <a:lnTo>
                      <a:pt x="241233" y="0"/>
                    </a:lnTo>
                  </a:path>
                  <a:path w="2519680" h="203835">
                    <a:moveTo>
                      <a:pt x="347921" y="0"/>
                    </a:moveTo>
                    <a:lnTo>
                      <a:pt x="350656" y="0"/>
                    </a:lnTo>
                  </a:path>
                  <a:path w="2519680" h="203835">
                    <a:moveTo>
                      <a:pt x="457344" y="0"/>
                    </a:moveTo>
                    <a:lnTo>
                      <a:pt x="460080" y="0"/>
                    </a:lnTo>
                  </a:path>
                  <a:path w="2519680" h="203835">
                    <a:moveTo>
                      <a:pt x="566768" y="0"/>
                    </a:moveTo>
                    <a:lnTo>
                      <a:pt x="569503" y="0"/>
                    </a:lnTo>
                  </a:path>
                  <a:path w="2519680" h="203835">
                    <a:moveTo>
                      <a:pt x="676189" y="0"/>
                    </a:moveTo>
                    <a:lnTo>
                      <a:pt x="678925" y="0"/>
                    </a:lnTo>
                  </a:path>
                  <a:path w="2519680" h="203835">
                    <a:moveTo>
                      <a:pt x="785613" y="0"/>
                    </a:moveTo>
                    <a:lnTo>
                      <a:pt x="788349" y="0"/>
                    </a:lnTo>
                  </a:path>
                  <a:path w="2519680" h="203835">
                    <a:moveTo>
                      <a:pt x="895036" y="0"/>
                    </a:moveTo>
                    <a:lnTo>
                      <a:pt x="897772" y="0"/>
                    </a:lnTo>
                  </a:path>
                  <a:path w="2519680" h="203835">
                    <a:moveTo>
                      <a:pt x="1004460" y="0"/>
                    </a:moveTo>
                    <a:lnTo>
                      <a:pt x="1007195" y="0"/>
                    </a:lnTo>
                  </a:path>
                  <a:path w="2519680" h="203835">
                    <a:moveTo>
                      <a:pt x="1113883" y="0"/>
                    </a:moveTo>
                    <a:lnTo>
                      <a:pt x="1116618" y="0"/>
                    </a:lnTo>
                  </a:path>
                  <a:path w="2519680" h="203835">
                    <a:moveTo>
                      <a:pt x="1223304" y="0"/>
                    </a:moveTo>
                    <a:lnTo>
                      <a:pt x="1226040" y="0"/>
                    </a:lnTo>
                  </a:path>
                  <a:path w="2519680" h="203835">
                    <a:moveTo>
                      <a:pt x="1332728" y="0"/>
                    </a:moveTo>
                    <a:lnTo>
                      <a:pt x="1335464" y="0"/>
                    </a:lnTo>
                  </a:path>
                  <a:path w="2519680" h="203835">
                    <a:moveTo>
                      <a:pt x="1442152" y="0"/>
                    </a:moveTo>
                    <a:lnTo>
                      <a:pt x="1444887" y="0"/>
                    </a:lnTo>
                  </a:path>
                  <a:path w="2519680" h="203835">
                    <a:moveTo>
                      <a:pt x="1551575" y="0"/>
                    </a:moveTo>
                    <a:lnTo>
                      <a:pt x="1554310" y="0"/>
                    </a:lnTo>
                  </a:path>
                  <a:path w="2519680" h="203835">
                    <a:moveTo>
                      <a:pt x="1660996" y="0"/>
                    </a:moveTo>
                    <a:lnTo>
                      <a:pt x="1663732" y="0"/>
                    </a:lnTo>
                  </a:path>
                  <a:path w="2519680" h="203835">
                    <a:moveTo>
                      <a:pt x="1770420" y="0"/>
                    </a:moveTo>
                    <a:lnTo>
                      <a:pt x="1773156" y="0"/>
                    </a:lnTo>
                  </a:path>
                  <a:path w="2519680" h="203835">
                    <a:moveTo>
                      <a:pt x="1879844" y="0"/>
                    </a:moveTo>
                    <a:lnTo>
                      <a:pt x="1882579" y="0"/>
                    </a:lnTo>
                  </a:path>
                  <a:path w="2519680" h="203835">
                    <a:moveTo>
                      <a:pt x="1989267" y="0"/>
                    </a:moveTo>
                    <a:lnTo>
                      <a:pt x="1992002" y="0"/>
                    </a:lnTo>
                  </a:path>
                  <a:path w="2519680" h="203835">
                    <a:moveTo>
                      <a:pt x="2098691" y="0"/>
                    </a:moveTo>
                    <a:lnTo>
                      <a:pt x="2101426" y="0"/>
                    </a:lnTo>
                  </a:path>
                  <a:path w="2519680" h="203835">
                    <a:moveTo>
                      <a:pt x="2208112" y="0"/>
                    </a:moveTo>
                    <a:lnTo>
                      <a:pt x="2210848" y="0"/>
                    </a:lnTo>
                  </a:path>
                  <a:path w="2519680" h="203835">
                    <a:moveTo>
                      <a:pt x="2317536" y="0"/>
                    </a:moveTo>
                    <a:lnTo>
                      <a:pt x="2320271" y="0"/>
                    </a:lnTo>
                  </a:path>
                  <a:path w="2519680" h="203835">
                    <a:moveTo>
                      <a:pt x="129059" y="109423"/>
                    </a:moveTo>
                    <a:lnTo>
                      <a:pt x="131794" y="109423"/>
                    </a:lnTo>
                  </a:path>
                  <a:path w="2519680" h="203835">
                    <a:moveTo>
                      <a:pt x="238483" y="109423"/>
                    </a:moveTo>
                    <a:lnTo>
                      <a:pt x="241218" y="109423"/>
                    </a:lnTo>
                  </a:path>
                  <a:path w="2519680" h="203835">
                    <a:moveTo>
                      <a:pt x="347906" y="109423"/>
                    </a:moveTo>
                    <a:lnTo>
                      <a:pt x="350641" y="109423"/>
                    </a:lnTo>
                  </a:path>
                  <a:path w="2519680" h="203835">
                    <a:moveTo>
                      <a:pt x="457330" y="109423"/>
                    </a:moveTo>
                    <a:lnTo>
                      <a:pt x="460065" y="109423"/>
                    </a:lnTo>
                  </a:path>
                  <a:path w="2519680" h="203835">
                    <a:moveTo>
                      <a:pt x="566751" y="109423"/>
                    </a:moveTo>
                    <a:lnTo>
                      <a:pt x="569486" y="109423"/>
                    </a:lnTo>
                  </a:path>
                  <a:path w="2519680" h="203835">
                    <a:moveTo>
                      <a:pt x="676175" y="109423"/>
                    </a:moveTo>
                    <a:lnTo>
                      <a:pt x="678910" y="109423"/>
                    </a:lnTo>
                  </a:path>
                  <a:path w="2519680" h="203835">
                    <a:moveTo>
                      <a:pt x="785598" y="109423"/>
                    </a:moveTo>
                    <a:lnTo>
                      <a:pt x="788333" y="109423"/>
                    </a:lnTo>
                  </a:path>
                  <a:path w="2519680" h="203835">
                    <a:moveTo>
                      <a:pt x="895022" y="109423"/>
                    </a:moveTo>
                    <a:lnTo>
                      <a:pt x="897757" y="109423"/>
                    </a:lnTo>
                  </a:path>
                  <a:path w="2519680" h="203835">
                    <a:moveTo>
                      <a:pt x="1004445" y="109423"/>
                    </a:moveTo>
                    <a:lnTo>
                      <a:pt x="1007181" y="109423"/>
                    </a:lnTo>
                  </a:path>
                  <a:path w="2519680" h="203835">
                    <a:moveTo>
                      <a:pt x="1113867" y="109423"/>
                    </a:moveTo>
                    <a:lnTo>
                      <a:pt x="1116602" y="109423"/>
                    </a:lnTo>
                  </a:path>
                  <a:path w="2519680" h="203835">
                    <a:moveTo>
                      <a:pt x="1223290" y="109423"/>
                    </a:moveTo>
                    <a:lnTo>
                      <a:pt x="1226025" y="109423"/>
                    </a:lnTo>
                  </a:path>
                  <a:path w="2519680" h="203835">
                    <a:moveTo>
                      <a:pt x="1332714" y="109423"/>
                    </a:moveTo>
                    <a:lnTo>
                      <a:pt x="1335449" y="109423"/>
                    </a:lnTo>
                  </a:path>
                  <a:path w="2519680" h="203835">
                    <a:moveTo>
                      <a:pt x="1442137" y="109423"/>
                    </a:moveTo>
                    <a:lnTo>
                      <a:pt x="1444873" y="109423"/>
                    </a:lnTo>
                  </a:path>
                  <a:path w="2519680" h="203835">
                    <a:moveTo>
                      <a:pt x="1551559" y="109423"/>
                    </a:moveTo>
                    <a:lnTo>
                      <a:pt x="1554294" y="109423"/>
                    </a:lnTo>
                  </a:path>
                  <a:path w="2519680" h="203835">
                    <a:moveTo>
                      <a:pt x="1660982" y="109423"/>
                    </a:moveTo>
                    <a:lnTo>
                      <a:pt x="1663717" y="109423"/>
                    </a:lnTo>
                  </a:path>
                  <a:path w="2519680" h="203835">
                    <a:moveTo>
                      <a:pt x="1770406" y="109423"/>
                    </a:moveTo>
                    <a:lnTo>
                      <a:pt x="1773141" y="109423"/>
                    </a:lnTo>
                  </a:path>
                  <a:path w="2519680" h="203835">
                    <a:moveTo>
                      <a:pt x="1879829" y="109423"/>
                    </a:moveTo>
                    <a:lnTo>
                      <a:pt x="1882565" y="109423"/>
                    </a:lnTo>
                  </a:path>
                  <a:path w="2519680" h="203835">
                    <a:moveTo>
                      <a:pt x="1989252" y="109423"/>
                    </a:moveTo>
                    <a:lnTo>
                      <a:pt x="1991988" y="109423"/>
                    </a:lnTo>
                  </a:path>
                  <a:path w="2519680" h="203835">
                    <a:moveTo>
                      <a:pt x="2098674" y="109423"/>
                    </a:moveTo>
                    <a:lnTo>
                      <a:pt x="2101409" y="109423"/>
                    </a:lnTo>
                  </a:path>
                  <a:path w="2519680" h="203835">
                    <a:moveTo>
                      <a:pt x="2208098" y="109423"/>
                    </a:moveTo>
                    <a:lnTo>
                      <a:pt x="2210833" y="109423"/>
                    </a:lnTo>
                  </a:path>
                  <a:path w="2519680" h="203835">
                    <a:moveTo>
                      <a:pt x="2317521" y="109423"/>
                    </a:moveTo>
                    <a:lnTo>
                      <a:pt x="2320257" y="109423"/>
                    </a:lnTo>
                  </a:path>
                  <a:path w="2519680" h="203835">
                    <a:moveTo>
                      <a:pt x="2426944" y="109423"/>
                    </a:moveTo>
                    <a:lnTo>
                      <a:pt x="2429680" y="109423"/>
                    </a:lnTo>
                  </a:path>
                  <a:path w="2519680" h="203835">
                    <a:moveTo>
                      <a:pt x="109439" y="85259"/>
                    </a:moveTo>
                    <a:lnTo>
                      <a:pt x="112175" y="85259"/>
                    </a:lnTo>
                  </a:path>
                  <a:path w="2519680" h="203835">
                    <a:moveTo>
                      <a:pt x="218863" y="85259"/>
                    </a:moveTo>
                    <a:lnTo>
                      <a:pt x="221599" y="85259"/>
                    </a:lnTo>
                  </a:path>
                  <a:path w="2519680" h="203835">
                    <a:moveTo>
                      <a:pt x="328285" y="85259"/>
                    </a:moveTo>
                    <a:lnTo>
                      <a:pt x="331020" y="85259"/>
                    </a:lnTo>
                  </a:path>
                  <a:path w="2519680" h="203835">
                    <a:moveTo>
                      <a:pt x="437708" y="85259"/>
                    </a:moveTo>
                    <a:lnTo>
                      <a:pt x="440443" y="85259"/>
                    </a:lnTo>
                  </a:path>
                  <a:path w="2519680" h="203835">
                    <a:moveTo>
                      <a:pt x="547131" y="85259"/>
                    </a:moveTo>
                    <a:lnTo>
                      <a:pt x="549867" y="85259"/>
                    </a:lnTo>
                  </a:path>
                  <a:path w="2519680" h="203835">
                    <a:moveTo>
                      <a:pt x="656554" y="85259"/>
                    </a:moveTo>
                    <a:lnTo>
                      <a:pt x="659290" y="85259"/>
                    </a:lnTo>
                  </a:path>
                  <a:path w="2519680" h="203835">
                    <a:moveTo>
                      <a:pt x="765978" y="85259"/>
                    </a:moveTo>
                    <a:lnTo>
                      <a:pt x="768714" y="85259"/>
                    </a:lnTo>
                  </a:path>
                  <a:path w="2519680" h="203835">
                    <a:moveTo>
                      <a:pt x="875400" y="85259"/>
                    </a:moveTo>
                    <a:lnTo>
                      <a:pt x="878135" y="85259"/>
                    </a:lnTo>
                  </a:path>
                  <a:path w="2519680" h="203835">
                    <a:moveTo>
                      <a:pt x="984823" y="85259"/>
                    </a:moveTo>
                    <a:lnTo>
                      <a:pt x="987559" y="85259"/>
                    </a:lnTo>
                  </a:path>
                  <a:path w="2519680" h="203835">
                    <a:moveTo>
                      <a:pt x="1094246" y="85259"/>
                    </a:moveTo>
                    <a:lnTo>
                      <a:pt x="1096982" y="85259"/>
                    </a:lnTo>
                  </a:path>
                  <a:path w="2519680" h="203835">
                    <a:moveTo>
                      <a:pt x="1203670" y="85259"/>
                    </a:moveTo>
                    <a:lnTo>
                      <a:pt x="1206406" y="85259"/>
                    </a:lnTo>
                  </a:path>
                  <a:path w="2519680" h="203835">
                    <a:moveTo>
                      <a:pt x="1313094" y="85259"/>
                    </a:moveTo>
                    <a:lnTo>
                      <a:pt x="1315830" y="85259"/>
                    </a:lnTo>
                  </a:path>
                  <a:path w="2519680" h="203835">
                    <a:moveTo>
                      <a:pt x="1422515" y="85259"/>
                    </a:moveTo>
                    <a:lnTo>
                      <a:pt x="1425251" y="85259"/>
                    </a:lnTo>
                  </a:path>
                  <a:path w="2519680" h="203835">
                    <a:moveTo>
                      <a:pt x="1531938" y="85259"/>
                    </a:moveTo>
                    <a:lnTo>
                      <a:pt x="1534674" y="85259"/>
                    </a:lnTo>
                  </a:path>
                  <a:path w="2519680" h="203835">
                    <a:moveTo>
                      <a:pt x="1641362" y="85259"/>
                    </a:moveTo>
                    <a:lnTo>
                      <a:pt x="1644098" y="85259"/>
                    </a:lnTo>
                  </a:path>
                  <a:path w="2519680" h="203835">
                    <a:moveTo>
                      <a:pt x="1750786" y="85259"/>
                    </a:moveTo>
                    <a:lnTo>
                      <a:pt x="1753522" y="85259"/>
                    </a:lnTo>
                  </a:path>
                  <a:path w="2519680" h="203835">
                    <a:moveTo>
                      <a:pt x="1860207" y="85259"/>
                    </a:moveTo>
                    <a:lnTo>
                      <a:pt x="1862943" y="85259"/>
                    </a:lnTo>
                  </a:path>
                  <a:path w="2519680" h="203835">
                    <a:moveTo>
                      <a:pt x="1969630" y="85259"/>
                    </a:moveTo>
                    <a:lnTo>
                      <a:pt x="1972366" y="85259"/>
                    </a:lnTo>
                  </a:path>
                  <a:path w="2519680" h="203835">
                    <a:moveTo>
                      <a:pt x="2079054" y="85259"/>
                    </a:moveTo>
                    <a:lnTo>
                      <a:pt x="2081790" y="85259"/>
                    </a:lnTo>
                  </a:path>
                  <a:path w="2519680" h="203835">
                    <a:moveTo>
                      <a:pt x="2188478" y="85259"/>
                    </a:moveTo>
                    <a:lnTo>
                      <a:pt x="2191214" y="85259"/>
                    </a:lnTo>
                  </a:path>
                  <a:path w="2519680" h="203835">
                    <a:moveTo>
                      <a:pt x="2297901" y="85259"/>
                    </a:moveTo>
                    <a:lnTo>
                      <a:pt x="2300637" y="85259"/>
                    </a:lnTo>
                  </a:path>
                  <a:path w="2519680" h="203835">
                    <a:moveTo>
                      <a:pt x="2407322" y="85259"/>
                    </a:moveTo>
                    <a:lnTo>
                      <a:pt x="2410058" y="85259"/>
                    </a:lnTo>
                  </a:path>
                  <a:path w="2519680" h="203835">
                    <a:moveTo>
                      <a:pt x="0" y="194683"/>
                    </a:moveTo>
                    <a:lnTo>
                      <a:pt x="2735" y="194683"/>
                    </a:lnTo>
                  </a:path>
                  <a:path w="2519680" h="203835">
                    <a:moveTo>
                      <a:pt x="109423" y="194683"/>
                    </a:moveTo>
                    <a:lnTo>
                      <a:pt x="112158" y="194683"/>
                    </a:lnTo>
                  </a:path>
                  <a:path w="2519680" h="203835">
                    <a:moveTo>
                      <a:pt x="218845" y="194683"/>
                    </a:moveTo>
                    <a:lnTo>
                      <a:pt x="221580" y="194683"/>
                    </a:lnTo>
                  </a:path>
                  <a:path w="2519680" h="203835">
                    <a:moveTo>
                      <a:pt x="328268" y="194683"/>
                    </a:moveTo>
                    <a:lnTo>
                      <a:pt x="331003" y="194683"/>
                    </a:lnTo>
                  </a:path>
                  <a:path w="2519680" h="203835">
                    <a:moveTo>
                      <a:pt x="437692" y="194683"/>
                    </a:moveTo>
                    <a:lnTo>
                      <a:pt x="440427" y="194683"/>
                    </a:lnTo>
                  </a:path>
                  <a:path w="2519680" h="203835">
                    <a:moveTo>
                      <a:pt x="547115" y="194683"/>
                    </a:moveTo>
                    <a:lnTo>
                      <a:pt x="549850" y="194683"/>
                    </a:lnTo>
                  </a:path>
                  <a:path w="2519680" h="203835">
                    <a:moveTo>
                      <a:pt x="656538" y="194683"/>
                    </a:moveTo>
                    <a:lnTo>
                      <a:pt x="659274" y="194683"/>
                    </a:lnTo>
                  </a:path>
                  <a:path w="2519680" h="203835">
                    <a:moveTo>
                      <a:pt x="765960" y="194683"/>
                    </a:moveTo>
                    <a:lnTo>
                      <a:pt x="768695" y="194683"/>
                    </a:lnTo>
                  </a:path>
                  <a:path w="2519680" h="203835">
                    <a:moveTo>
                      <a:pt x="875384" y="194683"/>
                    </a:moveTo>
                    <a:lnTo>
                      <a:pt x="878119" y="194683"/>
                    </a:lnTo>
                  </a:path>
                  <a:path w="2519680" h="203835">
                    <a:moveTo>
                      <a:pt x="984807" y="194683"/>
                    </a:moveTo>
                    <a:lnTo>
                      <a:pt x="987542" y="194683"/>
                    </a:lnTo>
                  </a:path>
                  <a:path w="2519680" h="203835">
                    <a:moveTo>
                      <a:pt x="1094230" y="194683"/>
                    </a:moveTo>
                    <a:lnTo>
                      <a:pt x="1096966" y="194683"/>
                    </a:lnTo>
                  </a:path>
                  <a:path w="2519680" h="203835">
                    <a:moveTo>
                      <a:pt x="1203654" y="194683"/>
                    </a:moveTo>
                    <a:lnTo>
                      <a:pt x="1206390" y="194683"/>
                    </a:lnTo>
                  </a:path>
                  <a:path w="2519680" h="203835">
                    <a:moveTo>
                      <a:pt x="1313076" y="194683"/>
                    </a:moveTo>
                    <a:lnTo>
                      <a:pt x="1315811" y="194683"/>
                    </a:lnTo>
                  </a:path>
                  <a:path w="2519680" h="203835">
                    <a:moveTo>
                      <a:pt x="1422499" y="194683"/>
                    </a:moveTo>
                    <a:lnTo>
                      <a:pt x="1425234" y="194683"/>
                    </a:lnTo>
                  </a:path>
                  <a:path w="2519680" h="203835">
                    <a:moveTo>
                      <a:pt x="1531922" y="194683"/>
                    </a:moveTo>
                    <a:lnTo>
                      <a:pt x="1534658" y="194683"/>
                    </a:lnTo>
                  </a:path>
                  <a:path w="2519680" h="203835">
                    <a:moveTo>
                      <a:pt x="1641346" y="194683"/>
                    </a:moveTo>
                    <a:lnTo>
                      <a:pt x="1644082" y="194683"/>
                    </a:lnTo>
                  </a:path>
                  <a:path w="2519680" h="203835">
                    <a:moveTo>
                      <a:pt x="1750769" y="194683"/>
                    </a:moveTo>
                    <a:lnTo>
                      <a:pt x="1753505" y="194683"/>
                    </a:lnTo>
                  </a:path>
                  <a:path w="2519680" h="203835">
                    <a:moveTo>
                      <a:pt x="1860191" y="194683"/>
                    </a:moveTo>
                    <a:lnTo>
                      <a:pt x="1862926" y="194683"/>
                    </a:lnTo>
                  </a:path>
                  <a:path w="2519680" h="203835">
                    <a:moveTo>
                      <a:pt x="1969614" y="194683"/>
                    </a:moveTo>
                    <a:lnTo>
                      <a:pt x="1972350" y="194683"/>
                    </a:lnTo>
                  </a:path>
                  <a:path w="2519680" h="203835">
                    <a:moveTo>
                      <a:pt x="2079038" y="194683"/>
                    </a:moveTo>
                    <a:lnTo>
                      <a:pt x="2081774" y="194683"/>
                    </a:lnTo>
                  </a:path>
                  <a:path w="2519680" h="203835">
                    <a:moveTo>
                      <a:pt x="2188461" y="194683"/>
                    </a:moveTo>
                    <a:lnTo>
                      <a:pt x="2191197" y="194683"/>
                    </a:lnTo>
                  </a:path>
                  <a:path w="2519680" h="203835">
                    <a:moveTo>
                      <a:pt x="2297885" y="194683"/>
                    </a:moveTo>
                    <a:lnTo>
                      <a:pt x="2300621" y="194683"/>
                    </a:lnTo>
                  </a:path>
                  <a:path w="2519680" h="203835">
                    <a:moveTo>
                      <a:pt x="2407306" y="194683"/>
                    </a:moveTo>
                    <a:lnTo>
                      <a:pt x="2410042" y="194683"/>
                    </a:lnTo>
                  </a:path>
                  <a:path w="2519680" h="203835">
                    <a:moveTo>
                      <a:pt x="2516730" y="194683"/>
                    </a:moveTo>
                    <a:lnTo>
                      <a:pt x="2519466" y="194683"/>
                    </a:lnTo>
                  </a:path>
                  <a:path w="2519680" h="203835">
                    <a:moveTo>
                      <a:pt x="133571" y="67478"/>
                    </a:moveTo>
                    <a:lnTo>
                      <a:pt x="136306" y="67478"/>
                    </a:lnTo>
                  </a:path>
                  <a:path w="2519680" h="203835">
                    <a:moveTo>
                      <a:pt x="242995" y="67478"/>
                    </a:moveTo>
                    <a:lnTo>
                      <a:pt x="245730" y="67478"/>
                    </a:lnTo>
                  </a:path>
                  <a:path w="2519680" h="203835">
                    <a:moveTo>
                      <a:pt x="352419" y="67478"/>
                    </a:moveTo>
                    <a:lnTo>
                      <a:pt x="355154" y="67478"/>
                    </a:lnTo>
                  </a:path>
                  <a:path w="2519680" h="203835">
                    <a:moveTo>
                      <a:pt x="461840" y="67478"/>
                    </a:moveTo>
                    <a:lnTo>
                      <a:pt x="464576" y="67478"/>
                    </a:lnTo>
                  </a:path>
                  <a:path w="2519680" h="203835">
                    <a:moveTo>
                      <a:pt x="571263" y="67478"/>
                    </a:moveTo>
                    <a:lnTo>
                      <a:pt x="573999" y="67478"/>
                    </a:lnTo>
                  </a:path>
                  <a:path w="2519680" h="203835">
                    <a:moveTo>
                      <a:pt x="680687" y="67478"/>
                    </a:moveTo>
                    <a:lnTo>
                      <a:pt x="683422" y="67478"/>
                    </a:lnTo>
                  </a:path>
                  <a:path w="2519680" h="203835">
                    <a:moveTo>
                      <a:pt x="790111" y="67478"/>
                    </a:moveTo>
                    <a:lnTo>
                      <a:pt x="792846" y="67478"/>
                    </a:lnTo>
                  </a:path>
                  <a:path w="2519680" h="203835">
                    <a:moveTo>
                      <a:pt x="899534" y="67478"/>
                    </a:moveTo>
                    <a:lnTo>
                      <a:pt x="902269" y="67478"/>
                    </a:lnTo>
                  </a:path>
                  <a:path w="2519680" h="203835">
                    <a:moveTo>
                      <a:pt x="1008955" y="67478"/>
                    </a:moveTo>
                    <a:lnTo>
                      <a:pt x="1011691" y="67478"/>
                    </a:lnTo>
                  </a:path>
                  <a:path w="2519680" h="203835">
                    <a:moveTo>
                      <a:pt x="1118379" y="67478"/>
                    </a:moveTo>
                    <a:lnTo>
                      <a:pt x="1121114" y="67478"/>
                    </a:lnTo>
                  </a:path>
                  <a:path w="2519680" h="203835">
                    <a:moveTo>
                      <a:pt x="1227803" y="67478"/>
                    </a:moveTo>
                    <a:lnTo>
                      <a:pt x="1230538" y="67478"/>
                    </a:lnTo>
                  </a:path>
                  <a:path w="2519680" h="203835">
                    <a:moveTo>
                      <a:pt x="1337226" y="67478"/>
                    </a:moveTo>
                    <a:lnTo>
                      <a:pt x="1339961" y="67478"/>
                    </a:lnTo>
                  </a:path>
                  <a:path w="2519680" h="203835">
                    <a:moveTo>
                      <a:pt x="1446647" y="67478"/>
                    </a:moveTo>
                    <a:lnTo>
                      <a:pt x="1449383" y="67478"/>
                    </a:lnTo>
                  </a:path>
                  <a:path w="2519680" h="203835">
                    <a:moveTo>
                      <a:pt x="1556071" y="67478"/>
                    </a:moveTo>
                    <a:lnTo>
                      <a:pt x="1558806" y="67478"/>
                    </a:lnTo>
                  </a:path>
                  <a:path w="2519680" h="203835">
                    <a:moveTo>
                      <a:pt x="1665495" y="67478"/>
                    </a:moveTo>
                    <a:lnTo>
                      <a:pt x="1668230" y="67478"/>
                    </a:lnTo>
                  </a:path>
                  <a:path w="2519680" h="203835">
                    <a:moveTo>
                      <a:pt x="1774918" y="67478"/>
                    </a:moveTo>
                    <a:lnTo>
                      <a:pt x="1777653" y="67478"/>
                    </a:lnTo>
                  </a:path>
                  <a:path w="2519680" h="203835">
                    <a:moveTo>
                      <a:pt x="1884341" y="67478"/>
                    </a:moveTo>
                    <a:lnTo>
                      <a:pt x="1887077" y="67478"/>
                    </a:lnTo>
                  </a:path>
                  <a:path w="2519680" h="203835">
                    <a:moveTo>
                      <a:pt x="1993763" y="67478"/>
                    </a:moveTo>
                    <a:lnTo>
                      <a:pt x="1996498" y="67478"/>
                    </a:lnTo>
                  </a:path>
                  <a:path w="2519680" h="203835">
                    <a:moveTo>
                      <a:pt x="2103187" y="67478"/>
                    </a:moveTo>
                    <a:lnTo>
                      <a:pt x="2105922" y="67478"/>
                    </a:lnTo>
                  </a:path>
                  <a:path w="2519680" h="203835">
                    <a:moveTo>
                      <a:pt x="2212610" y="67478"/>
                    </a:moveTo>
                    <a:lnTo>
                      <a:pt x="2215345" y="67478"/>
                    </a:lnTo>
                  </a:path>
                  <a:path w="2519680" h="203835">
                    <a:moveTo>
                      <a:pt x="2322034" y="67478"/>
                    </a:moveTo>
                    <a:lnTo>
                      <a:pt x="2324769" y="67478"/>
                    </a:lnTo>
                  </a:path>
                  <a:path w="2519680" h="203835">
                    <a:moveTo>
                      <a:pt x="24134" y="176901"/>
                    </a:moveTo>
                    <a:lnTo>
                      <a:pt x="26869" y="176901"/>
                    </a:lnTo>
                  </a:path>
                  <a:path w="2519680" h="203835">
                    <a:moveTo>
                      <a:pt x="133557" y="176901"/>
                    </a:moveTo>
                    <a:lnTo>
                      <a:pt x="136292" y="176901"/>
                    </a:lnTo>
                  </a:path>
                  <a:path w="2519680" h="203835">
                    <a:moveTo>
                      <a:pt x="242980" y="176901"/>
                    </a:moveTo>
                    <a:lnTo>
                      <a:pt x="245716" y="176901"/>
                    </a:lnTo>
                  </a:path>
                  <a:path w="2519680" h="203835">
                    <a:moveTo>
                      <a:pt x="352402" y="176901"/>
                    </a:moveTo>
                    <a:lnTo>
                      <a:pt x="355137" y="176901"/>
                    </a:lnTo>
                  </a:path>
                  <a:path w="2519680" h="203835">
                    <a:moveTo>
                      <a:pt x="461826" y="176901"/>
                    </a:moveTo>
                    <a:lnTo>
                      <a:pt x="464561" y="176901"/>
                    </a:lnTo>
                  </a:path>
                  <a:path w="2519680" h="203835">
                    <a:moveTo>
                      <a:pt x="571249" y="176901"/>
                    </a:moveTo>
                    <a:lnTo>
                      <a:pt x="573984" y="176901"/>
                    </a:lnTo>
                  </a:path>
                  <a:path w="2519680" h="203835">
                    <a:moveTo>
                      <a:pt x="680672" y="176901"/>
                    </a:moveTo>
                    <a:lnTo>
                      <a:pt x="683408" y="176901"/>
                    </a:lnTo>
                  </a:path>
                  <a:path w="2519680" h="203835">
                    <a:moveTo>
                      <a:pt x="790096" y="176901"/>
                    </a:moveTo>
                    <a:lnTo>
                      <a:pt x="792832" y="176901"/>
                    </a:lnTo>
                  </a:path>
                  <a:path w="2519680" h="203835">
                    <a:moveTo>
                      <a:pt x="899518" y="176901"/>
                    </a:moveTo>
                    <a:lnTo>
                      <a:pt x="902253" y="176901"/>
                    </a:lnTo>
                  </a:path>
                  <a:path w="2519680" h="203835">
                    <a:moveTo>
                      <a:pt x="1008941" y="176901"/>
                    </a:moveTo>
                    <a:lnTo>
                      <a:pt x="1011676" y="176901"/>
                    </a:lnTo>
                  </a:path>
                  <a:path w="2519680" h="203835">
                    <a:moveTo>
                      <a:pt x="1118364" y="176901"/>
                    </a:moveTo>
                    <a:lnTo>
                      <a:pt x="1121100" y="176901"/>
                    </a:lnTo>
                  </a:path>
                  <a:path w="2519680" h="203835">
                    <a:moveTo>
                      <a:pt x="1227788" y="176901"/>
                    </a:moveTo>
                    <a:lnTo>
                      <a:pt x="1230524" y="176901"/>
                    </a:lnTo>
                  </a:path>
                  <a:path w="2519680" h="203835">
                    <a:moveTo>
                      <a:pt x="1337211" y="176901"/>
                    </a:moveTo>
                    <a:lnTo>
                      <a:pt x="1339947" y="176901"/>
                    </a:lnTo>
                  </a:path>
                  <a:path w="2519680" h="203835">
                    <a:moveTo>
                      <a:pt x="1446633" y="176901"/>
                    </a:moveTo>
                    <a:lnTo>
                      <a:pt x="1449368" y="176901"/>
                    </a:lnTo>
                  </a:path>
                  <a:path w="2519680" h="203835">
                    <a:moveTo>
                      <a:pt x="1556056" y="176901"/>
                    </a:moveTo>
                    <a:lnTo>
                      <a:pt x="1558792" y="176901"/>
                    </a:lnTo>
                  </a:path>
                  <a:path w="2519680" h="203835">
                    <a:moveTo>
                      <a:pt x="1665480" y="176901"/>
                    </a:moveTo>
                    <a:lnTo>
                      <a:pt x="1668216" y="176901"/>
                    </a:lnTo>
                  </a:path>
                  <a:path w="2519680" h="203835">
                    <a:moveTo>
                      <a:pt x="1774903" y="176901"/>
                    </a:moveTo>
                    <a:lnTo>
                      <a:pt x="1777639" y="176901"/>
                    </a:lnTo>
                  </a:path>
                  <a:path w="2519680" h="203835">
                    <a:moveTo>
                      <a:pt x="1884325" y="176901"/>
                    </a:moveTo>
                    <a:lnTo>
                      <a:pt x="1887060" y="176901"/>
                    </a:lnTo>
                  </a:path>
                  <a:path w="2519680" h="203835">
                    <a:moveTo>
                      <a:pt x="1993748" y="176901"/>
                    </a:moveTo>
                    <a:lnTo>
                      <a:pt x="1996484" y="176901"/>
                    </a:lnTo>
                  </a:path>
                  <a:path w="2519680" h="203835">
                    <a:moveTo>
                      <a:pt x="2103172" y="176901"/>
                    </a:moveTo>
                    <a:lnTo>
                      <a:pt x="2105908" y="176901"/>
                    </a:lnTo>
                  </a:path>
                  <a:path w="2519680" h="203835">
                    <a:moveTo>
                      <a:pt x="2212595" y="176901"/>
                    </a:moveTo>
                    <a:lnTo>
                      <a:pt x="2215331" y="176901"/>
                    </a:lnTo>
                  </a:path>
                  <a:path w="2519680" h="203835">
                    <a:moveTo>
                      <a:pt x="2322019" y="176901"/>
                    </a:moveTo>
                    <a:lnTo>
                      <a:pt x="2324755" y="176901"/>
                    </a:lnTo>
                  </a:path>
                  <a:path w="2519680" h="203835">
                    <a:moveTo>
                      <a:pt x="2431440" y="176901"/>
                    </a:moveTo>
                    <a:lnTo>
                      <a:pt x="2434176" y="176901"/>
                    </a:lnTo>
                  </a:path>
                  <a:path w="2519680" h="203835">
                    <a:moveTo>
                      <a:pt x="214697" y="61094"/>
                    </a:moveTo>
                    <a:lnTo>
                      <a:pt x="217432" y="61094"/>
                    </a:lnTo>
                  </a:path>
                  <a:path w="2519680" h="203835">
                    <a:moveTo>
                      <a:pt x="324120" y="61094"/>
                    </a:moveTo>
                    <a:lnTo>
                      <a:pt x="326856" y="61094"/>
                    </a:lnTo>
                  </a:path>
                  <a:path w="2519680" h="203835">
                    <a:moveTo>
                      <a:pt x="433544" y="61094"/>
                    </a:moveTo>
                    <a:lnTo>
                      <a:pt x="436280" y="61094"/>
                    </a:lnTo>
                  </a:path>
                  <a:path w="2519680" h="203835">
                    <a:moveTo>
                      <a:pt x="542966" y="61094"/>
                    </a:moveTo>
                    <a:lnTo>
                      <a:pt x="545701" y="61094"/>
                    </a:lnTo>
                  </a:path>
                  <a:path w="2519680" h="203835">
                    <a:moveTo>
                      <a:pt x="652389" y="61094"/>
                    </a:moveTo>
                    <a:lnTo>
                      <a:pt x="655124" y="61094"/>
                    </a:lnTo>
                  </a:path>
                  <a:path w="2519680" h="203835">
                    <a:moveTo>
                      <a:pt x="761812" y="61094"/>
                    </a:moveTo>
                    <a:lnTo>
                      <a:pt x="764548" y="61094"/>
                    </a:lnTo>
                  </a:path>
                  <a:path w="2519680" h="203835">
                    <a:moveTo>
                      <a:pt x="871236" y="61094"/>
                    </a:moveTo>
                    <a:lnTo>
                      <a:pt x="873972" y="61094"/>
                    </a:lnTo>
                  </a:path>
                  <a:path w="2519680" h="203835">
                    <a:moveTo>
                      <a:pt x="980659" y="61094"/>
                    </a:moveTo>
                    <a:lnTo>
                      <a:pt x="983395" y="61094"/>
                    </a:lnTo>
                  </a:path>
                  <a:path w="2519680" h="203835">
                    <a:moveTo>
                      <a:pt x="1090081" y="61094"/>
                    </a:moveTo>
                    <a:lnTo>
                      <a:pt x="1092816" y="61094"/>
                    </a:lnTo>
                  </a:path>
                  <a:path w="2519680" h="203835">
                    <a:moveTo>
                      <a:pt x="1199051" y="61094"/>
                    </a:moveTo>
                    <a:lnTo>
                      <a:pt x="1201787" y="61094"/>
                    </a:lnTo>
                  </a:path>
                  <a:path w="2519680" h="203835">
                    <a:moveTo>
                      <a:pt x="1308475" y="61094"/>
                    </a:moveTo>
                    <a:lnTo>
                      <a:pt x="1311210" y="61094"/>
                    </a:lnTo>
                  </a:path>
                  <a:path w="2519680" h="203835">
                    <a:moveTo>
                      <a:pt x="1417896" y="61094"/>
                    </a:moveTo>
                    <a:lnTo>
                      <a:pt x="1420632" y="61094"/>
                    </a:lnTo>
                  </a:path>
                  <a:path w="2519680" h="203835">
                    <a:moveTo>
                      <a:pt x="1527319" y="61094"/>
                    </a:moveTo>
                    <a:lnTo>
                      <a:pt x="1530055" y="61094"/>
                    </a:lnTo>
                  </a:path>
                  <a:path w="2519680" h="203835">
                    <a:moveTo>
                      <a:pt x="1636743" y="61094"/>
                    </a:moveTo>
                    <a:lnTo>
                      <a:pt x="1639479" y="61094"/>
                    </a:lnTo>
                  </a:path>
                  <a:path w="2519680" h="203835">
                    <a:moveTo>
                      <a:pt x="1746167" y="61094"/>
                    </a:moveTo>
                    <a:lnTo>
                      <a:pt x="1748902" y="61094"/>
                    </a:lnTo>
                  </a:path>
                  <a:path w="2519680" h="203835">
                    <a:moveTo>
                      <a:pt x="1855588" y="61094"/>
                    </a:moveTo>
                    <a:lnTo>
                      <a:pt x="1858324" y="61094"/>
                    </a:lnTo>
                  </a:path>
                  <a:path w="2519680" h="203835">
                    <a:moveTo>
                      <a:pt x="1965011" y="61094"/>
                    </a:moveTo>
                    <a:lnTo>
                      <a:pt x="1967747" y="61094"/>
                    </a:lnTo>
                  </a:path>
                  <a:path w="2519680" h="203835">
                    <a:moveTo>
                      <a:pt x="2074435" y="61094"/>
                    </a:moveTo>
                    <a:lnTo>
                      <a:pt x="2077171" y="61094"/>
                    </a:lnTo>
                  </a:path>
                  <a:path w="2519680" h="203835">
                    <a:moveTo>
                      <a:pt x="2183859" y="61094"/>
                    </a:moveTo>
                    <a:lnTo>
                      <a:pt x="2186594" y="61094"/>
                    </a:lnTo>
                  </a:path>
                  <a:path w="2519680" h="203835">
                    <a:moveTo>
                      <a:pt x="2293282" y="61094"/>
                    </a:moveTo>
                    <a:lnTo>
                      <a:pt x="2296017" y="61094"/>
                    </a:lnTo>
                  </a:path>
                  <a:path w="2519680" h="203835">
                    <a:moveTo>
                      <a:pt x="105261" y="170518"/>
                    </a:moveTo>
                    <a:lnTo>
                      <a:pt x="107996" y="170518"/>
                    </a:lnTo>
                  </a:path>
                  <a:path w="2519680" h="203835">
                    <a:moveTo>
                      <a:pt x="214685" y="170518"/>
                    </a:moveTo>
                    <a:lnTo>
                      <a:pt x="217420" y="170518"/>
                    </a:lnTo>
                  </a:path>
                  <a:path w="2519680" h="203835">
                    <a:moveTo>
                      <a:pt x="324108" y="170518"/>
                    </a:moveTo>
                    <a:lnTo>
                      <a:pt x="326843" y="170518"/>
                    </a:lnTo>
                  </a:path>
                  <a:path w="2519680" h="203835">
                    <a:moveTo>
                      <a:pt x="433530" y="170518"/>
                    </a:moveTo>
                    <a:lnTo>
                      <a:pt x="436265" y="170518"/>
                    </a:lnTo>
                  </a:path>
                  <a:path w="2519680" h="203835">
                    <a:moveTo>
                      <a:pt x="542953" y="170518"/>
                    </a:moveTo>
                    <a:lnTo>
                      <a:pt x="545688" y="170518"/>
                    </a:lnTo>
                  </a:path>
                  <a:path w="2519680" h="203835">
                    <a:moveTo>
                      <a:pt x="652377" y="170518"/>
                    </a:moveTo>
                    <a:lnTo>
                      <a:pt x="655112" y="170518"/>
                    </a:lnTo>
                  </a:path>
                  <a:path w="2519680" h="203835">
                    <a:moveTo>
                      <a:pt x="761936" y="170518"/>
                    </a:moveTo>
                    <a:lnTo>
                      <a:pt x="764672" y="170518"/>
                    </a:lnTo>
                  </a:path>
                  <a:path w="2519680" h="203835">
                    <a:moveTo>
                      <a:pt x="871360" y="170518"/>
                    </a:moveTo>
                    <a:lnTo>
                      <a:pt x="874095" y="170518"/>
                    </a:lnTo>
                  </a:path>
                  <a:path w="2519680" h="203835">
                    <a:moveTo>
                      <a:pt x="980783" y="170518"/>
                    </a:moveTo>
                    <a:lnTo>
                      <a:pt x="983519" y="170518"/>
                    </a:lnTo>
                  </a:path>
                  <a:path w="2519680" h="203835">
                    <a:moveTo>
                      <a:pt x="1090206" y="170518"/>
                    </a:moveTo>
                    <a:lnTo>
                      <a:pt x="1092942" y="170518"/>
                    </a:lnTo>
                  </a:path>
                  <a:path w="2519680" h="203835">
                    <a:moveTo>
                      <a:pt x="1199174" y="170518"/>
                    </a:moveTo>
                    <a:lnTo>
                      <a:pt x="1201910" y="170518"/>
                    </a:lnTo>
                  </a:path>
                  <a:path w="2519680" h="203835">
                    <a:moveTo>
                      <a:pt x="1308598" y="170518"/>
                    </a:moveTo>
                    <a:lnTo>
                      <a:pt x="1311334" y="170518"/>
                    </a:lnTo>
                  </a:path>
                  <a:path w="2519680" h="203835">
                    <a:moveTo>
                      <a:pt x="1418022" y="170518"/>
                    </a:moveTo>
                    <a:lnTo>
                      <a:pt x="1420758" y="170518"/>
                    </a:lnTo>
                  </a:path>
                  <a:path w="2519680" h="203835">
                    <a:moveTo>
                      <a:pt x="1527443" y="170518"/>
                    </a:moveTo>
                    <a:lnTo>
                      <a:pt x="1530179" y="170518"/>
                    </a:lnTo>
                  </a:path>
                  <a:path w="2519680" h="203835">
                    <a:moveTo>
                      <a:pt x="1636866" y="170518"/>
                    </a:moveTo>
                    <a:lnTo>
                      <a:pt x="1639602" y="170518"/>
                    </a:lnTo>
                  </a:path>
                  <a:path w="2519680" h="203835">
                    <a:moveTo>
                      <a:pt x="1746290" y="170518"/>
                    </a:moveTo>
                    <a:lnTo>
                      <a:pt x="1749026" y="170518"/>
                    </a:lnTo>
                  </a:path>
                  <a:path w="2519680" h="203835">
                    <a:moveTo>
                      <a:pt x="1855714" y="170518"/>
                    </a:moveTo>
                    <a:lnTo>
                      <a:pt x="1858450" y="170518"/>
                    </a:lnTo>
                  </a:path>
                  <a:path w="2519680" h="203835">
                    <a:moveTo>
                      <a:pt x="1965137" y="170518"/>
                    </a:moveTo>
                    <a:lnTo>
                      <a:pt x="1967873" y="170518"/>
                    </a:lnTo>
                  </a:path>
                  <a:path w="2519680" h="203835">
                    <a:moveTo>
                      <a:pt x="2074558" y="170518"/>
                    </a:moveTo>
                    <a:lnTo>
                      <a:pt x="2077294" y="170518"/>
                    </a:lnTo>
                  </a:path>
                  <a:path w="2519680" h="203835">
                    <a:moveTo>
                      <a:pt x="2183982" y="170518"/>
                    </a:moveTo>
                    <a:lnTo>
                      <a:pt x="2186718" y="170518"/>
                    </a:lnTo>
                  </a:path>
                  <a:path w="2519680" h="203835">
                    <a:moveTo>
                      <a:pt x="2293406" y="170518"/>
                    </a:moveTo>
                    <a:lnTo>
                      <a:pt x="2296142" y="170518"/>
                    </a:lnTo>
                  </a:path>
                  <a:path w="2519680" h="203835">
                    <a:moveTo>
                      <a:pt x="2402829" y="170518"/>
                    </a:moveTo>
                    <a:lnTo>
                      <a:pt x="2405565" y="170518"/>
                    </a:lnTo>
                  </a:path>
                  <a:path w="2519680" h="203835">
                    <a:moveTo>
                      <a:pt x="223470" y="34650"/>
                    </a:moveTo>
                    <a:lnTo>
                      <a:pt x="226205" y="34650"/>
                    </a:lnTo>
                  </a:path>
                  <a:path w="2519680" h="203835">
                    <a:moveTo>
                      <a:pt x="332894" y="34650"/>
                    </a:moveTo>
                    <a:lnTo>
                      <a:pt x="335629" y="34650"/>
                    </a:lnTo>
                  </a:path>
                  <a:path w="2519680" h="203835">
                    <a:moveTo>
                      <a:pt x="442317" y="34650"/>
                    </a:moveTo>
                    <a:lnTo>
                      <a:pt x="445052" y="34650"/>
                    </a:lnTo>
                  </a:path>
                  <a:path w="2519680" h="203835">
                    <a:moveTo>
                      <a:pt x="551741" y="34650"/>
                    </a:moveTo>
                    <a:lnTo>
                      <a:pt x="554476" y="34650"/>
                    </a:lnTo>
                  </a:path>
                  <a:path w="2519680" h="203835">
                    <a:moveTo>
                      <a:pt x="661162" y="34650"/>
                    </a:moveTo>
                    <a:lnTo>
                      <a:pt x="663897" y="34650"/>
                    </a:lnTo>
                  </a:path>
                  <a:path w="2519680" h="203835">
                    <a:moveTo>
                      <a:pt x="770586" y="34650"/>
                    </a:moveTo>
                    <a:lnTo>
                      <a:pt x="773321" y="34650"/>
                    </a:lnTo>
                  </a:path>
                  <a:path w="2519680" h="203835">
                    <a:moveTo>
                      <a:pt x="880009" y="34650"/>
                    </a:moveTo>
                    <a:lnTo>
                      <a:pt x="882744" y="34650"/>
                    </a:lnTo>
                  </a:path>
                  <a:path w="2519680" h="203835">
                    <a:moveTo>
                      <a:pt x="989433" y="34650"/>
                    </a:moveTo>
                    <a:lnTo>
                      <a:pt x="992168" y="34650"/>
                    </a:lnTo>
                  </a:path>
                  <a:path w="2519680" h="203835">
                    <a:moveTo>
                      <a:pt x="1098856" y="34650"/>
                    </a:moveTo>
                    <a:lnTo>
                      <a:pt x="1101591" y="34650"/>
                    </a:lnTo>
                  </a:path>
                  <a:path w="2519680" h="203835">
                    <a:moveTo>
                      <a:pt x="1208278" y="34650"/>
                    </a:moveTo>
                    <a:lnTo>
                      <a:pt x="1211013" y="34650"/>
                    </a:lnTo>
                  </a:path>
                  <a:path w="2519680" h="203835">
                    <a:moveTo>
                      <a:pt x="1317701" y="34650"/>
                    </a:moveTo>
                    <a:lnTo>
                      <a:pt x="1320436" y="34650"/>
                    </a:lnTo>
                  </a:path>
                  <a:path w="2519680" h="203835">
                    <a:moveTo>
                      <a:pt x="1427125" y="34650"/>
                    </a:moveTo>
                    <a:lnTo>
                      <a:pt x="1429860" y="34650"/>
                    </a:lnTo>
                  </a:path>
                  <a:path w="2519680" h="203835">
                    <a:moveTo>
                      <a:pt x="1536548" y="34650"/>
                    </a:moveTo>
                    <a:lnTo>
                      <a:pt x="1539283" y="34650"/>
                    </a:lnTo>
                  </a:path>
                  <a:path w="2519680" h="203835">
                    <a:moveTo>
                      <a:pt x="1645970" y="34650"/>
                    </a:moveTo>
                    <a:lnTo>
                      <a:pt x="1648705" y="34650"/>
                    </a:lnTo>
                  </a:path>
                  <a:path w="2519680" h="203835">
                    <a:moveTo>
                      <a:pt x="1755393" y="34650"/>
                    </a:moveTo>
                    <a:lnTo>
                      <a:pt x="1758128" y="34650"/>
                    </a:lnTo>
                  </a:path>
                  <a:path w="2519680" h="203835">
                    <a:moveTo>
                      <a:pt x="1864817" y="34650"/>
                    </a:moveTo>
                    <a:lnTo>
                      <a:pt x="1867552" y="34650"/>
                    </a:lnTo>
                  </a:path>
                  <a:path w="2519680" h="203835">
                    <a:moveTo>
                      <a:pt x="1974240" y="34650"/>
                    </a:moveTo>
                    <a:lnTo>
                      <a:pt x="1976975" y="34650"/>
                    </a:lnTo>
                  </a:path>
                  <a:path w="2519680" h="203835">
                    <a:moveTo>
                      <a:pt x="2083663" y="34650"/>
                    </a:moveTo>
                    <a:lnTo>
                      <a:pt x="2086399" y="34650"/>
                    </a:lnTo>
                  </a:path>
                  <a:path w="2519680" h="203835">
                    <a:moveTo>
                      <a:pt x="2193085" y="34650"/>
                    </a:moveTo>
                    <a:lnTo>
                      <a:pt x="2195820" y="34650"/>
                    </a:lnTo>
                  </a:path>
                  <a:path w="2519680" h="203835">
                    <a:moveTo>
                      <a:pt x="2302509" y="34650"/>
                    </a:moveTo>
                    <a:lnTo>
                      <a:pt x="2305244" y="34650"/>
                    </a:lnTo>
                  </a:path>
                  <a:path w="2519680" h="203835">
                    <a:moveTo>
                      <a:pt x="114032" y="144074"/>
                    </a:moveTo>
                    <a:lnTo>
                      <a:pt x="116767" y="144074"/>
                    </a:lnTo>
                  </a:path>
                  <a:path w="2519680" h="203835">
                    <a:moveTo>
                      <a:pt x="223455" y="144074"/>
                    </a:moveTo>
                    <a:lnTo>
                      <a:pt x="226191" y="144074"/>
                    </a:lnTo>
                  </a:path>
                  <a:path w="2519680" h="203835">
                    <a:moveTo>
                      <a:pt x="332879" y="144074"/>
                    </a:moveTo>
                    <a:lnTo>
                      <a:pt x="335615" y="144074"/>
                    </a:lnTo>
                  </a:path>
                  <a:path w="2519680" h="203835">
                    <a:moveTo>
                      <a:pt x="442302" y="144074"/>
                    </a:moveTo>
                    <a:lnTo>
                      <a:pt x="445038" y="144074"/>
                    </a:lnTo>
                  </a:path>
                  <a:path w="2519680" h="203835">
                    <a:moveTo>
                      <a:pt x="551724" y="144074"/>
                    </a:moveTo>
                    <a:lnTo>
                      <a:pt x="554459" y="144074"/>
                    </a:lnTo>
                  </a:path>
                  <a:path w="2519680" h="203835">
                    <a:moveTo>
                      <a:pt x="661148" y="144074"/>
                    </a:moveTo>
                    <a:lnTo>
                      <a:pt x="663883" y="144074"/>
                    </a:lnTo>
                  </a:path>
                  <a:path w="2519680" h="203835">
                    <a:moveTo>
                      <a:pt x="770571" y="144074"/>
                    </a:moveTo>
                    <a:lnTo>
                      <a:pt x="773307" y="144074"/>
                    </a:lnTo>
                  </a:path>
                  <a:path w="2519680" h="203835">
                    <a:moveTo>
                      <a:pt x="879994" y="144074"/>
                    </a:moveTo>
                    <a:lnTo>
                      <a:pt x="882730" y="144074"/>
                    </a:lnTo>
                  </a:path>
                  <a:path w="2519680" h="203835">
                    <a:moveTo>
                      <a:pt x="989418" y="144074"/>
                    </a:moveTo>
                    <a:lnTo>
                      <a:pt x="992154" y="144074"/>
                    </a:lnTo>
                  </a:path>
                  <a:path w="2519680" h="203835">
                    <a:moveTo>
                      <a:pt x="1098840" y="144074"/>
                    </a:moveTo>
                    <a:lnTo>
                      <a:pt x="1101575" y="144074"/>
                    </a:lnTo>
                  </a:path>
                  <a:path w="2519680" h="203835">
                    <a:moveTo>
                      <a:pt x="1208263" y="144074"/>
                    </a:moveTo>
                    <a:lnTo>
                      <a:pt x="1210999" y="144074"/>
                    </a:lnTo>
                  </a:path>
                  <a:path w="2519680" h="203835">
                    <a:moveTo>
                      <a:pt x="1317686" y="144074"/>
                    </a:moveTo>
                    <a:lnTo>
                      <a:pt x="1320422" y="144074"/>
                    </a:lnTo>
                  </a:path>
                  <a:path w="2519680" h="203835">
                    <a:moveTo>
                      <a:pt x="1427110" y="144074"/>
                    </a:moveTo>
                    <a:lnTo>
                      <a:pt x="1429846" y="144074"/>
                    </a:lnTo>
                  </a:path>
                  <a:path w="2519680" h="203835">
                    <a:moveTo>
                      <a:pt x="1536532" y="144074"/>
                    </a:moveTo>
                    <a:lnTo>
                      <a:pt x="1539267" y="144074"/>
                    </a:lnTo>
                  </a:path>
                  <a:path w="2519680" h="203835">
                    <a:moveTo>
                      <a:pt x="1645955" y="144074"/>
                    </a:moveTo>
                    <a:lnTo>
                      <a:pt x="1648691" y="144074"/>
                    </a:lnTo>
                  </a:path>
                  <a:path w="2519680" h="203835">
                    <a:moveTo>
                      <a:pt x="1755378" y="144074"/>
                    </a:moveTo>
                    <a:lnTo>
                      <a:pt x="1758114" y="144074"/>
                    </a:lnTo>
                  </a:path>
                  <a:path w="2519680" h="203835">
                    <a:moveTo>
                      <a:pt x="1864802" y="144074"/>
                    </a:moveTo>
                    <a:lnTo>
                      <a:pt x="1867538" y="144074"/>
                    </a:lnTo>
                  </a:path>
                  <a:path w="2519680" h="203835">
                    <a:moveTo>
                      <a:pt x="1974225" y="144074"/>
                    </a:moveTo>
                    <a:lnTo>
                      <a:pt x="1976961" y="144074"/>
                    </a:lnTo>
                  </a:path>
                  <a:path w="2519680" h="203835">
                    <a:moveTo>
                      <a:pt x="2083647" y="144074"/>
                    </a:moveTo>
                    <a:lnTo>
                      <a:pt x="2086383" y="144074"/>
                    </a:lnTo>
                  </a:path>
                  <a:path w="2519680" h="203835">
                    <a:moveTo>
                      <a:pt x="2193070" y="144074"/>
                    </a:moveTo>
                    <a:lnTo>
                      <a:pt x="2195806" y="144074"/>
                    </a:lnTo>
                  </a:path>
                  <a:path w="2519680" h="203835">
                    <a:moveTo>
                      <a:pt x="2302494" y="144074"/>
                    </a:moveTo>
                    <a:lnTo>
                      <a:pt x="2305230" y="144074"/>
                    </a:lnTo>
                  </a:path>
                  <a:path w="2519680" h="203835">
                    <a:moveTo>
                      <a:pt x="2411917" y="144074"/>
                    </a:moveTo>
                    <a:lnTo>
                      <a:pt x="2414653" y="144074"/>
                    </a:lnTo>
                  </a:path>
                  <a:path w="2519680" h="203835">
                    <a:moveTo>
                      <a:pt x="207938" y="15045"/>
                    </a:moveTo>
                    <a:lnTo>
                      <a:pt x="210673" y="15045"/>
                    </a:lnTo>
                  </a:path>
                  <a:path w="2519680" h="203835">
                    <a:moveTo>
                      <a:pt x="317362" y="15045"/>
                    </a:moveTo>
                    <a:lnTo>
                      <a:pt x="320097" y="15045"/>
                    </a:lnTo>
                  </a:path>
                  <a:path w="2519680" h="203835">
                    <a:moveTo>
                      <a:pt x="426785" y="15045"/>
                    </a:moveTo>
                    <a:lnTo>
                      <a:pt x="429520" y="15045"/>
                    </a:lnTo>
                  </a:path>
                  <a:path w="2519680" h="203835">
                    <a:moveTo>
                      <a:pt x="536208" y="15045"/>
                    </a:moveTo>
                    <a:lnTo>
                      <a:pt x="538944" y="15045"/>
                    </a:lnTo>
                  </a:path>
                  <a:path w="2519680" h="203835">
                    <a:moveTo>
                      <a:pt x="645631" y="15045"/>
                    </a:moveTo>
                    <a:lnTo>
                      <a:pt x="648367" y="15045"/>
                    </a:lnTo>
                  </a:path>
                  <a:path w="2519680" h="203835">
                    <a:moveTo>
                      <a:pt x="755054" y="15045"/>
                    </a:moveTo>
                    <a:lnTo>
                      <a:pt x="757789" y="15045"/>
                    </a:lnTo>
                  </a:path>
                  <a:path w="2519680" h="203835">
                    <a:moveTo>
                      <a:pt x="864477" y="15045"/>
                    </a:moveTo>
                    <a:lnTo>
                      <a:pt x="867212" y="15045"/>
                    </a:lnTo>
                  </a:path>
                  <a:path w="2519680" h="203835">
                    <a:moveTo>
                      <a:pt x="973900" y="15045"/>
                    </a:moveTo>
                    <a:lnTo>
                      <a:pt x="976636" y="15045"/>
                    </a:lnTo>
                  </a:path>
                  <a:path w="2519680" h="203835">
                    <a:moveTo>
                      <a:pt x="1083323" y="15045"/>
                    </a:moveTo>
                    <a:lnTo>
                      <a:pt x="1086059" y="15045"/>
                    </a:lnTo>
                  </a:path>
                  <a:path w="2519680" h="203835">
                    <a:moveTo>
                      <a:pt x="1192747" y="15045"/>
                    </a:moveTo>
                    <a:lnTo>
                      <a:pt x="1195483" y="15045"/>
                    </a:lnTo>
                  </a:path>
                  <a:path w="2519680" h="203835">
                    <a:moveTo>
                      <a:pt x="1302169" y="15045"/>
                    </a:moveTo>
                    <a:lnTo>
                      <a:pt x="1304904" y="15045"/>
                    </a:lnTo>
                  </a:path>
                  <a:path w="2519680" h="203835">
                    <a:moveTo>
                      <a:pt x="1411592" y="15045"/>
                    </a:moveTo>
                    <a:lnTo>
                      <a:pt x="1414328" y="15045"/>
                    </a:lnTo>
                  </a:path>
                  <a:path w="2519680" h="203835">
                    <a:moveTo>
                      <a:pt x="1521015" y="15045"/>
                    </a:moveTo>
                    <a:lnTo>
                      <a:pt x="1523751" y="15045"/>
                    </a:lnTo>
                  </a:path>
                  <a:path w="2519680" h="203835">
                    <a:moveTo>
                      <a:pt x="1630439" y="15045"/>
                    </a:moveTo>
                    <a:lnTo>
                      <a:pt x="1633175" y="15045"/>
                    </a:lnTo>
                  </a:path>
                  <a:path w="2519680" h="203835">
                    <a:moveTo>
                      <a:pt x="1739861" y="15045"/>
                    </a:moveTo>
                    <a:lnTo>
                      <a:pt x="1742596" y="15045"/>
                    </a:lnTo>
                  </a:path>
                  <a:path w="2519680" h="203835">
                    <a:moveTo>
                      <a:pt x="1849284" y="15045"/>
                    </a:moveTo>
                    <a:lnTo>
                      <a:pt x="1852020" y="15045"/>
                    </a:lnTo>
                  </a:path>
                  <a:path w="2519680" h="203835">
                    <a:moveTo>
                      <a:pt x="1958707" y="15045"/>
                    </a:moveTo>
                    <a:lnTo>
                      <a:pt x="1961443" y="15045"/>
                    </a:lnTo>
                  </a:path>
                  <a:path w="2519680" h="203835">
                    <a:moveTo>
                      <a:pt x="2068131" y="15045"/>
                    </a:moveTo>
                    <a:lnTo>
                      <a:pt x="2070867" y="15045"/>
                    </a:lnTo>
                  </a:path>
                  <a:path w="2519680" h="203835">
                    <a:moveTo>
                      <a:pt x="2177555" y="15045"/>
                    </a:moveTo>
                    <a:lnTo>
                      <a:pt x="2180291" y="15045"/>
                    </a:lnTo>
                  </a:path>
                  <a:path w="2519680" h="203835">
                    <a:moveTo>
                      <a:pt x="2286977" y="15045"/>
                    </a:moveTo>
                    <a:lnTo>
                      <a:pt x="2289712" y="15045"/>
                    </a:lnTo>
                  </a:path>
                  <a:path w="2519680" h="203835">
                    <a:moveTo>
                      <a:pt x="98500" y="124469"/>
                    </a:moveTo>
                    <a:lnTo>
                      <a:pt x="101235" y="124469"/>
                    </a:lnTo>
                  </a:path>
                  <a:path w="2519680" h="203835">
                    <a:moveTo>
                      <a:pt x="207923" y="124469"/>
                    </a:moveTo>
                    <a:lnTo>
                      <a:pt x="210659" y="124469"/>
                    </a:lnTo>
                  </a:path>
                  <a:path w="2519680" h="203835">
                    <a:moveTo>
                      <a:pt x="317347" y="124469"/>
                    </a:moveTo>
                    <a:lnTo>
                      <a:pt x="320083" y="124469"/>
                    </a:lnTo>
                  </a:path>
                  <a:path w="2519680" h="203835">
                    <a:moveTo>
                      <a:pt x="426770" y="124469"/>
                    </a:moveTo>
                    <a:lnTo>
                      <a:pt x="429506" y="124469"/>
                    </a:lnTo>
                  </a:path>
                  <a:path w="2519680" h="203835">
                    <a:moveTo>
                      <a:pt x="536194" y="124469"/>
                    </a:moveTo>
                    <a:lnTo>
                      <a:pt x="538930" y="124469"/>
                    </a:lnTo>
                  </a:path>
                  <a:path w="2519680" h="203835">
                    <a:moveTo>
                      <a:pt x="645615" y="124469"/>
                    </a:moveTo>
                    <a:lnTo>
                      <a:pt x="648351" y="124469"/>
                    </a:lnTo>
                  </a:path>
                  <a:path w="2519680" h="203835">
                    <a:moveTo>
                      <a:pt x="755039" y="124469"/>
                    </a:moveTo>
                    <a:lnTo>
                      <a:pt x="757775" y="124469"/>
                    </a:lnTo>
                  </a:path>
                  <a:path w="2519680" h="203835">
                    <a:moveTo>
                      <a:pt x="864462" y="124469"/>
                    </a:moveTo>
                    <a:lnTo>
                      <a:pt x="867198" y="124469"/>
                    </a:lnTo>
                  </a:path>
                  <a:path w="2519680" h="203835">
                    <a:moveTo>
                      <a:pt x="973886" y="124469"/>
                    </a:moveTo>
                    <a:lnTo>
                      <a:pt x="976622" y="124469"/>
                    </a:lnTo>
                  </a:path>
                  <a:path w="2519680" h="203835">
                    <a:moveTo>
                      <a:pt x="1083309" y="124469"/>
                    </a:moveTo>
                    <a:lnTo>
                      <a:pt x="1086045" y="124469"/>
                    </a:lnTo>
                  </a:path>
                  <a:path w="2519680" h="203835">
                    <a:moveTo>
                      <a:pt x="1192731" y="124469"/>
                    </a:moveTo>
                    <a:lnTo>
                      <a:pt x="1195467" y="124469"/>
                    </a:lnTo>
                  </a:path>
                  <a:path w="2519680" h="203835">
                    <a:moveTo>
                      <a:pt x="1302154" y="124469"/>
                    </a:moveTo>
                    <a:lnTo>
                      <a:pt x="1304890" y="124469"/>
                    </a:lnTo>
                  </a:path>
                  <a:path w="2519680" h="203835">
                    <a:moveTo>
                      <a:pt x="1411578" y="124469"/>
                    </a:moveTo>
                    <a:lnTo>
                      <a:pt x="1414314" y="124469"/>
                    </a:lnTo>
                  </a:path>
                  <a:path w="2519680" h="203835">
                    <a:moveTo>
                      <a:pt x="1521001" y="124469"/>
                    </a:moveTo>
                    <a:lnTo>
                      <a:pt x="1523737" y="124469"/>
                    </a:lnTo>
                  </a:path>
                  <a:path w="2519680" h="203835">
                    <a:moveTo>
                      <a:pt x="1630423" y="124469"/>
                    </a:moveTo>
                    <a:lnTo>
                      <a:pt x="1633159" y="124469"/>
                    </a:lnTo>
                  </a:path>
                  <a:path w="2519680" h="203835">
                    <a:moveTo>
                      <a:pt x="1739846" y="124469"/>
                    </a:moveTo>
                    <a:lnTo>
                      <a:pt x="1742582" y="124469"/>
                    </a:lnTo>
                  </a:path>
                  <a:path w="2519680" h="203835">
                    <a:moveTo>
                      <a:pt x="1849270" y="124469"/>
                    </a:moveTo>
                    <a:lnTo>
                      <a:pt x="1852006" y="124469"/>
                    </a:lnTo>
                  </a:path>
                  <a:path w="2519680" h="203835">
                    <a:moveTo>
                      <a:pt x="1958693" y="124469"/>
                    </a:moveTo>
                    <a:lnTo>
                      <a:pt x="1961429" y="124469"/>
                    </a:lnTo>
                  </a:path>
                  <a:path w="2519680" h="203835">
                    <a:moveTo>
                      <a:pt x="2068117" y="124469"/>
                    </a:moveTo>
                    <a:lnTo>
                      <a:pt x="2070853" y="124469"/>
                    </a:lnTo>
                  </a:path>
                  <a:path w="2519680" h="203835">
                    <a:moveTo>
                      <a:pt x="2177538" y="124469"/>
                    </a:moveTo>
                    <a:lnTo>
                      <a:pt x="2180274" y="124469"/>
                    </a:lnTo>
                  </a:path>
                  <a:path w="2519680" h="203835">
                    <a:moveTo>
                      <a:pt x="2286962" y="124469"/>
                    </a:moveTo>
                    <a:lnTo>
                      <a:pt x="2289698" y="124469"/>
                    </a:lnTo>
                  </a:path>
                  <a:path w="2519680" h="203835">
                    <a:moveTo>
                      <a:pt x="2396385" y="124469"/>
                    </a:moveTo>
                    <a:lnTo>
                      <a:pt x="2399121" y="124469"/>
                    </a:lnTo>
                  </a:path>
                  <a:path w="2519680" h="203835">
                    <a:moveTo>
                      <a:pt x="243018" y="17325"/>
                    </a:moveTo>
                    <a:lnTo>
                      <a:pt x="245753" y="17325"/>
                    </a:lnTo>
                  </a:path>
                  <a:path w="2519680" h="203835">
                    <a:moveTo>
                      <a:pt x="352439" y="17325"/>
                    </a:moveTo>
                    <a:lnTo>
                      <a:pt x="355174" y="17325"/>
                    </a:lnTo>
                  </a:path>
                  <a:path w="2519680" h="203835">
                    <a:moveTo>
                      <a:pt x="461863" y="17325"/>
                    </a:moveTo>
                    <a:lnTo>
                      <a:pt x="464598" y="17325"/>
                    </a:lnTo>
                  </a:path>
                  <a:path w="2519680" h="203835">
                    <a:moveTo>
                      <a:pt x="571286" y="17325"/>
                    </a:moveTo>
                    <a:lnTo>
                      <a:pt x="574021" y="17325"/>
                    </a:lnTo>
                  </a:path>
                  <a:path w="2519680" h="203835">
                    <a:moveTo>
                      <a:pt x="680710" y="17325"/>
                    </a:moveTo>
                    <a:lnTo>
                      <a:pt x="683445" y="17325"/>
                    </a:lnTo>
                  </a:path>
                  <a:path w="2519680" h="203835">
                    <a:moveTo>
                      <a:pt x="790133" y="17325"/>
                    </a:moveTo>
                    <a:lnTo>
                      <a:pt x="792869" y="17325"/>
                    </a:lnTo>
                  </a:path>
                  <a:path w="2519680" h="203835">
                    <a:moveTo>
                      <a:pt x="899555" y="17325"/>
                    </a:moveTo>
                    <a:lnTo>
                      <a:pt x="902290" y="17325"/>
                    </a:lnTo>
                  </a:path>
                  <a:path w="2519680" h="203835">
                    <a:moveTo>
                      <a:pt x="1008978" y="17325"/>
                    </a:moveTo>
                    <a:lnTo>
                      <a:pt x="1011713" y="17325"/>
                    </a:lnTo>
                  </a:path>
                  <a:path w="2519680" h="203835">
                    <a:moveTo>
                      <a:pt x="1118402" y="17325"/>
                    </a:moveTo>
                    <a:lnTo>
                      <a:pt x="1121137" y="17325"/>
                    </a:lnTo>
                  </a:path>
                  <a:path w="2519680" h="203835">
                    <a:moveTo>
                      <a:pt x="1227825" y="17325"/>
                    </a:moveTo>
                    <a:lnTo>
                      <a:pt x="1230561" y="17325"/>
                    </a:lnTo>
                  </a:path>
                  <a:path w="2519680" h="203835">
                    <a:moveTo>
                      <a:pt x="1337248" y="17325"/>
                    </a:moveTo>
                    <a:lnTo>
                      <a:pt x="1339984" y="17325"/>
                    </a:lnTo>
                  </a:path>
                  <a:path w="2519680" h="203835">
                    <a:moveTo>
                      <a:pt x="1446670" y="17325"/>
                    </a:moveTo>
                    <a:lnTo>
                      <a:pt x="1449405" y="17325"/>
                    </a:lnTo>
                  </a:path>
                  <a:path w="2519680" h="203835">
                    <a:moveTo>
                      <a:pt x="1556094" y="17325"/>
                    </a:moveTo>
                    <a:lnTo>
                      <a:pt x="1558829" y="17325"/>
                    </a:lnTo>
                  </a:path>
                  <a:path w="2519680" h="203835">
                    <a:moveTo>
                      <a:pt x="1665517" y="17325"/>
                    </a:moveTo>
                    <a:lnTo>
                      <a:pt x="1668252" y="17325"/>
                    </a:lnTo>
                  </a:path>
                  <a:path w="2519680" h="203835">
                    <a:moveTo>
                      <a:pt x="1774940" y="17325"/>
                    </a:moveTo>
                    <a:lnTo>
                      <a:pt x="1777676" y="17325"/>
                    </a:lnTo>
                  </a:path>
                  <a:path w="2519680" h="203835">
                    <a:moveTo>
                      <a:pt x="1884362" y="17325"/>
                    </a:moveTo>
                    <a:lnTo>
                      <a:pt x="1887097" y="17325"/>
                    </a:lnTo>
                  </a:path>
                  <a:path w="2519680" h="203835">
                    <a:moveTo>
                      <a:pt x="1993786" y="17325"/>
                    </a:moveTo>
                    <a:lnTo>
                      <a:pt x="1996521" y="17325"/>
                    </a:lnTo>
                  </a:path>
                  <a:path w="2519680" h="203835">
                    <a:moveTo>
                      <a:pt x="2103209" y="17325"/>
                    </a:moveTo>
                    <a:lnTo>
                      <a:pt x="2105944" y="17325"/>
                    </a:lnTo>
                  </a:path>
                  <a:path w="2519680" h="203835">
                    <a:moveTo>
                      <a:pt x="2212632" y="17325"/>
                    </a:moveTo>
                    <a:lnTo>
                      <a:pt x="2215368" y="17325"/>
                    </a:lnTo>
                  </a:path>
                  <a:path w="2519680" h="203835">
                    <a:moveTo>
                      <a:pt x="2322056" y="17325"/>
                    </a:moveTo>
                    <a:lnTo>
                      <a:pt x="2324792" y="17325"/>
                    </a:lnTo>
                  </a:path>
                  <a:path w="2519680" h="203835">
                    <a:moveTo>
                      <a:pt x="133579" y="126749"/>
                    </a:moveTo>
                    <a:lnTo>
                      <a:pt x="136315" y="126749"/>
                    </a:lnTo>
                  </a:path>
                  <a:path w="2519680" h="203835">
                    <a:moveTo>
                      <a:pt x="243001" y="126749"/>
                    </a:moveTo>
                    <a:lnTo>
                      <a:pt x="245736" y="126749"/>
                    </a:lnTo>
                  </a:path>
                  <a:path w="2519680" h="203835">
                    <a:moveTo>
                      <a:pt x="352425" y="126749"/>
                    </a:moveTo>
                    <a:lnTo>
                      <a:pt x="355160" y="126749"/>
                    </a:lnTo>
                  </a:path>
                  <a:path w="2519680" h="203835">
                    <a:moveTo>
                      <a:pt x="461848" y="126749"/>
                    </a:moveTo>
                    <a:lnTo>
                      <a:pt x="464584" y="126749"/>
                    </a:lnTo>
                  </a:path>
                  <a:path w="2519680" h="203835">
                    <a:moveTo>
                      <a:pt x="571271" y="126749"/>
                    </a:moveTo>
                    <a:lnTo>
                      <a:pt x="574007" y="126749"/>
                    </a:lnTo>
                  </a:path>
                  <a:path w="2519680" h="203835">
                    <a:moveTo>
                      <a:pt x="680695" y="126749"/>
                    </a:moveTo>
                    <a:lnTo>
                      <a:pt x="683431" y="126749"/>
                    </a:lnTo>
                  </a:path>
                  <a:path w="2519680" h="203835">
                    <a:moveTo>
                      <a:pt x="790117" y="126749"/>
                    </a:moveTo>
                    <a:lnTo>
                      <a:pt x="792852" y="126749"/>
                    </a:lnTo>
                  </a:path>
                  <a:path w="2519680" h="203835">
                    <a:moveTo>
                      <a:pt x="899540" y="126749"/>
                    </a:moveTo>
                    <a:lnTo>
                      <a:pt x="902276" y="126749"/>
                    </a:lnTo>
                  </a:path>
                  <a:path w="2519680" h="203835">
                    <a:moveTo>
                      <a:pt x="1008963" y="126749"/>
                    </a:moveTo>
                    <a:lnTo>
                      <a:pt x="1011699" y="126749"/>
                    </a:lnTo>
                  </a:path>
                  <a:path w="2519680" h="203835">
                    <a:moveTo>
                      <a:pt x="1118387" y="126749"/>
                    </a:moveTo>
                    <a:lnTo>
                      <a:pt x="1121123" y="126749"/>
                    </a:lnTo>
                  </a:path>
                  <a:path w="2519680" h="203835">
                    <a:moveTo>
                      <a:pt x="1227810" y="126749"/>
                    </a:moveTo>
                    <a:lnTo>
                      <a:pt x="1230546" y="126749"/>
                    </a:lnTo>
                  </a:path>
                  <a:path w="2519680" h="203835">
                    <a:moveTo>
                      <a:pt x="1337232" y="126749"/>
                    </a:moveTo>
                    <a:lnTo>
                      <a:pt x="1339968" y="126749"/>
                    </a:lnTo>
                  </a:path>
                  <a:path w="2519680" h="203835">
                    <a:moveTo>
                      <a:pt x="1446655" y="126749"/>
                    </a:moveTo>
                    <a:lnTo>
                      <a:pt x="1449391" y="126749"/>
                    </a:lnTo>
                  </a:path>
                  <a:path w="2519680" h="203835">
                    <a:moveTo>
                      <a:pt x="1556079" y="126749"/>
                    </a:moveTo>
                    <a:lnTo>
                      <a:pt x="1558815" y="126749"/>
                    </a:lnTo>
                  </a:path>
                  <a:path w="2519680" h="203835">
                    <a:moveTo>
                      <a:pt x="1665502" y="126749"/>
                    </a:moveTo>
                    <a:lnTo>
                      <a:pt x="1668238" y="126749"/>
                    </a:lnTo>
                  </a:path>
                  <a:path w="2519680" h="203835">
                    <a:moveTo>
                      <a:pt x="1774924" y="126749"/>
                    </a:moveTo>
                    <a:lnTo>
                      <a:pt x="1777660" y="126749"/>
                    </a:lnTo>
                  </a:path>
                  <a:path w="2519680" h="203835">
                    <a:moveTo>
                      <a:pt x="1884347" y="126749"/>
                    </a:moveTo>
                    <a:lnTo>
                      <a:pt x="1887083" y="126749"/>
                    </a:lnTo>
                  </a:path>
                  <a:path w="2519680" h="203835">
                    <a:moveTo>
                      <a:pt x="1993771" y="126749"/>
                    </a:moveTo>
                    <a:lnTo>
                      <a:pt x="1996507" y="126749"/>
                    </a:lnTo>
                  </a:path>
                  <a:path w="2519680" h="203835">
                    <a:moveTo>
                      <a:pt x="2103194" y="126749"/>
                    </a:moveTo>
                    <a:lnTo>
                      <a:pt x="2105930" y="126749"/>
                    </a:lnTo>
                  </a:path>
                  <a:path w="2519680" h="203835">
                    <a:moveTo>
                      <a:pt x="2212618" y="126749"/>
                    </a:moveTo>
                    <a:lnTo>
                      <a:pt x="2215354" y="126749"/>
                    </a:lnTo>
                  </a:path>
                  <a:path w="2519680" h="203835">
                    <a:moveTo>
                      <a:pt x="2322039" y="126749"/>
                    </a:moveTo>
                    <a:lnTo>
                      <a:pt x="2324775" y="126749"/>
                    </a:lnTo>
                  </a:path>
                  <a:path w="2519680" h="203835">
                    <a:moveTo>
                      <a:pt x="2431463" y="126749"/>
                    </a:moveTo>
                    <a:lnTo>
                      <a:pt x="2434199" y="126749"/>
                    </a:lnTo>
                  </a:path>
                  <a:path w="2519680" h="203835">
                    <a:moveTo>
                      <a:pt x="269431" y="12766"/>
                    </a:moveTo>
                    <a:lnTo>
                      <a:pt x="272167" y="12766"/>
                    </a:lnTo>
                  </a:path>
                  <a:path w="2519680" h="203835">
                    <a:moveTo>
                      <a:pt x="378855" y="12766"/>
                    </a:moveTo>
                    <a:lnTo>
                      <a:pt x="381591" y="12766"/>
                    </a:lnTo>
                  </a:path>
                  <a:path w="2519680" h="203835">
                    <a:moveTo>
                      <a:pt x="488276" y="12766"/>
                    </a:moveTo>
                    <a:lnTo>
                      <a:pt x="491012" y="12766"/>
                    </a:lnTo>
                  </a:path>
                  <a:path w="2519680" h="203835">
                    <a:moveTo>
                      <a:pt x="597699" y="12766"/>
                    </a:moveTo>
                    <a:lnTo>
                      <a:pt x="600435" y="12766"/>
                    </a:lnTo>
                  </a:path>
                  <a:path w="2519680" h="203835">
                    <a:moveTo>
                      <a:pt x="707123" y="12766"/>
                    </a:moveTo>
                    <a:lnTo>
                      <a:pt x="709859" y="12766"/>
                    </a:lnTo>
                  </a:path>
                  <a:path w="2519680" h="203835">
                    <a:moveTo>
                      <a:pt x="816547" y="12766"/>
                    </a:moveTo>
                    <a:lnTo>
                      <a:pt x="819283" y="12766"/>
                    </a:lnTo>
                  </a:path>
                  <a:path w="2519680" h="203835">
                    <a:moveTo>
                      <a:pt x="925970" y="12766"/>
                    </a:moveTo>
                    <a:lnTo>
                      <a:pt x="928706" y="12766"/>
                    </a:lnTo>
                  </a:path>
                  <a:path w="2519680" h="203835">
                    <a:moveTo>
                      <a:pt x="1035391" y="12766"/>
                    </a:moveTo>
                    <a:lnTo>
                      <a:pt x="1038127" y="12766"/>
                    </a:lnTo>
                  </a:path>
                  <a:path w="2519680" h="203835">
                    <a:moveTo>
                      <a:pt x="1144815" y="12766"/>
                    </a:moveTo>
                    <a:lnTo>
                      <a:pt x="1147551" y="12766"/>
                    </a:lnTo>
                  </a:path>
                  <a:path w="2519680" h="203835">
                    <a:moveTo>
                      <a:pt x="1253783" y="12766"/>
                    </a:moveTo>
                    <a:lnTo>
                      <a:pt x="1256519" y="12766"/>
                    </a:lnTo>
                  </a:path>
                  <a:path w="2519680" h="203835">
                    <a:moveTo>
                      <a:pt x="1363207" y="12766"/>
                    </a:moveTo>
                    <a:lnTo>
                      <a:pt x="1365943" y="12766"/>
                    </a:lnTo>
                  </a:path>
                  <a:path w="2519680" h="203835">
                    <a:moveTo>
                      <a:pt x="1472630" y="12766"/>
                    </a:moveTo>
                    <a:lnTo>
                      <a:pt x="1475366" y="12766"/>
                    </a:lnTo>
                  </a:path>
                  <a:path w="2519680" h="203835">
                    <a:moveTo>
                      <a:pt x="1582054" y="12766"/>
                    </a:moveTo>
                    <a:lnTo>
                      <a:pt x="1584789" y="12766"/>
                    </a:lnTo>
                  </a:path>
                  <a:path w="2519680" h="203835">
                    <a:moveTo>
                      <a:pt x="1691478" y="12766"/>
                    </a:moveTo>
                    <a:lnTo>
                      <a:pt x="1694213" y="12766"/>
                    </a:lnTo>
                  </a:path>
                  <a:path w="2519680" h="203835">
                    <a:moveTo>
                      <a:pt x="1800899" y="12766"/>
                    </a:moveTo>
                    <a:lnTo>
                      <a:pt x="1803635" y="12766"/>
                    </a:lnTo>
                  </a:path>
                  <a:path w="2519680" h="203835">
                    <a:moveTo>
                      <a:pt x="1910322" y="12766"/>
                    </a:moveTo>
                    <a:lnTo>
                      <a:pt x="1913058" y="12766"/>
                    </a:lnTo>
                  </a:path>
                  <a:path w="2519680" h="203835">
                    <a:moveTo>
                      <a:pt x="2019746" y="12766"/>
                    </a:moveTo>
                    <a:lnTo>
                      <a:pt x="2022482" y="12766"/>
                    </a:lnTo>
                  </a:path>
                  <a:path w="2519680" h="203835">
                    <a:moveTo>
                      <a:pt x="2129170" y="12766"/>
                    </a:moveTo>
                    <a:lnTo>
                      <a:pt x="2131905" y="12766"/>
                    </a:lnTo>
                  </a:path>
                  <a:path w="2519680" h="203835">
                    <a:moveTo>
                      <a:pt x="2238593" y="12766"/>
                    </a:moveTo>
                    <a:lnTo>
                      <a:pt x="2241328" y="12766"/>
                    </a:lnTo>
                  </a:path>
                  <a:path w="2519680" h="203835">
                    <a:moveTo>
                      <a:pt x="2348014" y="12766"/>
                    </a:moveTo>
                    <a:lnTo>
                      <a:pt x="2350750" y="12766"/>
                    </a:lnTo>
                  </a:path>
                  <a:path w="2519680" h="203835">
                    <a:moveTo>
                      <a:pt x="159996" y="122189"/>
                    </a:moveTo>
                    <a:lnTo>
                      <a:pt x="162731" y="122189"/>
                    </a:lnTo>
                  </a:path>
                  <a:path w="2519680" h="203835">
                    <a:moveTo>
                      <a:pt x="269417" y="122189"/>
                    </a:moveTo>
                    <a:lnTo>
                      <a:pt x="272152" y="122189"/>
                    </a:lnTo>
                  </a:path>
                  <a:path w="2519680" h="203835">
                    <a:moveTo>
                      <a:pt x="378841" y="122189"/>
                    </a:moveTo>
                    <a:lnTo>
                      <a:pt x="381576" y="122189"/>
                    </a:lnTo>
                  </a:path>
                  <a:path w="2519680" h="203835">
                    <a:moveTo>
                      <a:pt x="488264" y="122189"/>
                    </a:moveTo>
                    <a:lnTo>
                      <a:pt x="490999" y="122189"/>
                    </a:lnTo>
                  </a:path>
                  <a:path w="2519680" h="203835">
                    <a:moveTo>
                      <a:pt x="597688" y="122189"/>
                    </a:moveTo>
                    <a:lnTo>
                      <a:pt x="600423" y="122189"/>
                    </a:lnTo>
                  </a:path>
                  <a:path w="2519680" h="203835">
                    <a:moveTo>
                      <a:pt x="707111" y="122189"/>
                    </a:moveTo>
                    <a:lnTo>
                      <a:pt x="709846" y="122189"/>
                    </a:lnTo>
                  </a:path>
                  <a:path w="2519680" h="203835">
                    <a:moveTo>
                      <a:pt x="816533" y="122189"/>
                    </a:moveTo>
                    <a:lnTo>
                      <a:pt x="819268" y="122189"/>
                    </a:lnTo>
                  </a:path>
                  <a:path w="2519680" h="203835">
                    <a:moveTo>
                      <a:pt x="925956" y="122189"/>
                    </a:moveTo>
                    <a:lnTo>
                      <a:pt x="928691" y="122189"/>
                    </a:lnTo>
                  </a:path>
                  <a:path w="2519680" h="203835">
                    <a:moveTo>
                      <a:pt x="1035380" y="122189"/>
                    </a:moveTo>
                    <a:lnTo>
                      <a:pt x="1038115" y="122189"/>
                    </a:lnTo>
                  </a:path>
                  <a:path w="2519680" h="203835">
                    <a:moveTo>
                      <a:pt x="1144803" y="122189"/>
                    </a:moveTo>
                    <a:lnTo>
                      <a:pt x="1147538" y="122189"/>
                    </a:lnTo>
                  </a:path>
                  <a:path w="2519680" h="203835">
                    <a:moveTo>
                      <a:pt x="1253771" y="122189"/>
                    </a:moveTo>
                    <a:lnTo>
                      <a:pt x="1256506" y="122189"/>
                    </a:lnTo>
                  </a:path>
                  <a:path w="2519680" h="203835">
                    <a:moveTo>
                      <a:pt x="1363194" y="122189"/>
                    </a:moveTo>
                    <a:lnTo>
                      <a:pt x="1365930" y="122189"/>
                    </a:lnTo>
                  </a:path>
                  <a:path w="2519680" h="203835">
                    <a:moveTo>
                      <a:pt x="1472618" y="122189"/>
                    </a:moveTo>
                    <a:lnTo>
                      <a:pt x="1475354" y="122189"/>
                    </a:lnTo>
                  </a:path>
                  <a:path w="2519680" h="203835">
                    <a:moveTo>
                      <a:pt x="1582040" y="122189"/>
                    </a:moveTo>
                    <a:lnTo>
                      <a:pt x="1584775" y="122189"/>
                    </a:lnTo>
                  </a:path>
                  <a:path w="2519680" h="203835">
                    <a:moveTo>
                      <a:pt x="1691463" y="122189"/>
                    </a:moveTo>
                    <a:lnTo>
                      <a:pt x="1694198" y="122189"/>
                    </a:lnTo>
                  </a:path>
                  <a:path w="2519680" h="203835">
                    <a:moveTo>
                      <a:pt x="1800886" y="122189"/>
                    </a:moveTo>
                    <a:lnTo>
                      <a:pt x="1803622" y="122189"/>
                    </a:lnTo>
                  </a:path>
                  <a:path w="2519680" h="203835">
                    <a:moveTo>
                      <a:pt x="1910310" y="122189"/>
                    </a:moveTo>
                    <a:lnTo>
                      <a:pt x="1913046" y="122189"/>
                    </a:lnTo>
                  </a:path>
                  <a:path w="2519680" h="203835">
                    <a:moveTo>
                      <a:pt x="2019733" y="122189"/>
                    </a:moveTo>
                    <a:lnTo>
                      <a:pt x="2022469" y="122189"/>
                    </a:lnTo>
                  </a:path>
                  <a:path w="2519680" h="203835">
                    <a:moveTo>
                      <a:pt x="2129155" y="122189"/>
                    </a:moveTo>
                    <a:lnTo>
                      <a:pt x="2131890" y="122189"/>
                    </a:lnTo>
                  </a:path>
                  <a:path w="2519680" h="203835">
                    <a:moveTo>
                      <a:pt x="2238578" y="122189"/>
                    </a:moveTo>
                    <a:lnTo>
                      <a:pt x="2241314" y="122189"/>
                    </a:lnTo>
                  </a:path>
                  <a:path w="2519680" h="203835">
                    <a:moveTo>
                      <a:pt x="2348002" y="122189"/>
                    </a:moveTo>
                    <a:lnTo>
                      <a:pt x="2350738" y="122189"/>
                    </a:lnTo>
                  </a:path>
                  <a:path w="2519680" h="203835">
                    <a:moveTo>
                      <a:pt x="2457425" y="122189"/>
                    </a:moveTo>
                    <a:lnTo>
                      <a:pt x="2460161" y="122189"/>
                    </a:lnTo>
                  </a:path>
                  <a:path w="2519680" h="203835">
                    <a:moveTo>
                      <a:pt x="172746" y="39209"/>
                    </a:moveTo>
                    <a:lnTo>
                      <a:pt x="175482" y="39209"/>
                    </a:lnTo>
                  </a:path>
                  <a:path w="2519680" h="203835">
                    <a:moveTo>
                      <a:pt x="282170" y="39209"/>
                    </a:moveTo>
                    <a:lnTo>
                      <a:pt x="284906" y="39209"/>
                    </a:lnTo>
                  </a:path>
                  <a:path w="2519680" h="203835">
                    <a:moveTo>
                      <a:pt x="391594" y="39209"/>
                    </a:moveTo>
                    <a:lnTo>
                      <a:pt x="394330" y="39209"/>
                    </a:lnTo>
                  </a:path>
                  <a:path w="2519680" h="203835">
                    <a:moveTo>
                      <a:pt x="501017" y="39209"/>
                    </a:moveTo>
                    <a:lnTo>
                      <a:pt x="503753" y="39209"/>
                    </a:lnTo>
                  </a:path>
                  <a:path w="2519680" h="203835">
                    <a:moveTo>
                      <a:pt x="610439" y="39209"/>
                    </a:moveTo>
                    <a:lnTo>
                      <a:pt x="613174" y="39209"/>
                    </a:lnTo>
                  </a:path>
                  <a:path w="2519680" h="203835">
                    <a:moveTo>
                      <a:pt x="719862" y="39209"/>
                    </a:moveTo>
                    <a:lnTo>
                      <a:pt x="722598" y="39209"/>
                    </a:lnTo>
                  </a:path>
                  <a:path w="2519680" h="203835">
                    <a:moveTo>
                      <a:pt x="829286" y="39209"/>
                    </a:moveTo>
                    <a:lnTo>
                      <a:pt x="832022" y="39209"/>
                    </a:lnTo>
                  </a:path>
                  <a:path w="2519680" h="203835">
                    <a:moveTo>
                      <a:pt x="938709" y="39209"/>
                    </a:moveTo>
                    <a:lnTo>
                      <a:pt x="941445" y="39209"/>
                    </a:lnTo>
                  </a:path>
                  <a:path w="2519680" h="203835">
                    <a:moveTo>
                      <a:pt x="1048133" y="39209"/>
                    </a:moveTo>
                    <a:lnTo>
                      <a:pt x="1050869" y="39209"/>
                    </a:lnTo>
                  </a:path>
                  <a:path w="2519680" h="203835">
                    <a:moveTo>
                      <a:pt x="1157554" y="39209"/>
                    </a:moveTo>
                    <a:lnTo>
                      <a:pt x="1160290" y="39209"/>
                    </a:lnTo>
                  </a:path>
                  <a:path w="2519680" h="203835">
                    <a:moveTo>
                      <a:pt x="1266978" y="39209"/>
                    </a:moveTo>
                    <a:lnTo>
                      <a:pt x="1269714" y="39209"/>
                    </a:lnTo>
                  </a:path>
                  <a:path w="2519680" h="203835">
                    <a:moveTo>
                      <a:pt x="1376401" y="39209"/>
                    </a:moveTo>
                    <a:lnTo>
                      <a:pt x="1379137" y="39209"/>
                    </a:lnTo>
                  </a:path>
                  <a:path w="2519680" h="203835">
                    <a:moveTo>
                      <a:pt x="1485825" y="39209"/>
                    </a:moveTo>
                    <a:lnTo>
                      <a:pt x="1488561" y="39209"/>
                    </a:lnTo>
                  </a:path>
                  <a:path w="2519680" h="203835">
                    <a:moveTo>
                      <a:pt x="1595248" y="39209"/>
                    </a:moveTo>
                    <a:lnTo>
                      <a:pt x="1597984" y="39209"/>
                    </a:lnTo>
                  </a:path>
                  <a:path w="2519680" h="203835">
                    <a:moveTo>
                      <a:pt x="1704670" y="39209"/>
                    </a:moveTo>
                    <a:lnTo>
                      <a:pt x="1707406" y="39209"/>
                    </a:lnTo>
                  </a:path>
                  <a:path w="2519680" h="203835">
                    <a:moveTo>
                      <a:pt x="1814093" y="39209"/>
                    </a:moveTo>
                    <a:lnTo>
                      <a:pt x="1816829" y="39209"/>
                    </a:lnTo>
                  </a:path>
                  <a:path w="2519680" h="203835">
                    <a:moveTo>
                      <a:pt x="1923653" y="39210"/>
                    </a:moveTo>
                    <a:lnTo>
                      <a:pt x="1926389" y="39210"/>
                    </a:lnTo>
                  </a:path>
                  <a:path w="2519680" h="203835">
                    <a:moveTo>
                      <a:pt x="2033074" y="39210"/>
                    </a:moveTo>
                    <a:lnTo>
                      <a:pt x="2035810" y="39210"/>
                    </a:lnTo>
                  </a:path>
                  <a:path w="2519680" h="203835">
                    <a:moveTo>
                      <a:pt x="2142498" y="39210"/>
                    </a:moveTo>
                    <a:lnTo>
                      <a:pt x="2145234" y="39210"/>
                    </a:lnTo>
                  </a:path>
                  <a:path w="2519680" h="203835">
                    <a:moveTo>
                      <a:pt x="2251921" y="39210"/>
                    </a:moveTo>
                    <a:lnTo>
                      <a:pt x="2254657" y="39210"/>
                    </a:lnTo>
                  </a:path>
                  <a:path w="2519680" h="203835">
                    <a:moveTo>
                      <a:pt x="2361345" y="39210"/>
                    </a:moveTo>
                    <a:lnTo>
                      <a:pt x="2364081" y="39210"/>
                    </a:lnTo>
                  </a:path>
                  <a:path w="2519680" h="203835">
                    <a:moveTo>
                      <a:pt x="63445" y="148634"/>
                    </a:moveTo>
                    <a:lnTo>
                      <a:pt x="66181" y="148634"/>
                    </a:lnTo>
                  </a:path>
                  <a:path w="2519680" h="203835">
                    <a:moveTo>
                      <a:pt x="172868" y="148634"/>
                    </a:moveTo>
                    <a:lnTo>
                      <a:pt x="175604" y="148634"/>
                    </a:lnTo>
                  </a:path>
                  <a:path w="2519680" h="203835">
                    <a:moveTo>
                      <a:pt x="282292" y="148634"/>
                    </a:moveTo>
                    <a:lnTo>
                      <a:pt x="285028" y="148634"/>
                    </a:lnTo>
                  </a:path>
                  <a:path w="2519680" h="203835">
                    <a:moveTo>
                      <a:pt x="391713" y="148634"/>
                    </a:moveTo>
                    <a:lnTo>
                      <a:pt x="394449" y="148634"/>
                    </a:lnTo>
                  </a:path>
                  <a:path w="2519680" h="203835">
                    <a:moveTo>
                      <a:pt x="501137" y="148634"/>
                    </a:moveTo>
                    <a:lnTo>
                      <a:pt x="503873" y="148634"/>
                    </a:lnTo>
                  </a:path>
                  <a:path w="2519680" h="203835">
                    <a:moveTo>
                      <a:pt x="610560" y="148634"/>
                    </a:moveTo>
                    <a:lnTo>
                      <a:pt x="613296" y="148634"/>
                    </a:lnTo>
                  </a:path>
                  <a:path w="2519680" h="203835">
                    <a:moveTo>
                      <a:pt x="719984" y="148634"/>
                    </a:moveTo>
                    <a:lnTo>
                      <a:pt x="722720" y="148634"/>
                    </a:lnTo>
                  </a:path>
                  <a:path w="2519680" h="203835">
                    <a:moveTo>
                      <a:pt x="829408" y="148634"/>
                    </a:moveTo>
                    <a:lnTo>
                      <a:pt x="832143" y="148634"/>
                    </a:lnTo>
                  </a:path>
                  <a:path w="2519680" h="203835">
                    <a:moveTo>
                      <a:pt x="938829" y="148634"/>
                    </a:moveTo>
                    <a:lnTo>
                      <a:pt x="941565" y="148634"/>
                    </a:lnTo>
                  </a:path>
                  <a:path w="2519680" h="203835">
                    <a:moveTo>
                      <a:pt x="1048252" y="148634"/>
                    </a:moveTo>
                    <a:lnTo>
                      <a:pt x="1050988" y="148634"/>
                    </a:lnTo>
                  </a:path>
                  <a:path w="2519680" h="203835">
                    <a:moveTo>
                      <a:pt x="1157676" y="148634"/>
                    </a:moveTo>
                    <a:lnTo>
                      <a:pt x="1160412" y="148634"/>
                    </a:lnTo>
                  </a:path>
                  <a:path w="2519680" h="203835">
                    <a:moveTo>
                      <a:pt x="1267100" y="148634"/>
                    </a:moveTo>
                    <a:lnTo>
                      <a:pt x="1269835" y="148634"/>
                    </a:lnTo>
                  </a:path>
                  <a:path w="2519680" h="203835">
                    <a:moveTo>
                      <a:pt x="1376523" y="148634"/>
                    </a:moveTo>
                    <a:lnTo>
                      <a:pt x="1379258" y="148634"/>
                    </a:lnTo>
                  </a:path>
                  <a:path w="2519680" h="203835">
                    <a:moveTo>
                      <a:pt x="1485944" y="148634"/>
                    </a:moveTo>
                    <a:lnTo>
                      <a:pt x="1488680" y="148634"/>
                    </a:lnTo>
                  </a:path>
                  <a:path w="2519680" h="203835">
                    <a:moveTo>
                      <a:pt x="1595368" y="148634"/>
                    </a:moveTo>
                    <a:lnTo>
                      <a:pt x="1598104" y="148634"/>
                    </a:lnTo>
                  </a:path>
                  <a:path w="2519680" h="203835">
                    <a:moveTo>
                      <a:pt x="1704792" y="148634"/>
                    </a:moveTo>
                    <a:lnTo>
                      <a:pt x="1707527" y="148634"/>
                    </a:lnTo>
                  </a:path>
                  <a:path w="2519680" h="203835">
                    <a:moveTo>
                      <a:pt x="1814215" y="148634"/>
                    </a:moveTo>
                    <a:lnTo>
                      <a:pt x="1816950" y="148634"/>
                    </a:lnTo>
                  </a:path>
                  <a:path w="2519680" h="203835">
                    <a:moveTo>
                      <a:pt x="1923636" y="148634"/>
                    </a:moveTo>
                    <a:lnTo>
                      <a:pt x="1926372" y="148634"/>
                    </a:lnTo>
                  </a:path>
                  <a:path w="2519680" h="203835">
                    <a:moveTo>
                      <a:pt x="2033060" y="148634"/>
                    </a:moveTo>
                    <a:lnTo>
                      <a:pt x="2035796" y="148634"/>
                    </a:lnTo>
                  </a:path>
                  <a:path w="2519680" h="203835">
                    <a:moveTo>
                      <a:pt x="2251907" y="148634"/>
                    </a:moveTo>
                    <a:lnTo>
                      <a:pt x="2254642" y="148634"/>
                    </a:lnTo>
                  </a:path>
                  <a:path w="2519680" h="203835">
                    <a:moveTo>
                      <a:pt x="2361331" y="148634"/>
                    </a:moveTo>
                    <a:lnTo>
                      <a:pt x="2364066" y="148634"/>
                    </a:lnTo>
                  </a:path>
                  <a:path w="2519680" h="203835">
                    <a:moveTo>
                      <a:pt x="2470752" y="148634"/>
                    </a:moveTo>
                    <a:lnTo>
                      <a:pt x="2473488" y="148634"/>
                    </a:lnTo>
                  </a:path>
                  <a:path w="2519680" h="203835">
                    <a:moveTo>
                      <a:pt x="194737" y="41489"/>
                    </a:moveTo>
                    <a:lnTo>
                      <a:pt x="197472" y="41489"/>
                    </a:lnTo>
                  </a:path>
                  <a:path w="2519680" h="203835">
                    <a:moveTo>
                      <a:pt x="304161" y="41489"/>
                    </a:moveTo>
                    <a:lnTo>
                      <a:pt x="306896" y="41489"/>
                    </a:lnTo>
                  </a:path>
                  <a:path w="2519680" h="203835">
                    <a:moveTo>
                      <a:pt x="413584" y="41489"/>
                    </a:moveTo>
                    <a:lnTo>
                      <a:pt x="416320" y="41489"/>
                    </a:lnTo>
                  </a:path>
                  <a:path w="2519680" h="203835">
                    <a:moveTo>
                      <a:pt x="523006" y="41489"/>
                    </a:moveTo>
                    <a:lnTo>
                      <a:pt x="525741" y="41489"/>
                    </a:lnTo>
                  </a:path>
                  <a:path w="2519680" h="203835">
                    <a:moveTo>
                      <a:pt x="632429" y="41489"/>
                    </a:moveTo>
                    <a:lnTo>
                      <a:pt x="635164" y="41489"/>
                    </a:lnTo>
                  </a:path>
                  <a:path w="2519680" h="203835">
                    <a:moveTo>
                      <a:pt x="741853" y="41489"/>
                    </a:moveTo>
                    <a:lnTo>
                      <a:pt x="744588" y="41489"/>
                    </a:lnTo>
                  </a:path>
                  <a:path w="2519680" h="203835">
                    <a:moveTo>
                      <a:pt x="851276" y="41489"/>
                    </a:moveTo>
                    <a:lnTo>
                      <a:pt x="854011" y="41489"/>
                    </a:lnTo>
                  </a:path>
                  <a:path w="2519680" h="203835">
                    <a:moveTo>
                      <a:pt x="960700" y="41489"/>
                    </a:moveTo>
                    <a:lnTo>
                      <a:pt x="963435" y="41489"/>
                    </a:lnTo>
                  </a:path>
                  <a:path w="2519680" h="203835">
                    <a:moveTo>
                      <a:pt x="1070121" y="41489"/>
                    </a:moveTo>
                    <a:lnTo>
                      <a:pt x="1072856" y="41489"/>
                    </a:lnTo>
                  </a:path>
                  <a:path w="2519680" h="203835">
                    <a:moveTo>
                      <a:pt x="1179545" y="41489"/>
                    </a:moveTo>
                    <a:lnTo>
                      <a:pt x="1182280" y="41489"/>
                    </a:lnTo>
                  </a:path>
                  <a:path w="2519680" h="203835">
                    <a:moveTo>
                      <a:pt x="1288968" y="41489"/>
                    </a:moveTo>
                    <a:lnTo>
                      <a:pt x="1291703" y="41489"/>
                    </a:lnTo>
                  </a:path>
                  <a:path w="2519680" h="203835">
                    <a:moveTo>
                      <a:pt x="1398392" y="41489"/>
                    </a:moveTo>
                    <a:lnTo>
                      <a:pt x="1401127" y="41489"/>
                    </a:lnTo>
                  </a:path>
                  <a:path w="2519680" h="203835">
                    <a:moveTo>
                      <a:pt x="1507813" y="41489"/>
                    </a:moveTo>
                    <a:lnTo>
                      <a:pt x="1510548" y="41489"/>
                    </a:lnTo>
                  </a:path>
                  <a:path w="2519680" h="203835">
                    <a:moveTo>
                      <a:pt x="1617237" y="41489"/>
                    </a:moveTo>
                    <a:lnTo>
                      <a:pt x="1619972" y="41489"/>
                    </a:lnTo>
                  </a:path>
                  <a:path w="2519680" h="203835">
                    <a:moveTo>
                      <a:pt x="1726660" y="41489"/>
                    </a:moveTo>
                    <a:lnTo>
                      <a:pt x="1729395" y="41489"/>
                    </a:lnTo>
                  </a:path>
                  <a:path w="2519680" h="203835">
                    <a:moveTo>
                      <a:pt x="1836084" y="41489"/>
                    </a:moveTo>
                    <a:lnTo>
                      <a:pt x="1838819" y="41489"/>
                    </a:lnTo>
                  </a:path>
                  <a:path w="2519680" h="203835">
                    <a:moveTo>
                      <a:pt x="1945507" y="41489"/>
                    </a:moveTo>
                    <a:lnTo>
                      <a:pt x="1948243" y="41489"/>
                    </a:lnTo>
                  </a:path>
                  <a:path w="2519680" h="203835">
                    <a:moveTo>
                      <a:pt x="2054929" y="41489"/>
                    </a:moveTo>
                    <a:lnTo>
                      <a:pt x="2057664" y="41489"/>
                    </a:lnTo>
                  </a:path>
                  <a:path w="2519680" h="203835">
                    <a:moveTo>
                      <a:pt x="2164352" y="41489"/>
                    </a:moveTo>
                    <a:lnTo>
                      <a:pt x="2167087" y="41489"/>
                    </a:lnTo>
                  </a:path>
                  <a:path w="2519680" h="203835">
                    <a:moveTo>
                      <a:pt x="2273776" y="41489"/>
                    </a:moveTo>
                    <a:lnTo>
                      <a:pt x="2276511" y="41489"/>
                    </a:lnTo>
                  </a:path>
                  <a:path w="2519680" h="203835">
                    <a:moveTo>
                      <a:pt x="85299" y="150913"/>
                    </a:moveTo>
                    <a:lnTo>
                      <a:pt x="88035" y="150913"/>
                    </a:lnTo>
                  </a:path>
                  <a:path w="2519680" h="203835">
                    <a:moveTo>
                      <a:pt x="194722" y="150913"/>
                    </a:moveTo>
                    <a:lnTo>
                      <a:pt x="197458" y="150913"/>
                    </a:lnTo>
                  </a:path>
                  <a:path w="2519680" h="203835">
                    <a:moveTo>
                      <a:pt x="304146" y="150913"/>
                    </a:moveTo>
                    <a:lnTo>
                      <a:pt x="306882" y="150913"/>
                    </a:lnTo>
                  </a:path>
                  <a:path w="2519680" h="203835">
                    <a:moveTo>
                      <a:pt x="413568" y="150913"/>
                    </a:moveTo>
                    <a:lnTo>
                      <a:pt x="416303" y="150913"/>
                    </a:lnTo>
                  </a:path>
                  <a:path w="2519680" h="203835">
                    <a:moveTo>
                      <a:pt x="522991" y="150913"/>
                    </a:moveTo>
                    <a:lnTo>
                      <a:pt x="525727" y="150913"/>
                    </a:lnTo>
                  </a:path>
                  <a:path w="2519680" h="203835">
                    <a:moveTo>
                      <a:pt x="632414" y="150913"/>
                    </a:moveTo>
                    <a:lnTo>
                      <a:pt x="635150" y="150913"/>
                    </a:lnTo>
                  </a:path>
                  <a:path w="2519680" h="203835">
                    <a:moveTo>
                      <a:pt x="741838" y="150913"/>
                    </a:moveTo>
                    <a:lnTo>
                      <a:pt x="744574" y="150913"/>
                    </a:lnTo>
                  </a:path>
                  <a:path w="2519680" h="203835">
                    <a:moveTo>
                      <a:pt x="851261" y="150913"/>
                    </a:moveTo>
                    <a:lnTo>
                      <a:pt x="853997" y="150913"/>
                    </a:lnTo>
                  </a:path>
                  <a:path w="2519680" h="203835">
                    <a:moveTo>
                      <a:pt x="960683" y="150913"/>
                    </a:moveTo>
                    <a:lnTo>
                      <a:pt x="963419" y="150913"/>
                    </a:lnTo>
                  </a:path>
                  <a:path w="2519680" h="203835">
                    <a:moveTo>
                      <a:pt x="1070106" y="150913"/>
                    </a:moveTo>
                    <a:lnTo>
                      <a:pt x="1072842" y="150913"/>
                    </a:lnTo>
                  </a:path>
                  <a:path w="2519680" h="203835">
                    <a:moveTo>
                      <a:pt x="1179530" y="150913"/>
                    </a:moveTo>
                    <a:lnTo>
                      <a:pt x="1182266" y="150913"/>
                    </a:lnTo>
                  </a:path>
                  <a:path w="2519680" h="203835">
                    <a:moveTo>
                      <a:pt x="1288953" y="150913"/>
                    </a:moveTo>
                    <a:lnTo>
                      <a:pt x="1291689" y="150913"/>
                    </a:lnTo>
                  </a:path>
                  <a:path w="2519680" h="203835">
                    <a:moveTo>
                      <a:pt x="1398377" y="150913"/>
                    </a:moveTo>
                    <a:lnTo>
                      <a:pt x="1401113" y="150913"/>
                    </a:lnTo>
                  </a:path>
                  <a:path w="2519680" h="203835">
                    <a:moveTo>
                      <a:pt x="1507798" y="150913"/>
                    </a:moveTo>
                    <a:lnTo>
                      <a:pt x="1510534" y="150913"/>
                    </a:lnTo>
                  </a:path>
                  <a:path w="2519680" h="203835">
                    <a:moveTo>
                      <a:pt x="1617222" y="150913"/>
                    </a:moveTo>
                    <a:lnTo>
                      <a:pt x="1619958" y="150913"/>
                    </a:lnTo>
                  </a:path>
                  <a:path w="2519680" h="203835">
                    <a:moveTo>
                      <a:pt x="1726645" y="150913"/>
                    </a:moveTo>
                    <a:lnTo>
                      <a:pt x="1729381" y="150913"/>
                    </a:lnTo>
                  </a:path>
                  <a:path w="2519680" h="203835">
                    <a:moveTo>
                      <a:pt x="1836069" y="150913"/>
                    </a:moveTo>
                    <a:lnTo>
                      <a:pt x="1838805" y="150913"/>
                    </a:lnTo>
                  </a:path>
                  <a:path w="2519680" h="203835">
                    <a:moveTo>
                      <a:pt x="1945491" y="150913"/>
                    </a:moveTo>
                    <a:lnTo>
                      <a:pt x="1948226" y="150913"/>
                    </a:lnTo>
                  </a:path>
                  <a:path w="2519680" h="203835">
                    <a:moveTo>
                      <a:pt x="2054914" y="150913"/>
                    </a:moveTo>
                    <a:lnTo>
                      <a:pt x="2057650" y="150913"/>
                    </a:lnTo>
                  </a:path>
                  <a:path w="2519680" h="203835">
                    <a:moveTo>
                      <a:pt x="2164337" y="150913"/>
                    </a:moveTo>
                    <a:lnTo>
                      <a:pt x="2167073" y="150913"/>
                    </a:lnTo>
                  </a:path>
                  <a:path w="2519680" h="203835">
                    <a:moveTo>
                      <a:pt x="2273761" y="150913"/>
                    </a:moveTo>
                    <a:lnTo>
                      <a:pt x="2276497" y="150913"/>
                    </a:lnTo>
                  </a:path>
                  <a:path w="2519680" h="203835">
                    <a:moveTo>
                      <a:pt x="2383185" y="150913"/>
                    </a:moveTo>
                    <a:lnTo>
                      <a:pt x="2385921" y="150913"/>
                    </a:lnTo>
                  </a:path>
                  <a:path w="2519680" h="203835">
                    <a:moveTo>
                      <a:pt x="194708" y="80700"/>
                    </a:moveTo>
                    <a:lnTo>
                      <a:pt x="197444" y="80700"/>
                    </a:lnTo>
                  </a:path>
                  <a:path w="2519680" h="203835">
                    <a:moveTo>
                      <a:pt x="304129" y="80700"/>
                    </a:moveTo>
                    <a:lnTo>
                      <a:pt x="306865" y="80700"/>
                    </a:lnTo>
                  </a:path>
                  <a:path w="2519680" h="203835">
                    <a:moveTo>
                      <a:pt x="413553" y="80700"/>
                    </a:moveTo>
                    <a:lnTo>
                      <a:pt x="416289" y="80700"/>
                    </a:lnTo>
                  </a:path>
                  <a:path w="2519680" h="203835">
                    <a:moveTo>
                      <a:pt x="522976" y="80700"/>
                    </a:moveTo>
                    <a:lnTo>
                      <a:pt x="525712" y="80700"/>
                    </a:lnTo>
                  </a:path>
                  <a:path w="2519680" h="203835">
                    <a:moveTo>
                      <a:pt x="632400" y="80700"/>
                    </a:moveTo>
                    <a:lnTo>
                      <a:pt x="635136" y="80700"/>
                    </a:lnTo>
                  </a:path>
                  <a:path w="2519680" h="203835">
                    <a:moveTo>
                      <a:pt x="741824" y="80700"/>
                    </a:moveTo>
                    <a:lnTo>
                      <a:pt x="744560" y="80700"/>
                    </a:lnTo>
                  </a:path>
                  <a:path w="2519680" h="203835">
                    <a:moveTo>
                      <a:pt x="851245" y="80700"/>
                    </a:moveTo>
                    <a:lnTo>
                      <a:pt x="853981" y="80700"/>
                    </a:lnTo>
                  </a:path>
                  <a:path w="2519680" h="203835">
                    <a:moveTo>
                      <a:pt x="960668" y="80700"/>
                    </a:moveTo>
                    <a:lnTo>
                      <a:pt x="963404" y="80700"/>
                    </a:lnTo>
                  </a:path>
                  <a:path w="2519680" h="203835">
                    <a:moveTo>
                      <a:pt x="1070092" y="80700"/>
                    </a:moveTo>
                    <a:lnTo>
                      <a:pt x="1072828" y="80700"/>
                    </a:lnTo>
                  </a:path>
                  <a:path w="2519680" h="203835">
                    <a:moveTo>
                      <a:pt x="1179516" y="80700"/>
                    </a:moveTo>
                    <a:lnTo>
                      <a:pt x="1182252" y="80700"/>
                    </a:lnTo>
                  </a:path>
                  <a:path w="2519680" h="203835">
                    <a:moveTo>
                      <a:pt x="1288939" y="80700"/>
                    </a:moveTo>
                    <a:lnTo>
                      <a:pt x="1291675" y="80700"/>
                    </a:lnTo>
                  </a:path>
                  <a:path w="2519680" h="203835">
                    <a:moveTo>
                      <a:pt x="1398360" y="80700"/>
                    </a:moveTo>
                    <a:lnTo>
                      <a:pt x="1401096" y="80700"/>
                    </a:lnTo>
                  </a:path>
                  <a:path w="2519680" h="203835">
                    <a:moveTo>
                      <a:pt x="1507784" y="80700"/>
                    </a:moveTo>
                    <a:lnTo>
                      <a:pt x="1510520" y="80700"/>
                    </a:lnTo>
                  </a:path>
                  <a:path w="2519680" h="203835">
                    <a:moveTo>
                      <a:pt x="1617208" y="80700"/>
                    </a:moveTo>
                    <a:lnTo>
                      <a:pt x="1619944" y="80700"/>
                    </a:lnTo>
                  </a:path>
                  <a:path w="2519680" h="203835">
                    <a:moveTo>
                      <a:pt x="1726631" y="80700"/>
                    </a:moveTo>
                    <a:lnTo>
                      <a:pt x="1729367" y="80700"/>
                    </a:lnTo>
                  </a:path>
                  <a:path w="2519680" h="203835">
                    <a:moveTo>
                      <a:pt x="1836052" y="80700"/>
                    </a:moveTo>
                    <a:lnTo>
                      <a:pt x="1838788" y="80700"/>
                    </a:lnTo>
                  </a:path>
                  <a:path w="2519680" h="203835">
                    <a:moveTo>
                      <a:pt x="1945476" y="80700"/>
                    </a:moveTo>
                    <a:lnTo>
                      <a:pt x="1948212" y="80700"/>
                    </a:lnTo>
                  </a:path>
                  <a:path w="2519680" h="203835">
                    <a:moveTo>
                      <a:pt x="2054900" y="80700"/>
                    </a:moveTo>
                    <a:lnTo>
                      <a:pt x="2057636" y="80700"/>
                    </a:lnTo>
                  </a:path>
                  <a:path w="2519680" h="203835">
                    <a:moveTo>
                      <a:pt x="2164323" y="80700"/>
                    </a:moveTo>
                    <a:lnTo>
                      <a:pt x="2167059" y="80700"/>
                    </a:lnTo>
                  </a:path>
                  <a:path w="2519680" h="203835">
                    <a:moveTo>
                      <a:pt x="2273747" y="80700"/>
                    </a:moveTo>
                    <a:lnTo>
                      <a:pt x="2276482" y="80700"/>
                    </a:lnTo>
                  </a:path>
                  <a:path w="2519680" h="203835">
                    <a:moveTo>
                      <a:pt x="2383168" y="80700"/>
                    </a:moveTo>
                    <a:lnTo>
                      <a:pt x="2385904" y="80700"/>
                    </a:lnTo>
                  </a:path>
                  <a:path w="2519680" h="203835">
                    <a:moveTo>
                      <a:pt x="85270" y="190123"/>
                    </a:moveTo>
                    <a:lnTo>
                      <a:pt x="88005" y="190123"/>
                    </a:lnTo>
                  </a:path>
                  <a:path w="2519680" h="203835">
                    <a:moveTo>
                      <a:pt x="194692" y="190123"/>
                    </a:moveTo>
                    <a:lnTo>
                      <a:pt x="197428" y="190123"/>
                    </a:lnTo>
                  </a:path>
                  <a:path w="2519680" h="203835">
                    <a:moveTo>
                      <a:pt x="304115" y="190123"/>
                    </a:moveTo>
                    <a:lnTo>
                      <a:pt x="306851" y="190123"/>
                    </a:lnTo>
                  </a:path>
                  <a:path w="2519680" h="203835">
                    <a:moveTo>
                      <a:pt x="413539" y="190123"/>
                    </a:moveTo>
                    <a:lnTo>
                      <a:pt x="416274" y="190123"/>
                    </a:lnTo>
                  </a:path>
                  <a:path w="2519680" h="203835">
                    <a:moveTo>
                      <a:pt x="522962" y="190123"/>
                    </a:moveTo>
                    <a:lnTo>
                      <a:pt x="525698" y="190123"/>
                    </a:lnTo>
                  </a:path>
                  <a:path w="2519680" h="203835">
                    <a:moveTo>
                      <a:pt x="632386" y="190123"/>
                    </a:moveTo>
                    <a:lnTo>
                      <a:pt x="635121" y="190123"/>
                    </a:lnTo>
                  </a:path>
                  <a:path w="2519680" h="203835">
                    <a:moveTo>
                      <a:pt x="741807" y="190123"/>
                    </a:moveTo>
                    <a:lnTo>
                      <a:pt x="744543" y="190123"/>
                    </a:lnTo>
                  </a:path>
                  <a:path w="2519680" h="203835">
                    <a:moveTo>
                      <a:pt x="851231" y="190123"/>
                    </a:moveTo>
                    <a:lnTo>
                      <a:pt x="853967" y="190123"/>
                    </a:lnTo>
                  </a:path>
                  <a:path w="2519680" h="203835">
                    <a:moveTo>
                      <a:pt x="960654" y="190123"/>
                    </a:moveTo>
                    <a:lnTo>
                      <a:pt x="963390" y="190123"/>
                    </a:lnTo>
                  </a:path>
                  <a:path w="2519680" h="203835">
                    <a:moveTo>
                      <a:pt x="1070078" y="190123"/>
                    </a:moveTo>
                    <a:lnTo>
                      <a:pt x="1072813" y="190123"/>
                    </a:lnTo>
                  </a:path>
                  <a:path w="2519680" h="203835">
                    <a:moveTo>
                      <a:pt x="1179502" y="190123"/>
                    </a:moveTo>
                    <a:lnTo>
                      <a:pt x="1182237" y="190123"/>
                    </a:lnTo>
                  </a:path>
                  <a:path w="2519680" h="203835">
                    <a:moveTo>
                      <a:pt x="1288923" y="190123"/>
                    </a:moveTo>
                    <a:lnTo>
                      <a:pt x="1291659" y="190123"/>
                    </a:lnTo>
                  </a:path>
                  <a:path w="2519680" h="203835">
                    <a:moveTo>
                      <a:pt x="1398346" y="190123"/>
                    </a:moveTo>
                    <a:lnTo>
                      <a:pt x="1401082" y="190123"/>
                    </a:lnTo>
                  </a:path>
                  <a:path w="2519680" h="203835">
                    <a:moveTo>
                      <a:pt x="1507770" y="190123"/>
                    </a:moveTo>
                    <a:lnTo>
                      <a:pt x="1510505" y="190123"/>
                    </a:lnTo>
                  </a:path>
                  <a:path w="2519680" h="203835">
                    <a:moveTo>
                      <a:pt x="1617194" y="190123"/>
                    </a:moveTo>
                    <a:lnTo>
                      <a:pt x="1619929" y="190123"/>
                    </a:lnTo>
                  </a:path>
                  <a:path w="2519680" h="203835">
                    <a:moveTo>
                      <a:pt x="1726615" y="190123"/>
                    </a:moveTo>
                    <a:lnTo>
                      <a:pt x="1729351" y="190123"/>
                    </a:lnTo>
                  </a:path>
                  <a:path w="2519680" h="203835">
                    <a:moveTo>
                      <a:pt x="1836038" y="190123"/>
                    </a:moveTo>
                    <a:lnTo>
                      <a:pt x="1838774" y="190123"/>
                    </a:lnTo>
                  </a:path>
                  <a:path w="2519680" h="203835">
                    <a:moveTo>
                      <a:pt x="1945462" y="190123"/>
                    </a:moveTo>
                    <a:lnTo>
                      <a:pt x="1948197" y="190123"/>
                    </a:lnTo>
                  </a:path>
                  <a:path w="2519680" h="203835">
                    <a:moveTo>
                      <a:pt x="2054886" y="190123"/>
                    </a:moveTo>
                    <a:lnTo>
                      <a:pt x="2057621" y="190123"/>
                    </a:lnTo>
                  </a:path>
                  <a:path w="2519680" h="203835">
                    <a:moveTo>
                      <a:pt x="2164309" y="190123"/>
                    </a:moveTo>
                    <a:lnTo>
                      <a:pt x="2167044" y="190123"/>
                    </a:lnTo>
                  </a:path>
                  <a:path w="2519680" h="203835">
                    <a:moveTo>
                      <a:pt x="2273730" y="190123"/>
                    </a:moveTo>
                    <a:lnTo>
                      <a:pt x="2276466" y="190123"/>
                    </a:lnTo>
                  </a:path>
                  <a:path w="2519680" h="203835">
                    <a:moveTo>
                      <a:pt x="2383154" y="190123"/>
                    </a:moveTo>
                    <a:lnTo>
                      <a:pt x="2385889" y="190123"/>
                    </a:lnTo>
                  </a:path>
                  <a:path w="2519680" h="203835">
                    <a:moveTo>
                      <a:pt x="2492578" y="190123"/>
                    </a:moveTo>
                    <a:lnTo>
                      <a:pt x="2495313" y="190123"/>
                    </a:lnTo>
                  </a:path>
                  <a:path w="2519680" h="203835">
                    <a:moveTo>
                      <a:pt x="175072" y="93922"/>
                    </a:moveTo>
                    <a:lnTo>
                      <a:pt x="177807" y="93922"/>
                    </a:lnTo>
                  </a:path>
                  <a:path w="2519680" h="203835">
                    <a:moveTo>
                      <a:pt x="284496" y="93922"/>
                    </a:moveTo>
                    <a:lnTo>
                      <a:pt x="287231" y="93922"/>
                    </a:lnTo>
                  </a:path>
                  <a:path w="2519680" h="203835">
                    <a:moveTo>
                      <a:pt x="393919" y="93922"/>
                    </a:moveTo>
                    <a:lnTo>
                      <a:pt x="396654" y="93922"/>
                    </a:lnTo>
                  </a:path>
                  <a:path w="2519680" h="203835">
                    <a:moveTo>
                      <a:pt x="503341" y="93922"/>
                    </a:moveTo>
                    <a:lnTo>
                      <a:pt x="506076" y="93922"/>
                    </a:lnTo>
                  </a:path>
                  <a:path w="2519680" h="203835">
                    <a:moveTo>
                      <a:pt x="612764" y="93922"/>
                    </a:moveTo>
                    <a:lnTo>
                      <a:pt x="615499" y="93922"/>
                    </a:lnTo>
                  </a:path>
                  <a:path w="2519680" h="203835">
                    <a:moveTo>
                      <a:pt x="722188" y="93922"/>
                    </a:moveTo>
                    <a:lnTo>
                      <a:pt x="724923" y="93922"/>
                    </a:lnTo>
                  </a:path>
                  <a:path w="2519680" h="203835">
                    <a:moveTo>
                      <a:pt x="831611" y="93922"/>
                    </a:moveTo>
                    <a:lnTo>
                      <a:pt x="834346" y="93922"/>
                    </a:lnTo>
                  </a:path>
                  <a:path w="2519680" h="203835">
                    <a:moveTo>
                      <a:pt x="941034" y="93922"/>
                    </a:moveTo>
                    <a:lnTo>
                      <a:pt x="943770" y="93922"/>
                    </a:lnTo>
                  </a:path>
                  <a:path w="2519680" h="203835">
                    <a:moveTo>
                      <a:pt x="1050456" y="93922"/>
                    </a:moveTo>
                    <a:lnTo>
                      <a:pt x="1053191" y="93922"/>
                    </a:lnTo>
                  </a:path>
                  <a:path w="2519680" h="203835">
                    <a:moveTo>
                      <a:pt x="1159880" y="93922"/>
                    </a:moveTo>
                    <a:lnTo>
                      <a:pt x="1162615" y="93922"/>
                    </a:lnTo>
                  </a:path>
                  <a:path w="2519680" h="203835">
                    <a:moveTo>
                      <a:pt x="1269303" y="93922"/>
                    </a:moveTo>
                    <a:lnTo>
                      <a:pt x="1272038" y="93922"/>
                    </a:lnTo>
                  </a:path>
                  <a:path w="2519680" h="203835">
                    <a:moveTo>
                      <a:pt x="1378726" y="93922"/>
                    </a:moveTo>
                    <a:lnTo>
                      <a:pt x="1381462" y="93922"/>
                    </a:lnTo>
                  </a:path>
                  <a:path w="2519680" h="203835">
                    <a:moveTo>
                      <a:pt x="1488148" y="93922"/>
                    </a:moveTo>
                    <a:lnTo>
                      <a:pt x="1490883" y="93922"/>
                    </a:lnTo>
                  </a:path>
                  <a:path w="2519680" h="203835">
                    <a:moveTo>
                      <a:pt x="1597572" y="93922"/>
                    </a:moveTo>
                    <a:lnTo>
                      <a:pt x="1600307" y="93922"/>
                    </a:lnTo>
                  </a:path>
                  <a:path w="2519680" h="203835">
                    <a:moveTo>
                      <a:pt x="1706995" y="93922"/>
                    </a:moveTo>
                    <a:lnTo>
                      <a:pt x="1709730" y="93922"/>
                    </a:lnTo>
                  </a:path>
                  <a:path w="2519680" h="203835">
                    <a:moveTo>
                      <a:pt x="1816418" y="93922"/>
                    </a:moveTo>
                    <a:lnTo>
                      <a:pt x="1819154" y="93922"/>
                    </a:lnTo>
                  </a:path>
                  <a:path w="2519680" h="203835">
                    <a:moveTo>
                      <a:pt x="1925842" y="93922"/>
                    </a:moveTo>
                    <a:lnTo>
                      <a:pt x="1928578" y="93922"/>
                    </a:lnTo>
                  </a:path>
                  <a:path w="2519680" h="203835">
                    <a:moveTo>
                      <a:pt x="2035264" y="93922"/>
                    </a:moveTo>
                    <a:lnTo>
                      <a:pt x="2037999" y="93922"/>
                    </a:lnTo>
                  </a:path>
                  <a:path w="2519680" h="203835">
                    <a:moveTo>
                      <a:pt x="2144687" y="93922"/>
                    </a:moveTo>
                    <a:lnTo>
                      <a:pt x="2147422" y="93922"/>
                    </a:lnTo>
                  </a:path>
                  <a:path w="2519680" h="203835">
                    <a:moveTo>
                      <a:pt x="2254111" y="93922"/>
                    </a:moveTo>
                    <a:lnTo>
                      <a:pt x="2256846" y="93922"/>
                    </a:lnTo>
                  </a:path>
                  <a:path w="2519680" h="203835">
                    <a:moveTo>
                      <a:pt x="2363534" y="93922"/>
                    </a:moveTo>
                    <a:lnTo>
                      <a:pt x="2366270" y="93922"/>
                    </a:lnTo>
                  </a:path>
                  <a:path w="2519680" h="203835">
                    <a:moveTo>
                      <a:pt x="65634" y="203345"/>
                    </a:moveTo>
                    <a:lnTo>
                      <a:pt x="68370" y="203345"/>
                    </a:lnTo>
                  </a:path>
                  <a:path w="2519680" h="203835">
                    <a:moveTo>
                      <a:pt x="175057" y="203345"/>
                    </a:moveTo>
                    <a:lnTo>
                      <a:pt x="177793" y="203345"/>
                    </a:lnTo>
                  </a:path>
                  <a:path w="2519680" h="203835">
                    <a:moveTo>
                      <a:pt x="284481" y="203345"/>
                    </a:moveTo>
                    <a:lnTo>
                      <a:pt x="287217" y="203345"/>
                    </a:lnTo>
                  </a:path>
                  <a:path w="2519680" h="203835">
                    <a:moveTo>
                      <a:pt x="393903" y="203345"/>
                    </a:moveTo>
                    <a:lnTo>
                      <a:pt x="396638" y="203345"/>
                    </a:lnTo>
                  </a:path>
                  <a:path w="2519680" h="203835">
                    <a:moveTo>
                      <a:pt x="503326" y="203345"/>
                    </a:moveTo>
                    <a:lnTo>
                      <a:pt x="506062" y="203345"/>
                    </a:lnTo>
                  </a:path>
                  <a:path w="2519680" h="203835">
                    <a:moveTo>
                      <a:pt x="612749" y="203345"/>
                    </a:moveTo>
                    <a:lnTo>
                      <a:pt x="615485" y="203345"/>
                    </a:lnTo>
                  </a:path>
                  <a:path w="2519680" h="203835">
                    <a:moveTo>
                      <a:pt x="722173" y="203345"/>
                    </a:moveTo>
                    <a:lnTo>
                      <a:pt x="724909" y="203345"/>
                    </a:lnTo>
                  </a:path>
                  <a:path w="2519680" h="203835">
                    <a:moveTo>
                      <a:pt x="831596" y="203345"/>
                    </a:moveTo>
                    <a:lnTo>
                      <a:pt x="834332" y="203345"/>
                    </a:lnTo>
                  </a:path>
                  <a:path w="2519680" h="203835">
                    <a:moveTo>
                      <a:pt x="941018" y="203345"/>
                    </a:moveTo>
                    <a:lnTo>
                      <a:pt x="943754" y="203345"/>
                    </a:lnTo>
                  </a:path>
                  <a:path w="2519680" h="203835">
                    <a:moveTo>
                      <a:pt x="1050441" y="203345"/>
                    </a:moveTo>
                    <a:lnTo>
                      <a:pt x="1053177" y="203345"/>
                    </a:lnTo>
                  </a:path>
                  <a:path w="2519680" h="203835">
                    <a:moveTo>
                      <a:pt x="1159865" y="203345"/>
                    </a:moveTo>
                    <a:lnTo>
                      <a:pt x="1162601" y="203345"/>
                    </a:lnTo>
                  </a:path>
                  <a:path w="2519680" h="203835">
                    <a:moveTo>
                      <a:pt x="1269288" y="203345"/>
                    </a:moveTo>
                    <a:lnTo>
                      <a:pt x="1272024" y="203345"/>
                    </a:lnTo>
                  </a:path>
                  <a:path w="2519680" h="203835">
                    <a:moveTo>
                      <a:pt x="1378712" y="203345"/>
                    </a:moveTo>
                    <a:lnTo>
                      <a:pt x="1381448" y="203345"/>
                    </a:lnTo>
                  </a:path>
                  <a:path w="2519680" h="203835">
                    <a:moveTo>
                      <a:pt x="1488133" y="203345"/>
                    </a:moveTo>
                    <a:lnTo>
                      <a:pt x="1490869" y="203345"/>
                    </a:lnTo>
                  </a:path>
                  <a:path w="2519680" h="203835">
                    <a:moveTo>
                      <a:pt x="1597557" y="203345"/>
                    </a:moveTo>
                    <a:lnTo>
                      <a:pt x="1600293" y="203345"/>
                    </a:lnTo>
                  </a:path>
                  <a:path w="2519680" h="203835">
                    <a:moveTo>
                      <a:pt x="1706980" y="203345"/>
                    </a:moveTo>
                    <a:lnTo>
                      <a:pt x="1709716" y="203345"/>
                    </a:lnTo>
                  </a:path>
                  <a:path w="2519680" h="203835">
                    <a:moveTo>
                      <a:pt x="1816404" y="203345"/>
                    </a:moveTo>
                    <a:lnTo>
                      <a:pt x="1819140" y="203345"/>
                    </a:lnTo>
                  </a:path>
                  <a:path w="2519680" h="203835">
                    <a:moveTo>
                      <a:pt x="1925825" y="203345"/>
                    </a:moveTo>
                    <a:lnTo>
                      <a:pt x="1928561" y="203345"/>
                    </a:lnTo>
                  </a:path>
                  <a:path w="2519680" h="203835">
                    <a:moveTo>
                      <a:pt x="2035249" y="203345"/>
                    </a:moveTo>
                    <a:lnTo>
                      <a:pt x="2037985" y="203345"/>
                    </a:lnTo>
                  </a:path>
                  <a:path w="2519680" h="203835">
                    <a:moveTo>
                      <a:pt x="2144672" y="203345"/>
                    </a:moveTo>
                    <a:lnTo>
                      <a:pt x="2147408" y="203345"/>
                    </a:lnTo>
                  </a:path>
                  <a:path w="2519680" h="203835">
                    <a:moveTo>
                      <a:pt x="2254096" y="203345"/>
                    </a:moveTo>
                    <a:lnTo>
                      <a:pt x="2256832" y="203345"/>
                    </a:lnTo>
                  </a:path>
                  <a:path w="2519680" h="203835">
                    <a:moveTo>
                      <a:pt x="2363520" y="203345"/>
                    </a:moveTo>
                    <a:lnTo>
                      <a:pt x="2366256" y="203345"/>
                    </a:lnTo>
                  </a:path>
                  <a:path w="2519680" h="203835">
                    <a:moveTo>
                      <a:pt x="2472941" y="203345"/>
                    </a:moveTo>
                    <a:lnTo>
                      <a:pt x="2475677" y="203345"/>
                    </a:lnTo>
                  </a:path>
                  <a:path w="2519680" h="203835">
                    <a:moveTo>
                      <a:pt x="144494" y="87539"/>
                    </a:moveTo>
                    <a:lnTo>
                      <a:pt x="147229" y="87539"/>
                    </a:lnTo>
                  </a:path>
                  <a:path w="2519680" h="203835">
                    <a:moveTo>
                      <a:pt x="253918" y="87539"/>
                    </a:moveTo>
                    <a:lnTo>
                      <a:pt x="256653" y="87539"/>
                    </a:lnTo>
                  </a:path>
                  <a:path w="2519680" h="203835">
                    <a:moveTo>
                      <a:pt x="363342" y="87539"/>
                    </a:moveTo>
                    <a:lnTo>
                      <a:pt x="366077" y="87539"/>
                    </a:lnTo>
                  </a:path>
                  <a:path w="2519680" h="203835">
                    <a:moveTo>
                      <a:pt x="472765" y="87539"/>
                    </a:moveTo>
                    <a:lnTo>
                      <a:pt x="475500" y="87539"/>
                    </a:lnTo>
                  </a:path>
                  <a:path w="2519680" h="203835">
                    <a:moveTo>
                      <a:pt x="582186" y="87539"/>
                    </a:moveTo>
                    <a:lnTo>
                      <a:pt x="584921" y="87539"/>
                    </a:lnTo>
                  </a:path>
                  <a:path w="2519680" h="203835">
                    <a:moveTo>
                      <a:pt x="691610" y="87539"/>
                    </a:moveTo>
                    <a:lnTo>
                      <a:pt x="694345" y="87539"/>
                    </a:lnTo>
                  </a:path>
                  <a:path w="2519680" h="203835">
                    <a:moveTo>
                      <a:pt x="801034" y="87539"/>
                    </a:moveTo>
                    <a:lnTo>
                      <a:pt x="803769" y="87539"/>
                    </a:lnTo>
                  </a:path>
                  <a:path w="2519680" h="203835">
                    <a:moveTo>
                      <a:pt x="910457" y="87539"/>
                    </a:moveTo>
                    <a:lnTo>
                      <a:pt x="913192" y="87539"/>
                    </a:lnTo>
                  </a:path>
                  <a:path w="2519680" h="203835">
                    <a:moveTo>
                      <a:pt x="1019880" y="87539"/>
                    </a:moveTo>
                    <a:lnTo>
                      <a:pt x="1022616" y="87539"/>
                    </a:lnTo>
                  </a:path>
                  <a:path w="2519680" h="203835">
                    <a:moveTo>
                      <a:pt x="1129302" y="87539"/>
                    </a:moveTo>
                    <a:lnTo>
                      <a:pt x="1132037" y="87539"/>
                    </a:lnTo>
                  </a:path>
                  <a:path w="2519680" h="203835">
                    <a:moveTo>
                      <a:pt x="1238726" y="87539"/>
                    </a:moveTo>
                    <a:lnTo>
                      <a:pt x="1241461" y="87539"/>
                    </a:lnTo>
                  </a:path>
                  <a:path w="2519680" h="203835">
                    <a:moveTo>
                      <a:pt x="1348149" y="87539"/>
                    </a:moveTo>
                    <a:lnTo>
                      <a:pt x="1350884" y="87539"/>
                    </a:lnTo>
                  </a:path>
                  <a:path w="2519680" h="203835">
                    <a:moveTo>
                      <a:pt x="1457572" y="87539"/>
                    </a:moveTo>
                    <a:lnTo>
                      <a:pt x="1460308" y="87539"/>
                    </a:lnTo>
                  </a:path>
                  <a:path w="2519680" h="203835">
                    <a:moveTo>
                      <a:pt x="1566994" y="87539"/>
                    </a:moveTo>
                    <a:lnTo>
                      <a:pt x="1569729" y="87539"/>
                    </a:lnTo>
                  </a:path>
                  <a:path w="2519680" h="203835">
                    <a:moveTo>
                      <a:pt x="1676418" y="87539"/>
                    </a:moveTo>
                    <a:lnTo>
                      <a:pt x="1679153" y="87539"/>
                    </a:lnTo>
                  </a:path>
                  <a:path w="2519680" h="203835">
                    <a:moveTo>
                      <a:pt x="1785841" y="87539"/>
                    </a:moveTo>
                    <a:lnTo>
                      <a:pt x="1788576" y="87539"/>
                    </a:lnTo>
                  </a:path>
                  <a:path w="2519680" h="203835">
                    <a:moveTo>
                      <a:pt x="1895264" y="87539"/>
                    </a:moveTo>
                    <a:lnTo>
                      <a:pt x="1898000" y="87539"/>
                    </a:lnTo>
                  </a:path>
                  <a:path w="2519680" h="203835">
                    <a:moveTo>
                      <a:pt x="2004687" y="87539"/>
                    </a:moveTo>
                    <a:lnTo>
                      <a:pt x="2007423" y="87539"/>
                    </a:lnTo>
                  </a:path>
                  <a:path w="2519680" h="203835">
                    <a:moveTo>
                      <a:pt x="2114110" y="87539"/>
                    </a:moveTo>
                    <a:lnTo>
                      <a:pt x="2116845" y="87539"/>
                    </a:lnTo>
                  </a:path>
                  <a:path w="2519680" h="203835">
                    <a:moveTo>
                      <a:pt x="2223533" y="87539"/>
                    </a:moveTo>
                    <a:lnTo>
                      <a:pt x="2226268" y="87539"/>
                    </a:lnTo>
                  </a:path>
                  <a:path w="2519680" h="203835">
                    <a:moveTo>
                      <a:pt x="2332956" y="87539"/>
                    </a:moveTo>
                    <a:lnTo>
                      <a:pt x="2335692" y="87539"/>
                    </a:lnTo>
                  </a:path>
                  <a:path w="2519680" h="203835">
                    <a:moveTo>
                      <a:pt x="35057" y="196962"/>
                    </a:moveTo>
                    <a:lnTo>
                      <a:pt x="37792" y="196962"/>
                    </a:lnTo>
                  </a:path>
                  <a:path w="2519680" h="203835">
                    <a:moveTo>
                      <a:pt x="144480" y="196962"/>
                    </a:moveTo>
                    <a:lnTo>
                      <a:pt x="147215" y="196962"/>
                    </a:lnTo>
                  </a:path>
                  <a:path w="2519680" h="203835">
                    <a:moveTo>
                      <a:pt x="253903" y="196962"/>
                    </a:moveTo>
                    <a:lnTo>
                      <a:pt x="256639" y="196962"/>
                    </a:lnTo>
                  </a:path>
                  <a:path w="2519680" h="203835">
                    <a:moveTo>
                      <a:pt x="363327" y="196962"/>
                    </a:moveTo>
                    <a:lnTo>
                      <a:pt x="366063" y="196962"/>
                    </a:lnTo>
                  </a:path>
                  <a:path w="2519680" h="203835">
                    <a:moveTo>
                      <a:pt x="472749" y="196962"/>
                    </a:moveTo>
                    <a:lnTo>
                      <a:pt x="475484" y="196962"/>
                    </a:lnTo>
                  </a:path>
                  <a:path w="2519680" h="203835">
                    <a:moveTo>
                      <a:pt x="582172" y="196962"/>
                    </a:moveTo>
                    <a:lnTo>
                      <a:pt x="584907" y="196962"/>
                    </a:lnTo>
                  </a:path>
                  <a:path w="2519680" h="203835">
                    <a:moveTo>
                      <a:pt x="691595" y="196962"/>
                    </a:moveTo>
                    <a:lnTo>
                      <a:pt x="694331" y="196962"/>
                    </a:lnTo>
                  </a:path>
                  <a:path w="2519680" h="203835">
                    <a:moveTo>
                      <a:pt x="801019" y="196962"/>
                    </a:moveTo>
                    <a:lnTo>
                      <a:pt x="803755" y="196962"/>
                    </a:lnTo>
                  </a:path>
                  <a:path w="2519680" h="203835">
                    <a:moveTo>
                      <a:pt x="910442" y="196962"/>
                    </a:moveTo>
                    <a:lnTo>
                      <a:pt x="913178" y="196962"/>
                    </a:lnTo>
                  </a:path>
                  <a:path w="2519680" h="203835">
                    <a:moveTo>
                      <a:pt x="1019864" y="196962"/>
                    </a:moveTo>
                    <a:lnTo>
                      <a:pt x="1022599" y="196962"/>
                    </a:lnTo>
                  </a:path>
                  <a:path w="2519680" h="203835">
                    <a:moveTo>
                      <a:pt x="1129287" y="196962"/>
                    </a:moveTo>
                    <a:lnTo>
                      <a:pt x="1132023" y="196962"/>
                    </a:lnTo>
                  </a:path>
                  <a:path w="2519680" h="203835">
                    <a:moveTo>
                      <a:pt x="1238711" y="196962"/>
                    </a:moveTo>
                    <a:lnTo>
                      <a:pt x="1241447" y="196962"/>
                    </a:lnTo>
                  </a:path>
                  <a:path w="2519680" h="203835">
                    <a:moveTo>
                      <a:pt x="1348134" y="196962"/>
                    </a:moveTo>
                    <a:lnTo>
                      <a:pt x="1350870" y="196962"/>
                    </a:lnTo>
                  </a:path>
                  <a:path w="2519680" h="203835">
                    <a:moveTo>
                      <a:pt x="1457556" y="196962"/>
                    </a:moveTo>
                    <a:lnTo>
                      <a:pt x="1460291" y="196962"/>
                    </a:lnTo>
                  </a:path>
                  <a:path w="2519680" h="203835">
                    <a:moveTo>
                      <a:pt x="1566979" y="196962"/>
                    </a:moveTo>
                    <a:lnTo>
                      <a:pt x="1569715" y="196962"/>
                    </a:lnTo>
                  </a:path>
                  <a:path w="2519680" h="203835">
                    <a:moveTo>
                      <a:pt x="1676403" y="196962"/>
                    </a:moveTo>
                    <a:lnTo>
                      <a:pt x="1679139" y="196962"/>
                    </a:lnTo>
                  </a:path>
                  <a:path w="2519680" h="203835">
                    <a:moveTo>
                      <a:pt x="1785826" y="196962"/>
                    </a:moveTo>
                    <a:lnTo>
                      <a:pt x="1788562" y="196962"/>
                    </a:lnTo>
                  </a:path>
                  <a:path w="2519680" h="203835">
                    <a:moveTo>
                      <a:pt x="1895250" y="196962"/>
                    </a:moveTo>
                    <a:lnTo>
                      <a:pt x="1897986" y="196962"/>
                    </a:lnTo>
                  </a:path>
                  <a:path w="2519680" h="203835">
                    <a:moveTo>
                      <a:pt x="2004671" y="196962"/>
                    </a:moveTo>
                    <a:lnTo>
                      <a:pt x="2007407" y="196962"/>
                    </a:lnTo>
                  </a:path>
                  <a:path w="2519680" h="203835">
                    <a:moveTo>
                      <a:pt x="2114095" y="196962"/>
                    </a:moveTo>
                    <a:lnTo>
                      <a:pt x="2116831" y="196962"/>
                    </a:lnTo>
                  </a:path>
                  <a:path w="2519680" h="203835">
                    <a:moveTo>
                      <a:pt x="2223518" y="196962"/>
                    </a:moveTo>
                    <a:lnTo>
                      <a:pt x="2226254" y="196962"/>
                    </a:lnTo>
                  </a:path>
                  <a:path w="2519680" h="203835">
                    <a:moveTo>
                      <a:pt x="2333080" y="196962"/>
                    </a:moveTo>
                    <a:lnTo>
                      <a:pt x="2335815" y="196962"/>
                    </a:lnTo>
                  </a:path>
                  <a:path w="2519680" h="203835">
                    <a:moveTo>
                      <a:pt x="2442504" y="196962"/>
                    </a:moveTo>
                    <a:lnTo>
                      <a:pt x="2445239" y="196962"/>
                    </a:lnTo>
                  </a:path>
                  <a:path w="2519680" h="203835">
                    <a:moveTo>
                      <a:pt x="164209" y="67478"/>
                    </a:moveTo>
                    <a:lnTo>
                      <a:pt x="166944" y="67478"/>
                    </a:lnTo>
                  </a:path>
                  <a:path w="2519680" h="203835">
                    <a:moveTo>
                      <a:pt x="273630" y="67478"/>
                    </a:moveTo>
                    <a:lnTo>
                      <a:pt x="276366" y="67478"/>
                    </a:lnTo>
                  </a:path>
                  <a:path w="2519680" h="203835">
                    <a:moveTo>
                      <a:pt x="383054" y="67478"/>
                    </a:moveTo>
                    <a:lnTo>
                      <a:pt x="385789" y="67478"/>
                    </a:lnTo>
                  </a:path>
                  <a:path w="2519680" h="203835">
                    <a:moveTo>
                      <a:pt x="492477" y="67478"/>
                    </a:moveTo>
                    <a:lnTo>
                      <a:pt x="495212" y="67478"/>
                    </a:lnTo>
                  </a:path>
                  <a:path w="2519680" h="203835">
                    <a:moveTo>
                      <a:pt x="601901" y="67478"/>
                    </a:moveTo>
                    <a:lnTo>
                      <a:pt x="604636" y="67478"/>
                    </a:lnTo>
                  </a:path>
                  <a:path w="2519680" h="203835">
                    <a:moveTo>
                      <a:pt x="711325" y="67478"/>
                    </a:moveTo>
                    <a:lnTo>
                      <a:pt x="714060" y="67478"/>
                    </a:lnTo>
                  </a:path>
                  <a:path w="2519680" h="203835">
                    <a:moveTo>
                      <a:pt x="820746" y="67478"/>
                    </a:moveTo>
                    <a:lnTo>
                      <a:pt x="823482" y="67478"/>
                    </a:lnTo>
                  </a:path>
                  <a:path w="2519680" h="203835">
                    <a:moveTo>
                      <a:pt x="930169" y="67478"/>
                    </a:moveTo>
                    <a:lnTo>
                      <a:pt x="932905" y="67478"/>
                    </a:lnTo>
                  </a:path>
                  <a:path w="2519680" h="203835">
                    <a:moveTo>
                      <a:pt x="1039593" y="67478"/>
                    </a:moveTo>
                    <a:lnTo>
                      <a:pt x="1042328" y="67478"/>
                    </a:lnTo>
                  </a:path>
                  <a:path w="2519680" h="203835">
                    <a:moveTo>
                      <a:pt x="1149017" y="67478"/>
                    </a:moveTo>
                    <a:lnTo>
                      <a:pt x="1151752" y="67478"/>
                    </a:lnTo>
                  </a:path>
                  <a:path w="2519680" h="203835">
                    <a:moveTo>
                      <a:pt x="1258440" y="67478"/>
                    </a:moveTo>
                    <a:lnTo>
                      <a:pt x="1261175" y="67478"/>
                    </a:lnTo>
                  </a:path>
                  <a:path w="2519680" h="203835">
                    <a:moveTo>
                      <a:pt x="1367861" y="67478"/>
                    </a:moveTo>
                    <a:lnTo>
                      <a:pt x="1370597" y="67478"/>
                    </a:lnTo>
                  </a:path>
                  <a:path w="2519680" h="203835">
                    <a:moveTo>
                      <a:pt x="1477285" y="67478"/>
                    </a:moveTo>
                    <a:lnTo>
                      <a:pt x="1480020" y="67478"/>
                    </a:lnTo>
                  </a:path>
                  <a:path w="2519680" h="203835">
                    <a:moveTo>
                      <a:pt x="1586709" y="67478"/>
                    </a:moveTo>
                    <a:lnTo>
                      <a:pt x="1589444" y="67478"/>
                    </a:lnTo>
                  </a:path>
                  <a:path w="2519680" h="203835">
                    <a:moveTo>
                      <a:pt x="1696132" y="67478"/>
                    </a:moveTo>
                    <a:lnTo>
                      <a:pt x="1698867" y="67478"/>
                    </a:lnTo>
                  </a:path>
                  <a:path w="2519680" h="203835">
                    <a:moveTo>
                      <a:pt x="1805553" y="67478"/>
                    </a:moveTo>
                    <a:lnTo>
                      <a:pt x="1808289" y="67478"/>
                    </a:lnTo>
                  </a:path>
                  <a:path w="2519680" h="203835">
                    <a:moveTo>
                      <a:pt x="1914977" y="67478"/>
                    </a:moveTo>
                    <a:lnTo>
                      <a:pt x="1917712" y="67478"/>
                    </a:lnTo>
                  </a:path>
                  <a:path w="2519680" h="203835">
                    <a:moveTo>
                      <a:pt x="2024401" y="67478"/>
                    </a:moveTo>
                    <a:lnTo>
                      <a:pt x="2027136" y="67478"/>
                    </a:lnTo>
                  </a:path>
                  <a:path w="2519680" h="203835">
                    <a:moveTo>
                      <a:pt x="2133824" y="67478"/>
                    </a:moveTo>
                    <a:lnTo>
                      <a:pt x="2136559" y="67478"/>
                    </a:lnTo>
                  </a:path>
                  <a:path w="2519680" h="203835">
                    <a:moveTo>
                      <a:pt x="2243247" y="67478"/>
                    </a:moveTo>
                    <a:lnTo>
                      <a:pt x="2245983" y="67478"/>
                    </a:lnTo>
                  </a:path>
                  <a:path w="2519680" h="203835">
                    <a:moveTo>
                      <a:pt x="2352669" y="67478"/>
                    </a:moveTo>
                    <a:lnTo>
                      <a:pt x="2355404" y="67478"/>
                    </a:lnTo>
                  </a:path>
                  <a:path w="2519680" h="203835">
                    <a:moveTo>
                      <a:pt x="54771" y="176901"/>
                    </a:moveTo>
                    <a:lnTo>
                      <a:pt x="57506" y="176901"/>
                    </a:lnTo>
                  </a:path>
                  <a:path w="2519680" h="203835">
                    <a:moveTo>
                      <a:pt x="164193" y="176901"/>
                    </a:moveTo>
                    <a:lnTo>
                      <a:pt x="166928" y="176901"/>
                    </a:lnTo>
                  </a:path>
                  <a:path w="2519680" h="203835">
                    <a:moveTo>
                      <a:pt x="273616" y="176901"/>
                    </a:moveTo>
                    <a:lnTo>
                      <a:pt x="276351" y="176901"/>
                    </a:lnTo>
                  </a:path>
                  <a:path w="2519680" h="203835">
                    <a:moveTo>
                      <a:pt x="383040" y="176901"/>
                    </a:moveTo>
                    <a:lnTo>
                      <a:pt x="385775" y="176901"/>
                    </a:lnTo>
                  </a:path>
                  <a:path w="2519680" h="203835">
                    <a:moveTo>
                      <a:pt x="492463" y="176901"/>
                    </a:moveTo>
                    <a:lnTo>
                      <a:pt x="495198" y="176901"/>
                    </a:lnTo>
                  </a:path>
                  <a:path w="2519680" h="203835">
                    <a:moveTo>
                      <a:pt x="601886" y="176901"/>
                    </a:moveTo>
                    <a:lnTo>
                      <a:pt x="604622" y="176901"/>
                    </a:lnTo>
                  </a:path>
                  <a:path w="2519680" h="203835">
                    <a:moveTo>
                      <a:pt x="711308" y="176901"/>
                    </a:moveTo>
                    <a:lnTo>
                      <a:pt x="714043" y="176901"/>
                    </a:lnTo>
                  </a:path>
                  <a:path w="2519680" h="203835">
                    <a:moveTo>
                      <a:pt x="820732" y="176901"/>
                    </a:moveTo>
                    <a:lnTo>
                      <a:pt x="823467" y="176901"/>
                    </a:lnTo>
                  </a:path>
                  <a:path w="2519680" h="203835">
                    <a:moveTo>
                      <a:pt x="930155" y="176901"/>
                    </a:moveTo>
                    <a:lnTo>
                      <a:pt x="932890" y="176901"/>
                    </a:lnTo>
                  </a:path>
                  <a:path w="2519680" h="203835">
                    <a:moveTo>
                      <a:pt x="1039578" y="176901"/>
                    </a:moveTo>
                    <a:lnTo>
                      <a:pt x="1042314" y="176901"/>
                    </a:lnTo>
                  </a:path>
                  <a:path w="2519680" h="203835">
                    <a:moveTo>
                      <a:pt x="1149002" y="176901"/>
                    </a:moveTo>
                    <a:lnTo>
                      <a:pt x="1151738" y="176901"/>
                    </a:lnTo>
                  </a:path>
                  <a:path w="2519680" h="203835">
                    <a:moveTo>
                      <a:pt x="1258424" y="176901"/>
                    </a:moveTo>
                    <a:lnTo>
                      <a:pt x="1261159" y="176901"/>
                    </a:lnTo>
                  </a:path>
                  <a:path w="2519680" h="203835">
                    <a:moveTo>
                      <a:pt x="1367847" y="176901"/>
                    </a:moveTo>
                    <a:lnTo>
                      <a:pt x="1370582" y="176901"/>
                    </a:lnTo>
                  </a:path>
                  <a:path w="2519680" h="203835">
                    <a:moveTo>
                      <a:pt x="1477270" y="176901"/>
                    </a:moveTo>
                    <a:lnTo>
                      <a:pt x="1480006" y="176901"/>
                    </a:lnTo>
                  </a:path>
                  <a:path w="2519680" h="203835">
                    <a:moveTo>
                      <a:pt x="1586694" y="176901"/>
                    </a:moveTo>
                    <a:lnTo>
                      <a:pt x="1589430" y="176901"/>
                    </a:lnTo>
                  </a:path>
                  <a:path w="2519680" h="203835">
                    <a:moveTo>
                      <a:pt x="1696116" y="176901"/>
                    </a:moveTo>
                    <a:lnTo>
                      <a:pt x="1698851" y="176901"/>
                    </a:lnTo>
                  </a:path>
                  <a:path w="2519680" h="203835">
                    <a:moveTo>
                      <a:pt x="1805539" y="176901"/>
                    </a:moveTo>
                    <a:lnTo>
                      <a:pt x="1808274" y="176901"/>
                    </a:lnTo>
                  </a:path>
                  <a:path w="2519680" h="203835">
                    <a:moveTo>
                      <a:pt x="1914962" y="176901"/>
                    </a:moveTo>
                    <a:lnTo>
                      <a:pt x="1917698" y="176901"/>
                    </a:lnTo>
                  </a:path>
                  <a:path w="2519680" h="203835">
                    <a:moveTo>
                      <a:pt x="2024386" y="176901"/>
                    </a:moveTo>
                    <a:lnTo>
                      <a:pt x="2027122" y="176901"/>
                    </a:lnTo>
                  </a:path>
                  <a:path w="2519680" h="203835">
                    <a:moveTo>
                      <a:pt x="2133809" y="176901"/>
                    </a:moveTo>
                    <a:lnTo>
                      <a:pt x="2136545" y="176901"/>
                    </a:lnTo>
                  </a:path>
                  <a:path w="2519680" h="203835">
                    <a:moveTo>
                      <a:pt x="2243231" y="176901"/>
                    </a:moveTo>
                    <a:lnTo>
                      <a:pt x="2245966" y="176901"/>
                    </a:lnTo>
                  </a:path>
                  <a:path w="2519680" h="203835">
                    <a:moveTo>
                      <a:pt x="2352654" y="176901"/>
                    </a:moveTo>
                    <a:lnTo>
                      <a:pt x="2355390" y="176901"/>
                    </a:lnTo>
                  </a:path>
                  <a:path w="2519680" h="203835">
                    <a:moveTo>
                      <a:pt x="2462078" y="176901"/>
                    </a:moveTo>
                    <a:lnTo>
                      <a:pt x="2464814" y="176901"/>
                    </a:lnTo>
                  </a:path>
                  <a:path w="2519680" h="203835">
                    <a:moveTo>
                      <a:pt x="144572" y="47872"/>
                    </a:moveTo>
                    <a:lnTo>
                      <a:pt x="147308" y="47872"/>
                    </a:lnTo>
                  </a:path>
                  <a:path w="2519680" h="203835">
                    <a:moveTo>
                      <a:pt x="253996" y="47872"/>
                    </a:moveTo>
                    <a:lnTo>
                      <a:pt x="256732" y="47872"/>
                    </a:lnTo>
                  </a:path>
                  <a:path w="2519680" h="203835">
                    <a:moveTo>
                      <a:pt x="363419" y="47872"/>
                    </a:moveTo>
                    <a:lnTo>
                      <a:pt x="366155" y="47872"/>
                    </a:lnTo>
                  </a:path>
                  <a:path w="2519680" h="203835">
                    <a:moveTo>
                      <a:pt x="472841" y="47872"/>
                    </a:moveTo>
                    <a:lnTo>
                      <a:pt x="475577" y="47872"/>
                    </a:lnTo>
                  </a:path>
                  <a:path w="2519680" h="203835">
                    <a:moveTo>
                      <a:pt x="582264" y="47872"/>
                    </a:moveTo>
                    <a:lnTo>
                      <a:pt x="585000" y="47872"/>
                    </a:lnTo>
                  </a:path>
                  <a:path w="2519680" h="203835">
                    <a:moveTo>
                      <a:pt x="691688" y="47872"/>
                    </a:moveTo>
                    <a:lnTo>
                      <a:pt x="694424" y="47872"/>
                    </a:lnTo>
                  </a:path>
                  <a:path w="2519680" h="203835">
                    <a:moveTo>
                      <a:pt x="801111" y="47872"/>
                    </a:moveTo>
                    <a:lnTo>
                      <a:pt x="803847" y="47872"/>
                    </a:lnTo>
                  </a:path>
                  <a:path w="2519680" h="203835">
                    <a:moveTo>
                      <a:pt x="910535" y="47872"/>
                    </a:moveTo>
                    <a:lnTo>
                      <a:pt x="913271" y="47872"/>
                    </a:lnTo>
                  </a:path>
                  <a:path w="2519680" h="203835">
                    <a:moveTo>
                      <a:pt x="1019956" y="47872"/>
                    </a:moveTo>
                    <a:lnTo>
                      <a:pt x="1022692" y="47872"/>
                    </a:lnTo>
                  </a:path>
                  <a:path w="2519680" h="203835">
                    <a:moveTo>
                      <a:pt x="1129380" y="47872"/>
                    </a:moveTo>
                    <a:lnTo>
                      <a:pt x="1132116" y="47872"/>
                    </a:lnTo>
                  </a:path>
                  <a:path w="2519680" h="203835">
                    <a:moveTo>
                      <a:pt x="1238803" y="47872"/>
                    </a:moveTo>
                    <a:lnTo>
                      <a:pt x="1241539" y="47872"/>
                    </a:lnTo>
                  </a:path>
                  <a:path w="2519680" h="203835">
                    <a:moveTo>
                      <a:pt x="1348227" y="47872"/>
                    </a:moveTo>
                    <a:lnTo>
                      <a:pt x="1350963" y="47872"/>
                    </a:lnTo>
                  </a:path>
                  <a:path w="2519680" h="203835">
                    <a:moveTo>
                      <a:pt x="1457648" y="47872"/>
                    </a:moveTo>
                    <a:lnTo>
                      <a:pt x="1460384" y="47872"/>
                    </a:lnTo>
                  </a:path>
                  <a:path w="2519680" h="203835">
                    <a:moveTo>
                      <a:pt x="1567072" y="47872"/>
                    </a:moveTo>
                    <a:lnTo>
                      <a:pt x="1569808" y="47872"/>
                    </a:lnTo>
                  </a:path>
                  <a:path w="2519680" h="203835">
                    <a:moveTo>
                      <a:pt x="1676495" y="47872"/>
                    </a:moveTo>
                    <a:lnTo>
                      <a:pt x="1679231" y="47872"/>
                    </a:lnTo>
                  </a:path>
                  <a:path w="2519680" h="203835">
                    <a:moveTo>
                      <a:pt x="1785919" y="47872"/>
                    </a:moveTo>
                    <a:lnTo>
                      <a:pt x="1788655" y="47872"/>
                    </a:lnTo>
                  </a:path>
                  <a:path w="2519680" h="203835">
                    <a:moveTo>
                      <a:pt x="1895343" y="47872"/>
                    </a:moveTo>
                    <a:lnTo>
                      <a:pt x="1898079" y="47872"/>
                    </a:lnTo>
                  </a:path>
                  <a:path w="2519680" h="203835">
                    <a:moveTo>
                      <a:pt x="2004764" y="47872"/>
                    </a:moveTo>
                    <a:lnTo>
                      <a:pt x="2007500" y="47872"/>
                    </a:lnTo>
                  </a:path>
                  <a:path w="2519680" h="203835">
                    <a:moveTo>
                      <a:pt x="2114187" y="47872"/>
                    </a:moveTo>
                    <a:lnTo>
                      <a:pt x="2116923" y="47872"/>
                    </a:lnTo>
                  </a:path>
                  <a:path w="2519680" h="203835">
                    <a:moveTo>
                      <a:pt x="2223611" y="47872"/>
                    </a:moveTo>
                    <a:lnTo>
                      <a:pt x="2226347" y="47872"/>
                    </a:lnTo>
                  </a:path>
                  <a:path w="2519680" h="203835">
                    <a:moveTo>
                      <a:pt x="2333035" y="47872"/>
                    </a:moveTo>
                    <a:lnTo>
                      <a:pt x="2335771" y="47872"/>
                    </a:lnTo>
                  </a:path>
                  <a:path w="2519680" h="203835">
                    <a:moveTo>
                      <a:pt x="35135" y="157296"/>
                    </a:moveTo>
                    <a:lnTo>
                      <a:pt x="37871" y="157296"/>
                    </a:lnTo>
                  </a:path>
                  <a:path w="2519680" h="203835">
                    <a:moveTo>
                      <a:pt x="144558" y="157296"/>
                    </a:moveTo>
                    <a:lnTo>
                      <a:pt x="147294" y="157296"/>
                    </a:lnTo>
                  </a:path>
                  <a:path w="2519680" h="203835">
                    <a:moveTo>
                      <a:pt x="253982" y="157296"/>
                    </a:moveTo>
                    <a:lnTo>
                      <a:pt x="256717" y="157296"/>
                    </a:lnTo>
                  </a:path>
                  <a:path w="2519680" h="203835">
                    <a:moveTo>
                      <a:pt x="363403" y="157296"/>
                    </a:moveTo>
                    <a:lnTo>
                      <a:pt x="366139" y="157296"/>
                    </a:lnTo>
                  </a:path>
                  <a:path w="2519680" h="203835">
                    <a:moveTo>
                      <a:pt x="472827" y="157296"/>
                    </a:moveTo>
                    <a:lnTo>
                      <a:pt x="475563" y="157296"/>
                    </a:lnTo>
                  </a:path>
                  <a:path w="2519680" h="203835">
                    <a:moveTo>
                      <a:pt x="582250" y="157296"/>
                    </a:moveTo>
                    <a:lnTo>
                      <a:pt x="584986" y="157296"/>
                    </a:lnTo>
                  </a:path>
                  <a:path w="2519680" h="203835">
                    <a:moveTo>
                      <a:pt x="691674" y="157296"/>
                    </a:moveTo>
                    <a:lnTo>
                      <a:pt x="694409" y="157296"/>
                    </a:lnTo>
                  </a:path>
                  <a:path w="2519680" h="203835">
                    <a:moveTo>
                      <a:pt x="801097" y="157296"/>
                    </a:moveTo>
                    <a:lnTo>
                      <a:pt x="803832" y="157296"/>
                    </a:lnTo>
                  </a:path>
                  <a:path w="2519680" h="203835">
                    <a:moveTo>
                      <a:pt x="910519" y="157296"/>
                    </a:moveTo>
                    <a:lnTo>
                      <a:pt x="913255" y="157296"/>
                    </a:lnTo>
                  </a:path>
                  <a:path w="2519680" h="203835">
                    <a:moveTo>
                      <a:pt x="1019942" y="157296"/>
                    </a:moveTo>
                    <a:lnTo>
                      <a:pt x="1022678" y="157296"/>
                    </a:lnTo>
                  </a:path>
                  <a:path w="2519680" h="203835">
                    <a:moveTo>
                      <a:pt x="1129366" y="157296"/>
                    </a:moveTo>
                    <a:lnTo>
                      <a:pt x="1132102" y="157296"/>
                    </a:lnTo>
                  </a:path>
                  <a:path w="2519680" h="203835">
                    <a:moveTo>
                      <a:pt x="1238789" y="157296"/>
                    </a:moveTo>
                    <a:lnTo>
                      <a:pt x="1241525" y="157296"/>
                    </a:lnTo>
                  </a:path>
                  <a:path w="2519680" h="203835">
                    <a:moveTo>
                      <a:pt x="1348213" y="157296"/>
                    </a:moveTo>
                    <a:lnTo>
                      <a:pt x="1350948" y="157296"/>
                    </a:lnTo>
                  </a:path>
                  <a:path w="2519680" h="203835">
                    <a:moveTo>
                      <a:pt x="1457634" y="157296"/>
                    </a:moveTo>
                    <a:lnTo>
                      <a:pt x="1460370" y="157296"/>
                    </a:lnTo>
                  </a:path>
                  <a:path w="2519680" h="203835">
                    <a:moveTo>
                      <a:pt x="1567058" y="157296"/>
                    </a:moveTo>
                    <a:lnTo>
                      <a:pt x="1569794" y="157296"/>
                    </a:lnTo>
                  </a:path>
                  <a:path w="2519680" h="203835">
                    <a:moveTo>
                      <a:pt x="1676481" y="157296"/>
                    </a:moveTo>
                    <a:lnTo>
                      <a:pt x="1679217" y="157296"/>
                    </a:lnTo>
                  </a:path>
                  <a:path w="2519680" h="203835">
                    <a:moveTo>
                      <a:pt x="1785905" y="157296"/>
                    </a:moveTo>
                    <a:lnTo>
                      <a:pt x="1788640" y="157296"/>
                    </a:lnTo>
                  </a:path>
                  <a:path w="2519680" h="203835">
                    <a:moveTo>
                      <a:pt x="1895326" y="157296"/>
                    </a:moveTo>
                    <a:lnTo>
                      <a:pt x="1898062" y="157296"/>
                    </a:lnTo>
                  </a:path>
                  <a:path w="2519680" h="203835">
                    <a:moveTo>
                      <a:pt x="2004750" y="157296"/>
                    </a:moveTo>
                    <a:lnTo>
                      <a:pt x="2007486" y="157296"/>
                    </a:lnTo>
                  </a:path>
                  <a:path w="2519680" h="203835">
                    <a:moveTo>
                      <a:pt x="2114173" y="157296"/>
                    </a:moveTo>
                    <a:lnTo>
                      <a:pt x="2116909" y="157296"/>
                    </a:lnTo>
                  </a:path>
                  <a:path w="2519680" h="203835">
                    <a:moveTo>
                      <a:pt x="2223597" y="157296"/>
                    </a:moveTo>
                    <a:lnTo>
                      <a:pt x="2226332" y="157296"/>
                    </a:lnTo>
                  </a:path>
                  <a:path w="2519680" h="203835">
                    <a:moveTo>
                      <a:pt x="2333021" y="157296"/>
                    </a:moveTo>
                    <a:lnTo>
                      <a:pt x="2335756" y="157296"/>
                    </a:lnTo>
                  </a:path>
                  <a:path w="2519680" h="203835">
                    <a:moveTo>
                      <a:pt x="2442442" y="157296"/>
                    </a:moveTo>
                    <a:lnTo>
                      <a:pt x="2445178" y="157296"/>
                    </a:lnTo>
                  </a:path>
                  <a:path w="2519680" h="203835">
                    <a:moveTo>
                      <a:pt x="190590" y="0"/>
                    </a:moveTo>
                    <a:lnTo>
                      <a:pt x="193325" y="0"/>
                    </a:lnTo>
                  </a:path>
                  <a:path w="2519680" h="203835">
                    <a:moveTo>
                      <a:pt x="300013" y="0"/>
                    </a:moveTo>
                    <a:lnTo>
                      <a:pt x="302749" y="0"/>
                    </a:lnTo>
                  </a:path>
                  <a:path w="2519680" h="203835">
                    <a:moveTo>
                      <a:pt x="409436" y="0"/>
                    </a:moveTo>
                    <a:lnTo>
                      <a:pt x="412172" y="0"/>
                    </a:lnTo>
                  </a:path>
                  <a:path w="2519680" h="203835">
                    <a:moveTo>
                      <a:pt x="518860" y="0"/>
                    </a:moveTo>
                    <a:lnTo>
                      <a:pt x="521596" y="0"/>
                    </a:lnTo>
                  </a:path>
                  <a:path w="2519680" h="203835">
                    <a:moveTo>
                      <a:pt x="628284" y="0"/>
                    </a:moveTo>
                    <a:lnTo>
                      <a:pt x="631020" y="0"/>
                    </a:lnTo>
                  </a:path>
                  <a:path w="2519680" h="203835">
                    <a:moveTo>
                      <a:pt x="737705" y="0"/>
                    </a:moveTo>
                    <a:lnTo>
                      <a:pt x="740441" y="0"/>
                    </a:lnTo>
                  </a:path>
                  <a:path w="2519680" h="203835">
                    <a:moveTo>
                      <a:pt x="847128" y="0"/>
                    </a:moveTo>
                    <a:lnTo>
                      <a:pt x="849864" y="0"/>
                    </a:lnTo>
                  </a:path>
                  <a:path w="2519680" h="203835">
                    <a:moveTo>
                      <a:pt x="956552" y="0"/>
                    </a:moveTo>
                    <a:lnTo>
                      <a:pt x="959288" y="0"/>
                    </a:lnTo>
                  </a:path>
                  <a:path w="2519680" h="203835">
                    <a:moveTo>
                      <a:pt x="1065976" y="0"/>
                    </a:moveTo>
                    <a:lnTo>
                      <a:pt x="1068712" y="0"/>
                    </a:lnTo>
                  </a:path>
                  <a:path w="2519680" h="203835">
                    <a:moveTo>
                      <a:pt x="1175399" y="0"/>
                    </a:moveTo>
                    <a:lnTo>
                      <a:pt x="1178135" y="0"/>
                    </a:lnTo>
                  </a:path>
                  <a:path w="2519680" h="203835">
                    <a:moveTo>
                      <a:pt x="1284820" y="0"/>
                    </a:moveTo>
                    <a:lnTo>
                      <a:pt x="1287556" y="0"/>
                    </a:lnTo>
                  </a:path>
                  <a:path w="2519680" h="203835">
                    <a:moveTo>
                      <a:pt x="1394244" y="0"/>
                    </a:moveTo>
                    <a:lnTo>
                      <a:pt x="1396980" y="0"/>
                    </a:lnTo>
                  </a:path>
                  <a:path w="2519680" h="203835">
                    <a:moveTo>
                      <a:pt x="1503668" y="0"/>
                    </a:moveTo>
                    <a:lnTo>
                      <a:pt x="1506404" y="0"/>
                    </a:lnTo>
                  </a:path>
                  <a:path w="2519680" h="203835">
                    <a:moveTo>
                      <a:pt x="1613091" y="0"/>
                    </a:moveTo>
                    <a:lnTo>
                      <a:pt x="1615827" y="0"/>
                    </a:lnTo>
                  </a:path>
                  <a:path w="2519680" h="203835">
                    <a:moveTo>
                      <a:pt x="1722515" y="0"/>
                    </a:moveTo>
                    <a:lnTo>
                      <a:pt x="1725251" y="0"/>
                    </a:lnTo>
                  </a:path>
                  <a:path w="2519680" h="203835">
                    <a:moveTo>
                      <a:pt x="1831936" y="0"/>
                    </a:moveTo>
                    <a:lnTo>
                      <a:pt x="1834672" y="0"/>
                    </a:lnTo>
                  </a:path>
                  <a:path w="2519680" h="203835">
                    <a:moveTo>
                      <a:pt x="1941360" y="0"/>
                    </a:moveTo>
                    <a:lnTo>
                      <a:pt x="1944096" y="0"/>
                    </a:lnTo>
                  </a:path>
                  <a:path w="2519680" h="203835">
                    <a:moveTo>
                      <a:pt x="2050783" y="0"/>
                    </a:moveTo>
                    <a:lnTo>
                      <a:pt x="2053519" y="0"/>
                    </a:lnTo>
                  </a:path>
                  <a:path w="2519680" h="203835">
                    <a:moveTo>
                      <a:pt x="2160207" y="0"/>
                    </a:moveTo>
                    <a:lnTo>
                      <a:pt x="2162943" y="0"/>
                    </a:lnTo>
                  </a:path>
                  <a:path w="2519680" h="203835">
                    <a:moveTo>
                      <a:pt x="2269630" y="0"/>
                    </a:moveTo>
                    <a:lnTo>
                      <a:pt x="2272366" y="0"/>
                    </a:lnTo>
                  </a:path>
                  <a:path w="2519680" h="203835">
                    <a:moveTo>
                      <a:pt x="81151" y="109423"/>
                    </a:moveTo>
                    <a:lnTo>
                      <a:pt x="83887" y="109423"/>
                    </a:lnTo>
                  </a:path>
                  <a:path w="2519680" h="203835">
                    <a:moveTo>
                      <a:pt x="190575" y="109423"/>
                    </a:moveTo>
                    <a:lnTo>
                      <a:pt x="193311" y="109423"/>
                    </a:lnTo>
                  </a:path>
                  <a:path w="2519680" h="203835">
                    <a:moveTo>
                      <a:pt x="299999" y="109423"/>
                    </a:moveTo>
                    <a:lnTo>
                      <a:pt x="302735" y="109423"/>
                    </a:lnTo>
                  </a:path>
                  <a:path w="2519680" h="203835">
                    <a:moveTo>
                      <a:pt x="409422" y="109423"/>
                    </a:moveTo>
                    <a:lnTo>
                      <a:pt x="412158" y="109423"/>
                    </a:lnTo>
                  </a:path>
                  <a:path w="2519680" h="203835">
                    <a:moveTo>
                      <a:pt x="518846" y="109423"/>
                    </a:moveTo>
                    <a:lnTo>
                      <a:pt x="521581" y="109423"/>
                    </a:lnTo>
                  </a:path>
                  <a:path w="2519680" h="203835">
                    <a:moveTo>
                      <a:pt x="628267" y="109423"/>
                    </a:moveTo>
                    <a:lnTo>
                      <a:pt x="631003" y="109423"/>
                    </a:lnTo>
                  </a:path>
                  <a:path w="2519680" h="203835">
                    <a:moveTo>
                      <a:pt x="737691" y="109423"/>
                    </a:moveTo>
                    <a:lnTo>
                      <a:pt x="740427" y="109423"/>
                    </a:lnTo>
                  </a:path>
                  <a:path w="2519680" h="203835">
                    <a:moveTo>
                      <a:pt x="847114" y="109423"/>
                    </a:moveTo>
                    <a:lnTo>
                      <a:pt x="849850" y="109423"/>
                    </a:lnTo>
                  </a:path>
                  <a:path w="2519680" h="203835">
                    <a:moveTo>
                      <a:pt x="956538" y="109423"/>
                    </a:moveTo>
                    <a:lnTo>
                      <a:pt x="959273" y="109423"/>
                    </a:lnTo>
                  </a:path>
                  <a:path w="2519680" h="203835">
                    <a:moveTo>
                      <a:pt x="1065962" y="109423"/>
                    </a:moveTo>
                    <a:lnTo>
                      <a:pt x="1068697" y="109423"/>
                    </a:lnTo>
                  </a:path>
                  <a:path w="2519680" h="203835">
                    <a:moveTo>
                      <a:pt x="1175383" y="109423"/>
                    </a:moveTo>
                    <a:lnTo>
                      <a:pt x="1178119" y="109423"/>
                    </a:lnTo>
                  </a:path>
                  <a:path w="2519680" h="203835">
                    <a:moveTo>
                      <a:pt x="1284806" y="109423"/>
                    </a:moveTo>
                    <a:lnTo>
                      <a:pt x="1287542" y="109423"/>
                    </a:lnTo>
                  </a:path>
                  <a:path w="2519680" h="203835">
                    <a:moveTo>
                      <a:pt x="1394230" y="109423"/>
                    </a:moveTo>
                    <a:lnTo>
                      <a:pt x="1396965" y="109423"/>
                    </a:lnTo>
                  </a:path>
                  <a:path w="2519680" h="203835">
                    <a:moveTo>
                      <a:pt x="1503654" y="109423"/>
                    </a:moveTo>
                    <a:lnTo>
                      <a:pt x="1506389" y="109423"/>
                    </a:lnTo>
                  </a:path>
                  <a:path w="2519680" h="203835">
                    <a:moveTo>
                      <a:pt x="1613077" y="109423"/>
                    </a:moveTo>
                    <a:lnTo>
                      <a:pt x="1615812" y="109423"/>
                    </a:lnTo>
                  </a:path>
                  <a:path w="2519680" h="203835">
                    <a:moveTo>
                      <a:pt x="1722498" y="109423"/>
                    </a:moveTo>
                    <a:lnTo>
                      <a:pt x="1725234" y="109423"/>
                    </a:lnTo>
                  </a:path>
                  <a:path w="2519680" h="203835">
                    <a:moveTo>
                      <a:pt x="1831922" y="109423"/>
                    </a:moveTo>
                    <a:lnTo>
                      <a:pt x="1834657" y="109423"/>
                    </a:lnTo>
                  </a:path>
                  <a:path w="2519680" h="203835">
                    <a:moveTo>
                      <a:pt x="1941346" y="109423"/>
                    </a:moveTo>
                    <a:lnTo>
                      <a:pt x="1944081" y="109423"/>
                    </a:lnTo>
                  </a:path>
                  <a:path w="2519680" h="203835">
                    <a:moveTo>
                      <a:pt x="2050769" y="109423"/>
                    </a:moveTo>
                    <a:lnTo>
                      <a:pt x="2053504" y="109423"/>
                    </a:lnTo>
                  </a:path>
                  <a:path w="2519680" h="203835">
                    <a:moveTo>
                      <a:pt x="2160193" y="109423"/>
                    </a:moveTo>
                    <a:lnTo>
                      <a:pt x="2162928" y="109423"/>
                    </a:lnTo>
                  </a:path>
                  <a:path w="2519680" h="203835">
                    <a:moveTo>
                      <a:pt x="2269614" y="109423"/>
                    </a:moveTo>
                    <a:lnTo>
                      <a:pt x="2272350" y="109423"/>
                    </a:lnTo>
                  </a:path>
                  <a:path w="2519680" h="203835">
                    <a:moveTo>
                      <a:pt x="2379038" y="109423"/>
                    </a:moveTo>
                    <a:lnTo>
                      <a:pt x="2381773" y="109423"/>
                    </a:lnTo>
                  </a:path>
                </a:pathLst>
              </a:custGeom>
              <a:ln w="3175">
                <a:solidFill>
                  <a:srgbClr val="A7AA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5" name="object 1355"/>
              <p:cNvSpPr/>
              <p:nvPr/>
            </p:nvSpPr>
            <p:spPr>
              <a:xfrm>
                <a:off x="15997435" y="4717620"/>
                <a:ext cx="25850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85084">
                    <a:moveTo>
                      <a:pt x="0" y="0"/>
                    </a:moveTo>
                    <a:lnTo>
                      <a:pt x="2584682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6" name="object 1356"/>
              <p:cNvSpPr/>
              <p:nvPr/>
            </p:nvSpPr>
            <p:spPr>
              <a:xfrm>
                <a:off x="18366462" y="4501964"/>
                <a:ext cx="21590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215900" h="215900">
                    <a:moveTo>
                      <a:pt x="0" y="0"/>
                    </a:moveTo>
                    <a:lnTo>
                      <a:pt x="215656" y="215656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7" name="object 1357"/>
              <p:cNvSpPr/>
              <p:nvPr/>
            </p:nvSpPr>
            <p:spPr>
              <a:xfrm>
                <a:off x="15997435" y="4501964"/>
                <a:ext cx="215265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215265" h="215900">
                    <a:moveTo>
                      <a:pt x="215200" y="0"/>
                    </a:moveTo>
                    <a:lnTo>
                      <a:pt x="0" y="215656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8" name="object 1358"/>
              <p:cNvSpPr/>
              <p:nvPr/>
            </p:nvSpPr>
            <p:spPr>
              <a:xfrm>
                <a:off x="16212636" y="4329621"/>
                <a:ext cx="2153920" cy="172720"/>
              </a:xfrm>
              <a:custGeom>
                <a:avLst/>
                <a:gdLst/>
                <a:ahLst/>
                <a:cxnLst/>
                <a:rect l="l" t="t" r="r" b="b"/>
                <a:pathLst>
                  <a:path w="2153919" h="172720">
                    <a:moveTo>
                      <a:pt x="2132397" y="0"/>
                    </a:moveTo>
                    <a:lnTo>
                      <a:pt x="21428" y="0"/>
                    </a:lnTo>
                    <a:lnTo>
                      <a:pt x="0" y="21428"/>
                    </a:lnTo>
                    <a:lnTo>
                      <a:pt x="0" y="172342"/>
                    </a:lnTo>
                    <a:lnTo>
                      <a:pt x="2153826" y="172342"/>
                    </a:lnTo>
                    <a:lnTo>
                      <a:pt x="2153826" y="21428"/>
                    </a:lnTo>
                    <a:lnTo>
                      <a:pt x="2132397" y="0"/>
                    </a:lnTo>
                    <a:close/>
                  </a:path>
                </a:pathLst>
              </a:custGeom>
              <a:solidFill>
                <a:srgbClr val="DADCD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9" name="object 1359"/>
              <p:cNvSpPr/>
              <p:nvPr/>
            </p:nvSpPr>
            <p:spPr>
              <a:xfrm>
                <a:off x="16212636" y="4329621"/>
                <a:ext cx="2153920" cy="172720"/>
              </a:xfrm>
              <a:custGeom>
                <a:avLst/>
                <a:gdLst/>
                <a:ahLst/>
                <a:cxnLst/>
                <a:rect l="l" t="t" r="r" b="b"/>
                <a:pathLst>
                  <a:path w="2153919" h="172720">
                    <a:moveTo>
                      <a:pt x="2132397" y="0"/>
                    </a:moveTo>
                    <a:lnTo>
                      <a:pt x="21428" y="0"/>
                    </a:lnTo>
                    <a:lnTo>
                      <a:pt x="0" y="21428"/>
                    </a:lnTo>
                    <a:lnTo>
                      <a:pt x="0" y="172342"/>
                    </a:lnTo>
                    <a:lnTo>
                      <a:pt x="2153826" y="172342"/>
                    </a:lnTo>
                    <a:lnTo>
                      <a:pt x="2153826" y="21428"/>
                    </a:lnTo>
                    <a:lnTo>
                      <a:pt x="2132397" y="0"/>
                    </a:lnTo>
                    <a:close/>
                  </a:path>
                </a:pathLst>
              </a:custGeom>
              <a:ln w="3175">
                <a:solidFill>
                  <a:srgbClr val="DADCD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0" name="object 1360"/>
              <p:cNvSpPr/>
              <p:nvPr/>
            </p:nvSpPr>
            <p:spPr>
              <a:xfrm>
                <a:off x="16212637" y="4329621"/>
                <a:ext cx="2153920" cy="172720"/>
              </a:xfrm>
              <a:custGeom>
                <a:avLst/>
                <a:gdLst/>
                <a:ahLst/>
                <a:cxnLst/>
                <a:rect l="l" t="t" r="r" b="b"/>
                <a:pathLst>
                  <a:path w="2153919" h="172720">
                    <a:moveTo>
                      <a:pt x="21428" y="0"/>
                    </a:moveTo>
                    <a:lnTo>
                      <a:pt x="2132397" y="0"/>
                    </a:lnTo>
                    <a:lnTo>
                      <a:pt x="2153826" y="21428"/>
                    </a:lnTo>
                    <a:lnTo>
                      <a:pt x="2153826" y="172342"/>
                    </a:lnTo>
                    <a:lnTo>
                      <a:pt x="0" y="172342"/>
                    </a:lnTo>
                    <a:lnTo>
                      <a:pt x="0" y="21428"/>
                    </a:lnTo>
                    <a:lnTo>
                      <a:pt x="21428" y="0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1" name="object 1361"/>
              <p:cNvSpPr/>
              <p:nvPr/>
            </p:nvSpPr>
            <p:spPr>
              <a:xfrm>
                <a:off x="15393317" y="4714884"/>
                <a:ext cx="3836035" cy="5715"/>
              </a:xfrm>
              <a:custGeom>
                <a:avLst/>
                <a:gdLst/>
                <a:ahLst/>
                <a:cxnLst/>
                <a:rect l="l" t="t" r="r" b="b"/>
                <a:pathLst>
                  <a:path w="3836034" h="5714">
                    <a:moveTo>
                      <a:pt x="0" y="0"/>
                    </a:moveTo>
                    <a:lnTo>
                      <a:pt x="0" y="5471"/>
                    </a:lnTo>
                    <a:lnTo>
                      <a:pt x="3835761" y="5471"/>
                    </a:lnTo>
                    <a:lnTo>
                      <a:pt x="383576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2" name="object 1362"/>
              <p:cNvSpPr/>
              <p:nvPr/>
            </p:nvSpPr>
            <p:spPr>
              <a:xfrm>
                <a:off x="17853538" y="3288271"/>
                <a:ext cx="405765" cy="1041400"/>
              </a:xfrm>
              <a:custGeom>
                <a:avLst/>
                <a:gdLst/>
                <a:ahLst/>
                <a:cxnLst/>
                <a:rect l="l" t="t" r="r" b="b"/>
                <a:pathLst>
                  <a:path w="405765" h="1041400">
                    <a:moveTo>
                      <a:pt x="405324" y="1041350"/>
                    </a:moveTo>
                    <a:lnTo>
                      <a:pt x="209273" y="464595"/>
                    </a:lnTo>
                    <a:lnTo>
                      <a:pt x="191947" y="410795"/>
                    </a:lnTo>
                    <a:lnTo>
                      <a:pt x="174828" y="363700"/>
                    </a:lnTo>
                    <a:lnTo>
                      <a:pt x="156920" y="317272"/>
                    </a:lnTo>
                    <a:lnTo>
                      <a:pt x="138148" y="271440"/>
                    </a:lnTo>
                    <a:lnTo>
                      <a:pt x="118438" y="226136"/>
                    </a:lnTo>
                    <a:lnTo>
                      <a:pt x="97714" y="181288"/>
                    </a:lnTo>
                    <a:lnTo>
                      <a:pt x="75904" y="136827"/>
                    </a:lnTo>
                    <a:lnTo>
                      <a:pt x="52932" y="92682"/>
                    </a:lnTo>
                    <a:lnTo>
                      <a:pt x="28723" y="48784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3" name="object 1363"/>
              <p:cNvSpPr/>
              <p:nvPr/>
            </p:nvSpPr>
            <p:spPr>
              <a:xfrm>
                <a:off x="18794128" y="1391591"/>
                <a:ext cx="417830" cy="1175385"/>
              </a:xfrm>
              <a:custGeom>
                <a:avLst/>
                <a:gdLst/>
                <a:ahLst/>
                <a:cxnLst/>
                <a:rect l="l" t="t" r="r" b="b"/>
                <a:pathLst>
                  <a:path w="417830" h="1175385">
                    <a:moveTo>
                      <a:pt x="0" y="1174938"/>
                    </a:moveTo>
                    <a:lnTo>
                      <a:pt x="417745" y="0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4" name="object 1364"/>
              <p:cNvSpPr/>
              <p:nvPr/>
            </p:nvSpPr>
            <p:spPr>
              <a:xfrm>
                <a:off x="18081049" y="2566529"/>
                <a:ext cx="713105" cy="1240155"/>
              </a:xfrm>
              <a:custGeom>
                <a:avLst/>
                <a:gdLst/>
                <a:ahLst/>
                <a:cxnLst/>
                <a:rect l="l" t="t" r="r" b="b"/>
                <a:pathLst>
                  <a:path w="713105" h="1240154">
                    <a:moveTo>
                      <a:pt x="713078" y="0"/>
                    </a:moveTo>
                    <a:lnTo>
                      <a:pt x="543015" y="411707"/>
                    </a:lnTo>
                    <a:lnTo>
                      <a:pt x="419002" y="658822"/>
                    </a:lnTo>
                    <a:lnTo>
                      <a:pt x="273559" y="893628"/>
                    </a:lnTo>
                    <a:lnTo>
                      <a:pt x="0" y="1240136"/>
                    </a:lnTo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3253" y="4256777"/>
            <a:ext cx="988164" cy="988164"/>
          </a:xfrm>
          <a:custGeom>
            <a:avLst/>
            <a:gdLst/>
            <a:ahLst/>
            <a:cxnLst/>
            <a:rect l="l" t="t" r="r" b="b"/>
            <a:pathLst>
              <a:path w="622300" h="622300">
                <a:moveTo>
                  <a:pt x="622272" y="0"/>
                </a:moveTo>
                <a:lnTo>
                  <a:pt x="0" y="0"/>
                </a:lnTo>
                <a:lnTo>
                  <a:pt x="0" y="622289"/>
                </a:lnTo>
                <a:lnTo>
                  <a:pt x="622272" y="622289"/>
                </a:lnTo>
                <a:lnTo>
                  <a:pt x="622272" y="0"/>
                </a:lnTo>
                <a:close/>
              </a:path>
            </a:pathLst>
          </a:custGeom>
          <a:solidFill>
            <a:srgbClr val="AFAF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93253" y="912420"/>
            <a:ext cx="988132" cy="988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93253" y="3121044"/>
            <a:ext cx="988164" cy="988164"/>
          </a:xfrm>
          <a:custGeom>
            <a:avLst/>
            <a:gdLst/>
            <a:ahLst/>
            <a:cxnLst/>
            <a:rect l="l" t="t" r="r" b="b"/>
            <a:pathLst>
              <a:path w="622300" h="622300">
                <a:moveTo>
                  <a:pt x="622272" y="0"/>
                </a:moveTo>
                <a:lnTo>
                  <a:pt x="0" y="0"/>
                </a:lnTo>
                <a:lnTo>
                  <a:pt x="0" y="622289"/>
                </a:lnTo>
                <a:lnTo>
                  <a:pt x="622272" y="622289"/>
                </a:lnTo>
                <a:lnTo>
                  <a:pt x="622272" y="0"/>
                </a:lnTo>
                <a:close/>
              </a:path>
            </a:pathLst>
          </a:custGeom>
          <a:solidFill>
            <a:srgbClr val="2E31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60182" y="4240158"/>
            <a:ext cx="677310" cy="199414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200" spc="5" dirty="0">
                <a:solidFill>
                  <a:srgbClr val="231F20"/>
                </a:solidFill>
                <a:latin typeface="Century Gothic"/>
                <a:cs typeface="Century Gothic"/>
              </a:rPr>
              <a:t>RAL</a:t>
            </a:r>
            <a:r>
              <a:rPr sz="1200" spc="-4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231F20"/>
                </a:solidFill>
                <a:latin typeface="Century Gothic"/>
                <a:cs typeface="Century Gothic"/>
              </a:rPr>
              <a:t>7038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43866" y="895785"/>
            <a:ext cx="1020431" cy="564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95"/>
              </a:spcBef>
            </a:pPr>
            <a:r>
              <a:rPr sz="1200" spc="5" dirty="0">
                <a:solidFill>
                  <a:srgbClr val="231F20"/>
                </a:solidFill>
                <a:latin typeface="Century Gothic"/>
                <a:cs typeface="Century Gothic"/>
              </a:rPr>
              <a:t>Leuning:  geborsteld</a:t>
            </a:r>
            <a:r>
              <a:rPr sz="1200" spc="-6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Century Gothic"/>
                <a:cs typeface="Century Gothic"/>
              </a:rPr>
              <a:t>RVS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60182" y="3104428"/>
            <a:ext cx="677310" cy="199414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200" spc="5" dirty="0">
                <a:solidFill>
                  <a:srgbClr val="231F20"/>
                </a:solidFill>
                <a:latin typeface="Century Gothic"/>
                <a:cs typeface="Century Gothic"/>
              </a:rPr>
              <a:t>RAL</a:t>
            </a:r>
            <a:r>
              <a:rPr sz="1200" spc="-4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231F20"/>
                </a:solidFill>
                <a:latin typeface="Century Gothic"/>
                <a:cs typeface="Century Gothic"/>
              </a:rPr>
              <a:t>7021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93253" y="5392510"/>
            <a:ext cx="988164" cy="988164"/>
          </a:xfrm>
          <a:custGeom>
            <a:avLst/>
            <a:gdLst/>
            <a:ahLst/>
            <a:cxnLst/>
            <a:rect l="l" t="t" r="r" b="b"/>
            <a:pathLst>
              <a:path w="622300" h="622300">
                <a:moveTo>
                  <a:pt x="622272" y="0"/>
                </a:moveTo>
                <a:lnTo>
                  <a:pt x="0" y="0"/>
                </a:lnTo>
                <a:lnTo>
                  <a:pt x="0" y="622289"/>
                </a:lnTo>
                <a:lnTo>
                  <a:pt x="622272" y="622289"/>
                </a:lnTo>
                <a:lnTo>
                  <a:pt x="622272" y="0"/>
                </a:lnTo>
                <a:close/>
              </a:path>
            </a:pathLst>
          </a:custGeom>
          <a:solidFill>
            <a:srgbClr val="792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93253" y="2016737"/>
            <a:ext cx="988164" cy="988164"/>
          </a:xfrm>
          <a:custGeom>
            <a:avLst/>
            <a:gdLst/>
            <a:ahLst/>
            <a:cxnLst/>
            <a:rect l="l" t="t" r="r" b="b"/>
            <a:pathLst>
              <a:path w="622300" h="622300">
                <a:moveTo>
                  <a:pt x="622272" y="0"/>
                </a:moveTo>
                <a:lnTo>
                  <a:pt x="0" y="0"/>
                </a:lnTo>
                <a:lnTo>
                  <a:pt x="0" y="622289"/>
                </a:lnTo>
                <a:lnTo>
                  <a:pt x="622272" y="622289"/>
                </a:lnTo>
                <a:lnTo>
                  <a:pt x="622272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360181" y="5375886"/>
            <a:ext cx="677311" cy="199414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200" spc="5" dirty="0">
                <a:solidFill>
                  <a:srgbClr val="231F20"/>
                </a:solidFill>
                <a:latin typeface="Century Gothic"/>
                <a:cs typeface="Century Gothic"/>
              </a:rPr>
              <a:t>RAL</a:t>
            </a:r>
            <a:r>
              <a:rPr sz="1200" spc="-4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231F20"/>
                </a:solidFill>
                <a:latin typeface="Century Gothic"/>
                <a:cs typeface="Century Gothic"/>
              </a:rPr>
              <a:t>3011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60182" y="2000107"/>
            <a:ext cx="1151514" cy="56874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200" dirty="0" err="1">
                <a:solidFill>
                  <a:srgbClr val="231F20"/>
                </a:solidFill>
                <a:latin typeface="Century Gothic"/>
                <a:cs typeface="Century Gothic"/>
              </a:rPr>
              <a:t>Dek</a:t>
            </a:r>
            <a:r>
              <a:rPr sz="1200" dirty="0">
                <a:solidFill>
                  <a:srgbClr val="231F20"/>
                </a:solidFill>
                <a:latin typeface="Century Gothic"/>
                <a:cs typeface="Century Gothic"/>
              </a:rPr>
              <a:t>:</a:t>
            </a:r>
            <a:r>
              <a:rPr lang="nl-NL" sz="120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Century Gothic"/>
                <a:cs typeface="Century Gothic"/>
              </a:rPr>
              <a:t>Ultra</a:t>
            </a:r>
            <a:r>
              <a:rPr sz="1200" spc="-4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231F20"/>
                </a:solidFill>
                <a:latin typeface="Century Gothic"/>
                <a:cs typeface="Century Gothic"/>
              </a:rPr>
              <a:t>Hogesterkte  Beton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319" name="object 319"/>
          <p:cNvSpPr txBox="1"/>
          <p:nvPr/>
        </p:nvSpPr>
        <p:spPr>
          <a:xfrm>
            <a:off x="2273093" y="317500"/>
            <a:ext cx="1866041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b="1" spc="-5" dirty="0">
                <a:solidFill>
                  <a:srgbClr val="231F20"/>
                </a:solidFill>
                <a:latin typeface="Century Gothic"/>
                <a:cs typeface="Century Gothic"/>
              </a:rPr>
              <a:t>Materialenstaat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5383587" y="525073"/>
            <a:ext cx="11353357" cy="73194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4139134" y="3129139"/>
            <a:ext cx="4515369" cy="1197615"/>
          </a:xfrm>
          <a:custGeom>
            <a:avLst/>
            <a:gdLst/>
            <a:ahLst/>
            <a:cxnLst/>
            <a:rect l="l" t="t" r="r" b="b"/>
            <a:pathLst>
              <a:path w="2810510" h="701039">
                <a:moveTo>
                  <a:pt x="0" y="700962"/>
                </a:moveTo>
                <a:lnTo>
                  <a:pt x="2809887" y="0"/>
                </a:lnTo>
              </a:path>
            </a:pathLst>
          </a:custGeom>
          <a:ln w="16886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4139444" y="3122619"/>
            <a:ext cx="4540514" cy="1133364"/>
          </a:xfrm>
          <a:custGeom>
            <a:avLst/>
            <a:gdLst/>
            <a:ahLst/>
            <a:cxnLst/>
            <a:rect l="l" t="t" r="r" b="b"/>
            <a:pathLst>
              <a:path w="2859404" h="713739">
                <a:moveTo>
                  <a:pt x="0" y="713264"/>
                </a:moveTo>
                <a:lnTo>
                  <a:pt x="0" y="713264"/>
                </a:lnTo>
              </a:path>
              <a:path w="2859404" h="713739">
                <a:moveTo>
                  <a:pt x="2859179" y="0"/>
                </a:moveTo>
                <a:lnTo>
                  <a:pt x="2859179" y="0"/>
                </a:lnTo>
              </a:path>
            </a:pathLst>
          </a:custGeom>
          <a:ln w="1688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4139134" y="2962733"/>
            <a:ext cx="4450625" cy="241495"/>
          </a:xfrm>
          <a:custGeom>
            <a:avLst/>
            <a:gdLst/>
            <a:ahLst/>
            <a:cxnLst/>
            <a:rect l="l" t="t" r="r" b="b"/>
            <a:pathLst>
              <a:path w="2769235" h="135889">
                <a:moveTo>
                  <a:pt x="0" y="135513"/>
                </a:moveTo>
                <a:lnTo>
                  <a:pt x="2768946" y="0"/>
                </a:lnTo>
              </a:path>
            </a:pathLst>
          </a:custGeom>
          <a:ln w="16886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4139134" y="2961422"/>
            <a:ext cx="4476989" cy="219816"/>
          </a:xfrm>
          <a:custGeom>
            <a:avLst/>
            <a:gdLst/>
            <a:ahLst/>
            <a:cxnLst/>
            <a:rect l="l" t="t" r="r" b="b"/>
            <a:pathLst>
              <a:path w="2819400" h="138430">
                <a:moveTo>
                  <a:pt x="0" y="137978"/>
                </a:moveTo>
                <a:lnTo>
                  <a:pt x="0" y="137978"/>
                </a:lnTo>
              </a:path>
              <a:path w="2819400" h="138430">
                <a:moveTo>
                  <a:pt x="2819293" y="0"/>
                </a:moveTo>
                <a:lnTo>
                  <a:pt x="2819293" y="0"/>
                </a:lnTo>
              </a:path>
            </a:pathLst>
          </a:custGeom>
          <a:ln w="1688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4364296" y="2305332"/>
            <a:ext cx="4225621" cy="490016"/>
          </a:xfrm>
          <a:custGeom>
            <a:avLst/>
            <a:gdLst/>
            <a:ahLst/>
            <a:cxnLst/>
            <a:rect l="l" t="t" r="r" b="b"/>
            <a:pathLst>
              <a:path w="2416810" h="400050">
                <a:moveTo>
                  <a:pt x="0" y="0"/>
                </a:moveTo>
                <a:lnTo>
                  <a:pt x="2416426" y="399751"/>
                </a:lnTo>
              </a:path>
            </a:pathLst>
          </a:custGeom>
          <a:ln w="16886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4699283" y="2151353"/>
            <a:ext cx="3917365" cy="648357"/>
          </a:xfrm>
          <a:custGeom>
            <a:avLst/>
            <a:gdLst/>
            <a:ahLst/>
            <a:cxnLst/>
            <a:rect l="l" t="t" r="r" b="b"/>
            <a:pathLst>
              <a:path w="2466975" h="408305">
                <a:moveTo>
                  <a:pt x="0" y="0"/>
                </a:moveTo>
                <a:lnTo>
                  <a:pt x="0" y="0"/>
                </a:lnTo>
              </a:path>
              <a:path w="2466975" h="408305">
                <a:moveTo>
                  <a:pt x="2466418" y="408009"/>
                </a:moveTo>
                <a:lnTo>
                  <a:pt x="2466418" y="408009"/>
                </a:lnTo>
              </a:path>
            </a:pathLst>
          </a:custGeom>
          <a:ln w="1688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4296064" y="1187770"/>
            <a:ext cx="4225621" cy="1086992"/>
          </a:xfrm>
          <a:custGeom>
            <a:avLst/>
            <a:gdLst/>
            <a:ahLst/>
            <a:cxnLst/>
            <a:rect l="l" t="t" r="r" b="b"/>
            <a:pathLst>
              <a:path w="2452370" h="690880">
                <a:moveTo>
                  <a:pt x="0" y="0"/>
                </a:moveTo>
                <a:lnTo>
                  <a:pt x="2451786" y="690366"/>
                </a:lnTo>
              </a:path>
            </a:pathLst>
          </a:custGeom>
          <a:ln w="16886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4575943" y="1163178"/>
            <a:ext cx="3970807" cy="1118239"/>
          </a:xfrm>
          <a:custGeom>
            <a:avLst/>
            <a:gdLst/>
            <a:ahLst/>
            <a:cxnLst/>
            <a:rect l="l" t="t" r="r" b="b"/>
            <a:pathLst>
              <a:path w="2500629" h="704215">
                <a:moveTo>
                  <a:pt x="0" y="0"/>
                </a:moveTo>
                <a:lnTo>
                  <a:pt x="0" y="0"/>
                </a:lnTo>
              </a:path>
              <a:path w="2500629" h="704215">
                <a:moveTo>
                  <a:pt x="2500495" y="704086"/>
                </a:moveTo>
                <a:lnTo>
                  <a:pt x="2500495" y="704086"/>
                </a:lnTo>
              </a:path>
            </a:pathLst>
          </a:custGeom>
          <a:ln w="1688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7327033" y="8102733"/>
            <a:ext cx="1809012" cy="17923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9097660" y="7008262"/>
            <a:ext cx="3220607" cy="1492330"/>
          </a:xfrm>
          <a:custGeom>
            <a:avLst/>
            <a:gdLst/>
            <a:ahLst/>
            <a:cxnLst/>
            <a:rect l="l" t="t" r="r" b="b"/>
            <a:pathLst>
              <a:path w="2028190" h="939800">
                <a:moveTo>
                  <a:pt x="2028022" y="0"/>
                </a:moveTo>
                <a:lnTo>
                  <a:pt x="0" y="939668"/>
                </a:lnTo>
              </a:path>
            </a:pathLst>
          </a:custGeom>
          <a:ln w="16886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9073448" y="6985828"/>
            <a:ext cx="3293208" cy="1526613"/>
          </a:xfrm>
          <a:custGeom>
            <a:avLst/>
            <a:gdLst/>
            <a:ahLst/>
            <a:cxnLst/>
            <a:rect l="l" t="t" r="r" b="b"/>
            <a:pathLst>
              <a:path w="2073909" h="961389">
                <a:moveTo>
                  <a:pt x="2073767" y="0"/>
                </a:moveTo>
                <a:lnTo>
                  <a:pt x="2073767" y="0"/>
                </a:lnTo>
              </a:path>
              <a:path w="2073909" h="961389">
                <a:moveTo>
                  <a:pt x="0" y="960861"/>
                </a:moveTo>
                <a:lnTo>
                  <a:pt x="0" y="960861"/>
                </a:lnTo>
              </a:path>
            </a:pathLst>
          </a:custGeom>
          <a:ln w="1688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3316542" y="7950746"/>
            <a:ext cx="3420404" cy="19234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12120652" y="8962064"/>
            <a:ext cx="3130867" cy="0"/>
          </a:xfrm>
          <a:custGeom>
            <a:avLst/>
            <a:gdLst/>
            <a:ahLst/>
            <a:cxnLst/>
            <a:rect l="l" t="t" r="r" b="b"/>
            <a:pathLst>
              <a:path w="1971675">
                <a:moveTo>
                  <a:pt x="0" y="0"/>
                </a:moveTo>
                <a:lnTo>
                  <a:pt x="1971233" y="0"/>
                </a:lnTo>
              </a:path>
            </a:pathLst>
          </a:custGeom>
          <a:ln w="16886">
            <a:solidFill>
              <a:srgbClr val="6D6E71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2067145" y="8962064"/>
            <a:ext cx="3210524" cy="0"/>
          </a:xfrm>
          <a:custGeom>
            <a:avLst/>
            <a:gdLst/>
            <a:ahLst/>
            <a:cxnLst/>
            <a:rect l="l" t="t" r="r" b="b"/>
            <a:pathLst>
              <a:path w="2021840">
                <a:moveTo>
                  <a:pt x="0" y="0"/>
                </a:moveTo>
                <a:lnTo>
                  <a:pt x="0" y="0"/>
                </a:lnTo>
              </a:path>
              <a:path w="2021840">
                <a:moveTo>
                  <a:pt x="2021782" y="0"/>
                </a:moveTo>
                <a:lnTo>
                  <a:pt x="2021782" y="0"/>
                </a:lnTo>
              </a:path>
            </a:pathLst>
          </a:custGeom>
          <a:ln w="16886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4139134" y="5478785"/>
            <a:ext cx="8214439" cy="1387463"/>
          </a:xfrm>
          <a:custGeom>
            <a:avLst/>
            <a:gdLst/>
            <a:ahLst/>
            <a:cxnLst/>
            <a:rect l="l" t="t" r="r" b="b"/>
            <a:pathLst>
              <a:path w="5139690" h="865504">
                <a:moveTo>
                  <a:pt x="0" y="0"/>
                </a:moveTo>
                <a:lnTo>
                  <a:pt x="5139425" y="865208"/>
                </a:lnTo>
              </a:path>
            </a:pathLst>
          </a:custGeom>
          <a:ln w="16886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4139323" y="5483004"/>
            <a:ext cx="8241088" cy="1387463"/>
          </a:xfrm>
          <a:custGeom>
            <a:avLst/>
            <a:gdLst/>
            <a:ahLst/>
            <a:cxnLst/>
            <a:rect l="l" t="t" r="r" b="b"/>
            <a:pathLst>
              <a:path w="5189855" h="873760">
                <a:moveTo>
                  <a:pt x="0" y="0"/>
                </a:moveTo>
                <a:lnTo>
                  <a:pt x="0" y="0"/>
                </a:lnTo>
              </a:path>
              <a:path w="5189855" h="873760">
                <a:moveTo>
                  <a:pt x="5189324" y="873609"/>
                </a:moveTo>
                <a:lnTo>
                  <a:pt x="5189324" y="873609"/>
                </a:lnTo>
              </a:path>
            </a:pathLst>
          </a:custGeom>
          <a:ln w="1688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 txBox="1"/>
          <p:nvPr/>
        </p:nvSpPr>
        <p:spPr>
          <a:xfrm>
            <a:off x="7269160" y="9896494"/>
            <a:ext cx="2007396" cy="187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2299"/>
              </a:lnSpc>
              <a:spcBef>
                <a:spcPts val="95"/>
              </a:spcBef>
            </a:pPr>
            <a:r>
              <a:rPr lang="nl-NL" sz="1200" dirty="0">
                <a:solidFill>
                  <a:srgbClr val="231F20"/>
                </a:solidFill>
                <a:latin typeface="Century Gothic"/>
                <a:cs typeface="Century Gothic"/>
              </a:rPr>
              <a:t>Scharnier: </a:t>
            </a:r>
            <a:r>
              <a:rPr sz="1200" dirty="0" err="1">
                <a:solidFill>
                  <a:srgbClr val="231F20"/>
                </a:solidFill>
                <a:latin typeface="Century Gothic"/>
                <a:cs typeface="Century Gothic"/>
              </a:rPr>
              <a:t>Ossebloed</a:t>
            </a:r>
            <a:r>
              <a:rPr sz="1200" spc="5" dirty="0" err="1">
                <a:solidFill>
                  <a:srgbClr val="231F20"/>
                </a:solidFill>
                <a:latin typeface="Century Gothic"/>
                <a:cs typeface="Century Gothic"/>
              </a:rPr>
              <a:t>ro</a:t>
            </a:r>
            <a:r>
              <a:rPr lang="nl-NL" sz="1200" spc="5" dirty="0" err="1">
                <a:solidFill>
                  <a:srgbClr val="231F20"/>
                </a:solidFill>
                <a:latin typeface="Century Gothic"/>
                <a:cs typeface="Century Gothic"/>
              </a:rPr>
              <a:t>od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777" name="object 777"/>
          <p:cNvSpPr txBox="1"/>
          <p:nvPr/>
        </p:nvSpPr>
        <p:spPr>
          <a:xfrm>
            <a:off x="13296374" y="9896495"/>
            <a:ext cx="1314181" cy="18402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100" spc="5" dirty="0">
                <a:solidFill>
                  <a:srgbClr val="231F20"/>
                </a:solidFill>
                <a:latin typeface="Century Gothic"/>
                <a:cs typeface="Century Gothic"/>
              </a:rPr>
              <a:t>Oude</a:t>
            </a:r>
            <a:r>
              <a:rPr sz="1100" spc="-4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Century Gothic"/>
                <a:cs typeface="Century Gothic"/>
              </a:rPr>
              <a:t>Waalbrug</a:t>
            </a:r>
            <a:endParaRPr sz="1100" dirty="0">
              <a:latin typeface="Century Gothic"/>
              <a:cs typeface="Century Gothic"/>
            </a:endParaRPr>
          </a:p>
        </p:txBody>
      </p:sp>
      <p:pic>
        <p:nvPicPr>
          <p:cNvPr id="13" name="Picture 12" descr="A picture containing bridge, outdoor, river&#10;&#10;Description automatically generated">
            <a:extLst>
              <a:ext uri="{FF2B5EF4-FFF2-40B4-BE49-F238E27FC236}">
                <a16:creationId xmlns:a16="http://schemas.microsoft.com/office/drawing/2014/main" id="{AA444D1A-9842-4D1A-ACA2-FFE2345D92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1" t="38867" r="32387" b="35869"/>
          <a:stretch/>
        </p:blipFill>
        <p:spPr>
          <a:xfrm>
            <a:off x="10203759" y="8097487"/>
            <a:ext cx="1863386" cy="179829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object 326">
            <a:extLst>
              <a:ext uri="{FF2B5EF4-FFF2-40B4-BE49-F238E27FC236}">
                <a16:creationId xmlns:a16="http://schemas.microsoft.com/office/drawing/2014/main" id="{64815E87-FA01-452F-AC85-2898EB4EB48A}"/>
              </a:ext>
            </a:extLst>
          </p:cNvPr>
          <p:cNvSpPr/>
          <p:nvPr/>
        </p:nvSpPr>
        <p:spPr>
          <a:xfrm rot="700915">
            <a:off x="8391207" y="2947287"/>
            <a:ext cx="186328" cy="45719"/>
          </a:xfrm>
          <a:custGeom>
            <a:avLst/>
            <a:gdLst/>
            <a:ahLst/>
            <a:cxnLst/>
            <a:rect l="l" t="t" r="r" b="b"/>
            <a:pathLst>
              <a:path w="2769235" h="135889">
                <a:moveTo>
                  <a:pt x="0" y="135513"/>
                </a:moveTo>
                <a:lnTo>
                  <a:pt x="2768946" y="0"/>
                </a:lnTo>
              </a:path>
            </a:pathLst>
          </a:custGeom>
          <a:ln w="16886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10724356" y="10023834"/>
            <a:ext cx="1614204" cy="230191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400" spc="5" dirty="0">
                <a:solidFill>
                  <a:srgbClr val="231F20"/>
                </a:solidFill>
                <a:latin typeface="Century Gothic"/>
                <a:cs typeface="Century Gothic"/>
              </a:rPr>
              <a:t>Leuning</a:t>
            </a:r>
            <a:r>
              <a:rPr sz="1400" spc="-45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Century Gothic"/>
                <a:cs typeface="Century Gothic"/>
              </a:rPr>
              <a:t>detail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783026" y="1644160"/>
            <a:ext cx="1086196" cy="2758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6400"/>
              </a:lnSpc>
              <a:spcBef>
                <a:spcPts val="90"/>
              </a:spcBef>
            </a:pPr>
            <a:r>
              <a:rPr sz="500" spc="10" dirty="0">
                <a:solidFill>
                  <a:srgbClr val="231F20"/>
                </a:solidFill>
                <a:latin typeface="Century Gothic"/>
                <a:cs typeface="Century Gothic"/>
              </a:rPr>
              <a:t>* </a:t>
            </a:r>
            <a:r>
              <a:rPr sz="500" spc="5" dirty="0">
                <a:solidFill>
                  <a:srgbClr val="231F20"/>
                </a:solidFill>
                <a:latin typeface="Century Gothic"/>
                <a:cs typeface="Century Gothic"/>
              </a:rPr>
              <a:t>verlichting detail  </a:t>
            </a:r>
            <a:r>
              <a:rPr sz="500" spc="15" dirty="0">
                <a:solidFill>
                  <a:srgbClr val="231F20"/>
                </a:solidFill>
                <a:latin typeface="Century Gothic"/>
                <a:cs typeface="Century Gothic"/>
              </a:rPr>
              <a:t>nader </a:t>
            </a:r>
            <a:r>
              <a:rPr sz="500" spc="10" dirty="0">
                <a:solidFill>
                  <a:srgbClr val="231F20"/>
                </a:solidFill>
                <a:latin typeface="Century Gothic"/>
                <a:cs typeface="Century Gothic"/>
              </a:rPr>
              <a:t>uit </a:t>
            </a:r>
            <a:r>
              <a:rPr sz="500" spc="15" dirty="0">
                <a:solidFill>
                  <a:srgbClr val="231F20"/>
                </a:solidFill>
                <a:latin typeface="Century Gothic"/>
                <a:cs typeface="Century Gothic"/>
              </a:rPr>
              <a:t>te</a:t>
            </a:r>
            <a:r>
              <a:rPr sz="500" spc="-6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500" spc="15" dirty="0">
                <a:solidFill>
                  <a:srgbClr val="231F20"/>
                </a:solidFill>
                <a:latin typeface="Century Gothic"/>
                <a:cs typeface="Century Gothic"/>
              </a:rPr>
              <a:t>werken</a:t>
            </a:r>
            <a:endParaRPr sz="500">
              <a:latin typeface="Century Gothic"/>
              <a:cs typeface="Century Gothic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745140" y="317500"/>
            <a:ext cx="7691720" cy="2607909"/>
            <a:chOff x="14982353" y="478670"/>
            <a:chExt cx="4699000" cy="1593215"/>
          </a:xfrm>
        </p:grpSpPr>
        <p:sp>
          <p:nvSpPr>
            <p:cNvPr id="16" name="object 16"/>
            <p:cNvSpPr/>
            <p:nvPr/>
          </p:nvSpPr>
          <p:spPr>
            <a:xfrm>
              <a:off x="18449120" y="2070243"/>
              <a:ext cx="378460" cy="0"/>
            </a:xfrm>
            <a:custGeom>
              <a:avLst/>
              <a:gdLst/>
              <a:ahLst/>
              <a:cxnLst/>
              <a:rect l="l" t="t" r="r" b="b"/>
              <a:pathLst>
                <a:path w="378459">
                  <a:moveTo>
                    <a:pt x="0" y="0"/>
                  </a:moveTo>
                  <a:lnTo>
                    <a:pt x="37814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982353" y="478670"/>
              <a:ext cx="4698463" cy="15915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607518" y="1051478"/>
              <a:ext cx="3175" cy="1019175"/>
            </a:xfrm>
            <a:custGeom>
              <a:avLst/>
              <a:gdLst/>
              <a:ahLst/>
              <a:cxnLst/>
              <a:rect l="l" t="t" r="r" b="b"/>
              <a:pathLst>
                <a:path w="3175" h="1019175">
                  <a:moveTo>
                    <a:pt x="3039" y="0"/>
                  </a:moveTo>
                  <a:lnTo>
                    <a:pt x="0" y="0"/>
                  </a:lnTo>
                  <a:lnTo>
                    <a:pt x="0" y="1018768"/>
                  </a:lnTo>
                  <a:lnTo>
                    <a:pt x="3039" y="1018768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0745140" y="3127327"/>
            <a:ext cx="7691720" cy="6463122"/>
            <a:chOff x="14982353" y="2195240"/>
            <a:chExt cx="4699000" cy="3948429"/>
          </a:xfrm>
        </p:grpSpPr>
        <p:sp>
          <p:nvSpPr>
            <p:cNvPr id="20" name="object 20"/>
            <p:cNvSpPr/>
            <p:nvPr/>
          </p:nvSpPr>
          <p:spPr>
            <a:xfrm>
              <a:off x="18449120" y="2197345"/>
              <a:ext cx="378460" cy="0"/>
            </a:xfrm>
            <a:custGeom>
              <a:avLst/>
              <a:gdLst/>
              <a:ahLst/>
              <a:cxnLst/>
              <a:rect l="l" t="t" r="r" b="b"/>
              <a:pathLst>
                <a:path w="378459">
                  <a:moveTo>
                    <a:pt x="0" y="0"/>
                  </a:moveTo>
                  <a:lnTo>
                    <a:pt x="37814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982353" y="2195240"/>
              <a:ext cx="4698462" cy="39483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983864" y="3709882"/>
              <a:ext cx="3409315" cy="478790"/>
            </a:xfrm>
            <a:custGeom>
              <a:avLst/>
              <a:gdLst/>
              <a:ahLst/>
              <a:cxnLst/>
              <a:rect l="l" t="t" r="r" b="b"/>
              <a:pathLst>
                <a:path w="3409315" h="478789">
                  <a:moveTo>
                    <a:pt x="3408857" y="0"/>
                  </a:moveTo>
                  <a:lnTo>
                    <a:pt x="0" y="0"/>
                  </a:lnTo>
                  <a:lnTo>
                    <a:pt x="0" y="478724"/>
                  </a:lnTo>
                  <a:lnTo>
                    <a:pt x="2571967" y="478724"/>
                  </a:lnTo>
                  <a:lnTo>
                    <a:pt x="3408857" y="421986"/>
                  </a:lnTo>
                  <a:lnTo>
                    <a:pt x="3408857" y="0"/>
                  </a:lnTo>
                  <a:close/>
                </a:path>
              </a:pathLst>
            </a:custGeom>
            <a:solidFill>
              <a:srgbClr val="CED0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983865" y="3709882"/>
              <a:ext cx="3409315" cy="478790"/>
            </a:xfrm>
            <a:custGeom>
              <a:avLst/>
              <a:gdLst/>
              <a:ahLst/>
              <a:cxnLst/>
              <a:rect l="l" t="t" r="r" b="b"/>
              <a:pathLst>
                <a:path w="3409315" h="478789">
                  <a:moveTo>
                    <a:pt x="0" y="478724"/>
                  </a:moveTo>
                  <a:lnTo>
                    <a:pt x="2571967" y="478724"/>
                  </a:lnTo>
                  <a:lnTo>
                    <a:pt x="3408857" y="421986"/>
                  </a:lnTo>
                  <a:lnTo>
                    <a:pt x="3408857" y="0"/>
                  </a:lnTo>
                </a:path>
              </a:pathLst>
            </a:custGeom>
            <a:ln w="3175">
              <a:solidFill>
                <a:srgbClr val="CED0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591292" y="4643020"/>
              <a:ext cx="73025" cy="32384"/>
            </a:xfrm>
            <a:custGeom>
              <a:avLst/>
              <a:gdLst/>
              <a:ahLst/>
              <a:cxnLst/>
              <a:rect l="l" t="t" r="r" b="b"/>
              <a:pathLst>
                <a:path w="73025" h="32385">
                  <a:moveTo>
                    <a:pt x="51165" y="0"/>
                  </a:moveTo>
                  <a:lnTo>
                    <a:pt x="0" y="0"/>
                  </a:lnTo>
                  <a:lnTo>
                    <a:pt x="72442" y="31915"/>
                  </a:lnTo>
                  <a:lnTo>
                    <a:pt x="511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591292" y="4643020"/>
              <a:ext cx="73025" cy="32384"/>
            </a:xfrm>
            <a:custGeom>
              <a:avLst/>
              <a:gdLst/>
              <a:ahLst/>
              <a:cxnLst/>
              <a:rect l="l" t="t" r="r" b="b"/>
              <a:pathLst>
                <a:path w="73025" h="32385">
                  <a:moveTo>
                    <a:pt x="72442" y="31915"/>
                  </a:moveTo>
                  <a:lnTo>
                    <a:pt x="51165" y="0"/>
                  </a:lnTo>
                  <a:lnTo>
                    <a:pt x="0" y="0"/>
                  </a:lnTo>
                  <a:lnTo>
                    <a:pt x="72442" y="3191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591294" y="4643020"/>
              <a:ext cx="73025" cy="32384"/>
            </a:xfrm>
            <a:custGeom>
              <a:avLst/>
              <a:gdLst/>
              <a:ahLst/>
              <a:cxnLst/>
              <a:rect l="l" t="t" r="r" b="b"/>
              <a:pathLst>
                <a:path w="73025" h="32385">
                  <a:moveTo>
                    <a:pt x="51165" y="0"/>
                  </a:moveTo>
                  <a:lnTo>
                    <a:pt x="72442" y="31915"/>
                  </a:lnTo>
                  <a:lnTo>
                    <a:pt x="0" y="0"/>
                  </a:lnTo>
                  <a:lnTo>
                    <a:pt x="51165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8275699" y="5664309"/>
              <a:ext cx="69215" cy="32384"/>
            </a:xfrm>
            <a:custGeom>
              <a:avLst/>
              <a:gdLst/>
              <a:ahLst/>
              <a:cxnLst/>
              <a:rect l="l" t="t" r="r" b="b"/>
              <a:pathLst>
                <a:path w="69215" h="32385">
                  <a:moveTo>
                    <a:pt x="47619" y="0"/>
                  </a:moveTo>
                  <a:lnTo>
                    <a:pt x="0" y="31915"/>
                  </a:lnTo>
                  <a:lnTo>
                    <a:pt x="68896" y="31915"/>
                  </a:lnTo>
                  <a:lnTo>
                    <a:pt x="4761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8275699" y="5664309"/>
              <a:ext cx="69215" cy="32384"/>
            </a:xfrm>
            <a:custGeom>
              <a:avLst/>
              <a:gdLst/>
              <a:ahLst/>
              <a:cxnLst/>
              <a:rect l="l" t="t" r="r" b="b"/>
              <a:pathLst>
                <a:path w="69215" h="32385">
                  <a:moveTo>
                    <a:pt x="68896" y="31915"/>
                  </a:moveTo>
                  <a:lnTo>
                    <a:pt x="47619" y="0"/>
                  </a:lnTo>
                  <a:lnTo>
                    <a:pt x="0" y="31915"/>
                  </a:lnTo>
                  <a:lnTo>
                    <a:pt x="68896" y="3191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8275699" y="5664309"/>
              <a:ext cx="69215" cy="32384"/>
            </a:xfrm>
            <a:custGeom>
              <a:avLst/>
              <a:gdLst/>
              <a:ahLst/>
              <a:cxnLst/>
              <a:rect l="l" t="t" r="r" b="b"/>
              <a:pathLst>
                <a:path w="69215" h="32385">
                  <a:moveTo>
                    <a:pt x="68896" y="31915"/>
                  </a:moveTo>
                  <a:lnTo>
                    <a:pt x="47619" y="0"/>
                  </a:lnTo>
                  <a:lnTo>
                    <a:pt x="0" y="31915"/>
                  </a:lnTo>
                  <a:lnTo>
                    <a:pt x="68896" y="3191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8421090" y="5887716"/>
              <a:ext cx="73025" cy="32384"/>
            </a:xfrm>
            <a:custGeom>
              <a:avLst/>
              <a:gdLst/>
              <a:ahLst/>
              <a:cxnLst/>
              <a:rect l="l" t="t" r="r" b="b"/>
              <a:pathLst>
                <a:path w="73025" h="32385">
                  <a:moveTo>
                    <a:pt x="51165" y="0"/>
                  </a:moveTo>
                  <a:lnTo>
                    <a:pt x="0" y="0"/>
                  </a:lnTo>
                  <a:lnTo>
                    <a:pt x="72442" y="31915"/>
                  </a:lnTo>
                  <a:lnTo>
                    <a:pt x="511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8421090" y="5887716"/>
              <a:ext cx="73025" cy="32384"/>
            </a:xfrm>
            <a:custGeom>
              <a:avLst/>
              <a:gdLst/>
              <a:ahLst/>
              <a:cxnLst/>
              <a:rect l="l" t="t" r="r" b="b"/>
              <a:pathLst>
                <a:path w="73025" h="32385">
                  <a:moveTo>
                    <a:pt x="72442" y="31915"/>
                  </a:moveTo>
                  <a:lnTo>
                    <a:pt x="51165" y="0"/>
                  </a:lnTo>
                  <a:lnTo>
                    <a:pt x="0" y="0"/>
                  </a:lnTo>
                  <a:lnTo>
                    <a:pt x="72442" y="3191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8421090" y="5887716"/>
              <a:ext cx="73025" cy="32384"/>
            </a:xfrm>
            <a:custGeom>
              <a:avLst/>
              <a:gdLst/>
              <a:ahLst/>
              <a:cxnLst/>
              <a:rect l="l" t="t" r="r" b="b"/>
              <a:pathLst>
                <a:path w="73025" h="32385">
                  <a:moveTo>
                    <a:pt x="51165" y="0"/>
                  </a:moveTo>
                  <a:lnTo>
                    <a:pt x="72442" y="31915"/>
                  </a:lnTo>
                  <a:lnTo>
                    <a:pt x="0" y="0"/>
                  </a:lnTo>
                  <a:lnTo>
                    <a:pt x="51165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983865" y="569622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4559"/>
                  </a:moveTo>
                  <a:lnTo>
                    <a:pt x="455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983865" y="5696224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0" y="25836"/>
                  </a:moveTo>
                  <a:lnTo>
                    <a:pt x="25836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4983865" y="5696224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0" y="47619"/>
                  </a:moveTo>
                  <a:lnTo>
                    <a:pt x="476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4983865" y="5696224"/>
              <a:ext cx="69215" cy="69215"/>
            </a:xfrm>
            <a:custGeom>
              <a:avLst/>
              <a:gdLst/>
              <a:ahLst/>
              <a:cxnLst/>
              <a:rect l="l" t="t" r="r" b="b"/>
              <a:pathLst>
                <a:path w="69215" h="69214">
                  <a:moveTo>
                    <a:pt x="0" y="68896"/>
                  </a:moveTo>
                  <a:lnTo>
                    <a:pt x="68896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4983865" y="5696224"/>
              <a:ext cx="90805" cy="90805"/>
            </a:xfrm>
            <a:custGeom>
              <a:avLst/>
              <a:gdLst/>
              <a:ahLst/>
              <a:cxnLst/>
              <a:rect l="l" t="t" r="r" b="b"/>
              <a:pathLst>
                <a:path w="90805" h="90804">
                  <a:moveTo>
                    <a:pt x="0" y="90680"/>
                  </a:moveTo>
                  <a:lnTo>
                    <a:pt x="9068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4983865" y="5696224"/>
              <a:ext cx="112395" cy="112395"/>
            </a:xfrm>
            <a:custGeom>
              <a:avLst/>
              <a:gdLst/>
              <a:ahLst/>
              <a:cxnLst/>
              <a:rect l="l" t="t" r="r" b="b"/>
              <a:pathLst>
                <a:path w="112394" h="112395">
                  <a:moveTo>
                    <a:pt x="0" y="111956"/>
                  </a:moveTo>
                  <a:lnTo>
                    <a:pt x="111956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4983865" y="5696224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0" y="133234"/>
                  </a:moveTo>
                  <a:lnTo>
                    <a:pt x="133234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4983865" y="5696224"/>
              <a:ext cx="155575" cy="155575"/>
            </a:xfrm>
            <a:custGeom>
              <a:avLst/>
              <a:gdLst/>
              <a:ahLst/>
              <a:cxnLst/>
              <a:rect l="l" t="t" r="r" b="b"/>
              <a:pathLst>
                <a:path w="155575" h="155575">
                  <a:moveTo>
                    <a:pt x="0" y="155015"/>
                  </a:moveTo>
                  <a:lnTo>
                    <a:pt x="15501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983866" y="569622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0" y="176291"/>
                  </a:moveTo>
                  <a:lnTo>
                    <a:pt x="1762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499045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011727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503351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5054788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5076066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509785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5119127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14091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5162188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518397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20525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226526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524831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5269588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529137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5312649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533443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535571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5376987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539877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5420048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544183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5463109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5484893" y="5696224"/>
              <a:ext cx="191135" cy="191770"/>
            </a:xfrm>
            <a:custGeom>
              <a:avLst/>
              <a:gdLst/>
              <a:ahLst/>
              <a:cxnLst/>
              <a:rect l="l" t="t" r="r" b="b"/>
              <a:pathLst>
                <a:path w="191134" h="191770">
                  <a:moveTo>
                    <a:pt x="0" y="191491"/>
                  </a:moveTo>
                  <a:lnTo>
                    <a:pt x="19098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550617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5527447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554923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5570508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559229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5613569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5635354" y="5696224"/>
              <a:ext cx="191135" cy="191770"/>
            </a:xfrm>
            <a:custGeom>
              <a:avLst/>
              <a:gdLst/>
              <a:ahLst/>
              <a:cxnLst/>
              <a:rect l="l" t="t" r="r" b="b"/>
              <a:pathLst>
                <a:path w="191134" h="191770">
                  <a:moveTo>
                    <a:pt x="0" y="191491"/>
                  </a:moveTo>
                  <a:lnTo>
                    <a:pt x="19098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565663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5677907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569969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5720969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574275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576403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5785814" y="5696224"/>
              <a:ext cx="191135" cy="191770"/>
            </a:xfrm>
            <a:custGeom>
              <a:avLst/>
              <a:gdLst/>
              <a:ahLst/>
              <a:cxnLst/>
              <a:rect l="l" t="t" r="r" b="b"/>
              <a:pathLst>
                <a:path w="191134" h="191770">
                  <a:moveTo>
                    <a:pt x="0" y="191491"/>
                  </a:moveTo>
                  <a:lnTo>
                    <a:pt x="19098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580709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5828368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585015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5871429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589321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591449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5935767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595755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5978828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600061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6021889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6043674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606495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6086227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610801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6129288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615107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617235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6194134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621541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6236688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625847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627975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630153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632281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6344594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636587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6387149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640893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643021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645199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647327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6495054" y="5696224"/>
              <a:ext cx="191135" cy="191770"/>
            </a:xfrm>
            <a:custGeom>
              <a:avLst/>
              <a:gdLst/>
              <a:ahLst/>
              <a:cxnLst/>
              <a:rect l="l" t="t" r="r" b="b"/>
              <a:pathLst>
                <a:path w="191134" h="191770">
                  <a:moveTo>
                    <a:pt x="0" y="191491"/>
                  </a:moveTo>
                  <a:lnTo>
                    <a:pt x="19098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651633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6537609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655939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658067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6602455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662373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6645516" y="5696224"/>
              <a:ext cx="191135" cy="191770"/>
            </a:xfrm>
            <a:custGeom>
              <a:avLst/>
              <a:gdLst/>
              <a:ahLst/>
              <a:cxnLst/>
              <a:rect l="l" t="t" r="r" b="b"/>
              <a:pathLst>
                <a:path w="191134" h="191770">
                  <a:moveTo>
                    <a:pt x="0" y="191491"/>
                  </a:moveTo>
                  <a:lnTo>
                    <a:pt x="19098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666679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6688069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6709854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673113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6752915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677419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6795469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681725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683853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6860314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688159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6903375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692465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6945929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696771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698899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7010774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703205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7053835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707511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7096389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711817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713945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7161235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718251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7204296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722557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724685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7268634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728991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7311695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733297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7354756" y="5696224"/>
              <a:ext cx="191135" cy="191770"/>
            </a:xfrm>
            <a:custGeom>
              <a:avLst/>
              <a:gdLst/>
              <a:ahLst/>
              <a:cxnLst/>
              <a:rect l="l" t="t" r="r" b="b"/>
              <a:pathLst>
                <a:path w="191134" h="191770">
                  <a:moveTo>
                    <a:pt x="0" y="191491"/>
                  </a:moveTo>
                  <a:lnTo>
                    <a:pt x="19098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737603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739731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7419094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744037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7462155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748343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7505216" y="5696224"/>
              <a:ext cx="191135" cy="191770"/>
            </a:xfrm>
            <a:custGeom>
              <a:avLst/>
              <a:gdLst/>
              <a:ahLst/>
              <a:cxnLst/>
              <a:rect l="l" t="t" r="r" b="b"/>
              <a:pathLst>
                <a:path w="191134" h="191770">
                  <a:moveTo>
                    <a:pt x="0" y="191491"/>
                  </a:moveTo>
                  <a:lnTo>
                    <a:pt x="19098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7526494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754777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7569555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759083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7612616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763389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7655677" y="5696224"/>
              <a:ext cx="191135" cy="191770"/>
            </a:xfrm>
            <a:custGeom>
              <a:avLst/>
              <a:gdLst/>
              <a:ahLst/>
              <a:cxnLst/>
              <a:rect l="l" t="t" r="r" b="b"/>
              <a:pathLst>
                <a:path w="191134" h="191770">
                  <a:moveTo>
                    <a:pt x="0" y="191491"/>
                  </a:moveTo>
                  <a:lnTo>
                    <a:pt x="19098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7676954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769823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7720016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774129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7763077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7784354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7805630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7827415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784869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7870476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789175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7913537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7934814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795609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7977875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799915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8020936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8042213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8063997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8085274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8106551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8128335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8149612" y="5696224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8171397" y="5706862"/>
              <a:ext cx="180975" cy="180975"/>
            </a:xfrm>
            <a:custGeom>
              <a:avLst/>
              <a:gdLst/>
              <a:ahLst/>
              <a:cxnLst/>
              <a:rect l="l" t="t" r="r" b="b"/>
              <a:pathLst>
                <a:path w="180975" h="180975">
                  <a:moveTo>
                    <a:pt x="0" y="180853"/>
                  </a:moveTo>
                  <a:lnTo>
                    <a:pt x="180346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8192674" y="5720033"/>
              <a:ext cx="168275" cy="168275"/>
            </a:xfrm>
            <a:custGeom>
              <a:avLst/>
              <a:gdLst/>
              <a:ahLst/>
              <a:cxnLst/>
              <a:rect l="l" t="t" r="r" b="b"/>
              <a:pathLst>
                <a:path w="168275" h="168275">
                  <a:moveTo>
                    <a:pt x="0" y="167681"/>
                  </a:moveTo>
                  <a:lnTo>
                    <a:pt x="16768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8214458" y="5732698"/>
              <a:ext cx="154940" cy="155575"/>
            </a:xfrm>
            <a:custGeom>
              <a:avLst/>
              <a:gdLst/>
              <a:ahLst/>
              <a:cxnLst/>
              <a:rect l="l" t="t" r="r" b="b"/>
              <a:pathLst>
                <a:path w="154940" h="155575">
                  <a:moveTo>
                    <a:pt x="0" y="155017"/>
                  </a:moveTo>
                  <a:lnTo>
                    <a:pt x="15451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8235734" y="5745870"/>
              <a:ext cx="142240" cy="142240"/>
            </a:xfrm>
            <a:custGeom>
              <a:avLst/>
              <a:gdLst/>
              <a:ahLst/>
              <a:cxnLst/>
              <a:rect l="l" t="t" r="r" b="b"/>
              <a:pathLst>
                <a:path w="142240" h="142239">
                  <a:moveTo>
                    <a:pt x="0" y="141845"/>
                  </a:moveTo>
                  <a:lnTo>
                    <a:pt x="14184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8257011" y="5758534"/>
              <a:ext cx="129539" cy="129539"/>
            </a:xfrm>
            <a:custGeom>
              <a:avLst/>
              <a:gdLst/>
              <a:ahLst/>
              <a:cxnLst/>
              <a:rect l="l" t="t" r="r" b="b"/>
              <a:pathLst>
                <a:path w="129540" h="129539">
                  <a:moveTo>
                    <a:pt x="0" y="129180"/>
                  </a:moveTo>
                  <a:lnTo>
                    <a:pt x="12918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8278796" y="5771199"/>
              <a:ext cx="116205" cy="116839"/>
            </a:xfrm>
            <a:custGeom>
              <a:avLst/>
              <a:gdLst/>
              <a:ahLst/>
              <a:cxnLst/>
              <a:rect l="l" t="t" r="r" b="b"/>
              <a:pathLst>
                <a:path w="116205" h="116839">
                  <a:moveTo>
                    <a:pt x="0" y="116516"/>
                  </a:moveTo>
                  <a:lnTo>
                    <a:pt x="11600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8300073" y="5784371"/>
              <a:ext cx="103505" cy="103505"/>
            </a:xfrm>
            <a:custGeom>
              <a:avLst/>
              <a:gdLst/>
              <a:ahLst/>
              <a:cxnLst/>
              <a:rect l="l" t="t" r="r" b="b"/>
              <a:pathLst>
                <a:path w="103505" h="103504">
                  <a:moveTo>
                    <a:pt x="0" y="103344"/>
                  </a:moveTo>
                  <a:lnTo>
                    <a:pt x="103344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8321857" y="5797035"/>
              <a:ext cx="90170" cy="90805"/>
            </a:xfrm>
            <a:custGeom>
              <a:avLst/>
              <a:gdLst/>
              <a:ahLst/>
              <a:cxnLst/>
              <a:rect l="l" t="t" r="r" b="b"/>
              <a:pathLst>
                <a:path w="90169" h="90804">
                  <a:moveTo>
                    <a:pt x="0" y="90679"/>
                  </a:moveTo>
                  <a:lnTo>
                    <a:pt x="90173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8343134" y="5810207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5" h="78104">
                  <a:moveTo>
                    <a:pt x="0" y="77508"/>
                  </a:moveTo>
                  <a:lnTo>
                    <a:pt x="77508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8364918" y="5822871"/>
              <a:ext cx="64769" cy="65405"/>
            </a:xfrm>
            <a:custGeom>
              <a:avLst/>
              <a:gdLst/>
              <a:ahLst/>
              <a:cxnLst/>
              <a:rect l="l" t="t" r="r" b="b"/>
              <a:pathLst>
                <a:path w="64769" h="65404">
                  <a:moveTo>
                    <a:pt x="0" y="64843"/>
                  </a:moveTo>
                  <a:lnTo>
                    <a:pt x="64337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8386195" y="5836043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69" h="52070">
                  <a:moveTo>
                    <a:pt x="0" y="51672"/>
                  </a:moveTo>
                  <a:lnTo>
                    <a:pt x="5167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8407473" y="5848708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69" h="39370">
                  <a:moveTo>
                    <a:pt x="0" y="39007"/>
                  </a:moveTo>
                  <a:lnTo>
                    <a:pt x="39007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8429256" y="5861879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0" y="25836"/>
                  </a:moveTo>
                  <a:lnTo>
                    <a:pt x="25836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8450534" y="5874544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3171"/>
                  </a:moveTo>
                  <a:lnTo>
                    <a:pt x="1317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8472317" y="588771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-1013" y="253"/>
                  </a:moveTo>
                  <a:lnTo>
                    <a:pt x="1013" y="253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7494595" y="4414040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40" h="7620">
                  <a:moveTo>
                    <a:pt x="0" y="7092"/>
                  </a:moveTo>
                  <a:lnTo>
                    <a:pt x="2026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7506246" y="4401376"/>
              <a:ext cx="10160" cy="37465"/>
            </a:xfrm>
            <a:custGeom>
              <a:avLst/>
              <a:gdLst/>
              <a:ahLst/>
              <a:cxnLst/>
              <a:rect l="l" t="t" r="r" b="b"/>
              <a:pathLst>
                <a:path w="10159" h="37464">
                  <a:moveTo>
                    <a:pt x="0" y="36981"/>
                  </a:moveTo>
                  <a:lnTo>
                    <a:pt x="962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7517391" y="4388711"/>
              <a:ext cx="17780" cy="66675"/>
            </a:xfrm>
            <a:custGeom>
              <a:avLst/>
              <a:gdLst/>
              <a:ahLst/>
              <a:cxnLst/>
              <a:rect l="l" t="t" r="r" b="b"/>
              <a:pathLst>
                <a:path w="17780" h="66675">
                  <a:moveTo>
                    <a:pt x="0" y="66363"/>
                  </a:moveTo>
                  <a:lnTo>
                    <a:pt x="1773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7528537" y="4376045"/>
              <a:ext cx="26034" cy="95885"/>
            </a:xfrm>
            <a:custGeom>
              <a:avLst/>
              <a:gdLst/>
              <a:ahLst/>
              <a:cxnLst/>
              <a:rect l="l" t="t" r="r" b="b"/>
              <a:pathLst>
                <a:path w="26034" h="95885">
                  <a:moveTo>
                    <a:pt x="0" y="95745"/>
                  </a:moveTo>
                  <a:lnTo>
                    <a:pt x="25836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7539682" y="4390230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7550827" y="4406948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7561973" y="4423665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7573624" y="4440889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7584770" y="4457606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7595915" y="4474324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7607061" y="4491041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7618207" y="4508266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7629352" y="4524983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7640498" y="4541701"/>
              <a:ext cx="27305" cy="98425"/>
            </a:xfrm>
            <a:custGeom>
              <a:avLst/>
              <a:gdLst/>
              <a:ahLst/>
              <a:cxnLst/>
              <a:rect l="l" t="t" r="r" b="b"/>
              <a:pathLst>
                <a:path w="27305" h="98425">
                  <a:moveTo>
                    <a:pt x="0" y="98278"/>
                  </a:moveTo>
                  <a:lnTo>
                    <a:pt x="2684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7652148" y="4558418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7663293" y="4575136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7674439" y="4592360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7685585" y="4609077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7696731" y="4625795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7707876" y="4642512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7719527" y="4659736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7730673" y="4676453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7741818" y="4693171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7752964" y="4709888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7764109" y="4727113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7775254" y="4743830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7786400" y="4760547"/>
              <a:ext cx="27305" cy="98425"/>
            </a:xfrm>
            <a:custGeom>
              <a:avLst/>
              <a:gdLst/>
              <a:ahLst/>
              <a:cxnLst/>
              <a:rect l="l" t="t" r="r" b="b"/>
              <a:pathLst>
                <a:path w="27305" h="98425">
                  <a:moveTo>
                    <a:pt x="0" y="98278"/>
                  </a:moveTo>
                  <a:lnTo>
                    <a:pt x="2684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7798051" y="4777265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7809197" y="4793983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7820342" y="4811207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7831488" y="4827924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7842634" y="4844642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7853779" y="4861359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7865429" y="4878583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7876575" y="4895300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7887721" y="4912018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7898866" y="4928736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7909940" y="4945962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7921085" y="4962679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7932231" y="4979396"/>
              <a:ext cx="27305" cy="98425"/>
            </a:xfrm>
            <a:custGeom>
              <a:avLst/>
              <a:gdLst/>
              <a:ahLst/>
              <a:cxnLst/>
              <a:rect l="l" t="t" r="r" b="b"/>
              <a:pathLst>
                <a:path w="27305" h="98425">
                  <a:moveTo>
                    <a:pt x="0" y="98278"/>
                  </a:moveTo>
                  <a:lnTo>
                    <a:pt x="2684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7943882" y="4996115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7955027" y="5012832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7966173" y="5030055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7977319" y="5046773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7988464" y="5063491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7999610" y="5080208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8011260" y="5097432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8022406" y="5114150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8033551" y="5130867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8044697" y="5147585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8055843" y="5164809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8066988" y="5181526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8078134" y="5198244"/>
              <a:ext cx="27305" cy="98425"/>
            </a:xfrm>
            <a:custGeom>
              <a:avLst/>
              <a:gdLst/>
              <a:ahLst/>
              <a:cxnLst/>
              <a:rect l="l" t="t" r="r" b="b"/>
              <a:pathLst>
                <a:path w="27305" h="98425">
                  <a:moveTo>
                    <a:pt x="0" y="98278"/>
                  </a:moveTo>
                  <a:lnTo>
                    <a:pt x="2684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8089785" y="5214961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8100930" y="5231679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8112076" y="5248903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8123221" y="5265620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8134367" y="5282338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8145512" y="5299056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8157163" y="5316279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8168309" y="5332996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8179454" y="5349714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8190600" y="5366431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8201746" y="5383656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8212891" y="5400373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8224037" y="5417091"/>
              <a:ext cx="27305" cy="98425"/>
            </a:xfrm>
            <a:custGeom>
              <a:avLst/>
              <a:gdLst/>
              <a:ahLst/>
              <a:cxnLst/>
              <a:rect l="l" t="t" r="r" b="b"/>
              <a:pathLst>
                <a:path w="27305" h="98425">
                  <a:moveTo>
                    <a:pt x="0" y="98278"/>
                  </a:moveTo>
                  <a:lnTo>
                    <a:pt x="2684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8235687" y="5433808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8246833" y="5450526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18257978" y="5467750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8269124" y="5484467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18280270" y="5501185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8291415" y="5517902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18303066" y="5535127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18314211" y="5551843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8325357" y="5568561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8336502" y="5585279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8347648" y="5602502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8358794" y="5619220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8369939" y="5635937"/>
              <a:ext cx="27305" cy="98425"/>
            </a:xfrm>
            <a:custGeom>
              <a:avLst/>
              <a:gdLst/>
              <a:ahLst/>
              <a:cxnLst/>
              <a:rect l="l" t="t" r="r" b="b"/>
              <a:pathLst>
                <a:path w="27305" h="98425">
                  <a:moveTo>
                    <a:pt x="0" y="98278"/>
                  </a:moveTo>
                  <a:lnTo>
                    <a:pt x="2684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8381590" y="5652655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8392736" y="5669373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8403882" y="5686597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8415027" y="5703314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8426172" y="5720032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8437319" y="5736749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8448968" y="5753973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8460114" y="5770691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8471260" y="5787408"/>
              <a:ext cx="26670" cy="98425"/>
            </a:xfrm>
            <a:custGeom>
              <a:avLst/>
              <a:gdLst/>
              <a:ahLst/>
              <a:cxnLst/>
              <a:rect l="l" t="t" r="r" b="b"/>
              <a:pathLst>
                <a:path w="26669" h="98425">
                  <a:moveTo>
                    <a:pt x="0" y="98278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8482406" y="5804126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8493551" y="5820844"/>
              <a:ext cx="26670" cy="99060"/>
            </a:xfrm>
            <a:custGeom>
              <a:avLst/>
              <a:gdLst/>
              <a:ahLst/>
              <a:cxnLst/>
              <a:rect l="l" t="t" r="r" b="b"/>
              <a:pathLst>
                <a:path w="26669" h="99060">
                  <a:moveTo>
                    <a:pt x="0" y="98785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8510776" y="5838067"/>
              <a:ext cx="20320" cy="76835"/>
            </a:xfrm>
            <a:custGeom>
              <a:avLst/>
              <a:gdLst/>
              <a:ahLst/>
              <a:cxnLst/>
              <a:rect l="l" t="t" r="r" b="b"/>
              <a:pathLst>
                <a:path w="20319" h="76835">
                  <a:moveTo>
                    <a:pt x="0" y="76495"/>
                  </a:moveTo>
                  <a:lnTo>
                    <a:pt x="20263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8530027" y="5854784"/>
              <a:ext cx="12700" cy="47625"/>
            </a:xfrm>
            <a:custGeom>
              <a:avLst/>
              <a:gdLst/>
              <a:ahLst/>
              <a:cxnLst/>
              <a:rect l="l" t="t" r="r" b="b"/>
              <a:pathLst>
                <a:path w="12700" h="47625">
                  <a:moveTo>
                    <a:pt x="0" y="47113"/>
                  </a:moveTo>
                  <a:lnTo>
                    <a:pt x="12664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8549277" y="5871501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80" h="17779">
                  <a:moveTo>
                    <a:pt x="0" y="17224"/>
                  </a:moveTo>
                  <a:lnTo>
                    <a:pt x="455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7492002" y="4375032"/>
              <a:ext cx="1068705" cy="1548765"/>
            </a:xfrm>
            <a:custGeom>
              <a:avLst/>
              <a:gdLst/>
              <a:ahLst/>
              <a:cxnLst/>
              <a:rect l="l" t="t" r="r" b="b"/>
              <a:pathLst>
                <a:path w="1068705" h="1548764">
                  <a:moveTo>
                    <a:pt x="1068402" y="1506604"/>
                  </a:moveTo>
                  <a:lnTo>
                    <a:pt x="1004571" y="1548651"/>
                  </a:lnTo>
                  <a:lnTo>
                    <a:pt x="0" y="42047"/>
                  </a:lnTo>
                  <a:lnTo>
                    <a:pt x="63830" y="0"/>
                  </a:lnTo>
                  <a:lnTo>
                    <a:pt x="1068402" y="1506604"/>
                  </a:lnTo>
                  <a:close/>
                </a:path>
              </a:pathLst>
            </a:custGeom>
            <a:ln w="455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7445901" y="4419611"/>
              <a:ext cx="69215" cy="32384"/>
            </a:xfrm>
            <a:custGeom>
              <a:avLst/>
              <a:gdLst/>
              <a:ahLst/>
              <a:cxnLst/>
              <a:rect l="l" t="t" r="r" b="b"/>
              <a:pathLst>
                <a:path w="69215" h="32385">
                  <a:moveTo>
                    <a:pt x="47619" y="0"/>
                  </a:moveTo>
                  <a:lnTo>
                    <a:pt x="0" y="31915"/>
                  </a:lnTo>
                  <a:lnTo>
                    <a:pt x="68896" y="31915"/>
                  </a:lnTo>
                  <a:lnTo>
                    <a:pt x="4761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7445901" y="4419611"/>
              <a:ext cx="69215" cy="32384"/>
            </a:xfrm>
            <a:custGeom>
              <a:avLst/>
              <a:gdLst/>
              <a:ahLst/>
              <a:cxnLst/>
              <a:rect l="l" t="t" r="r" b="b"/>
              <a:pathLst>
                <a:path w="69215" h="32385">
                  <a:moveTo>
                    <a:pt x="68896" y="31915"/>
                  </a:moveTo>
                  <a:lnTo>
                    <a:pt x="47619" y="0"/>
                  </a:lnTo>
                  <a:lnTo>
                    <a:pt x="0" y="31915"/>
                  </a:lnTo>
                  <a:lnTo>
                    <a:pt x="68896" y="3191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7445901" y="4419611"/>
              <a:ext cx="69215" cy="32384"/>
            </a:xfrm>
            <a:custGeom>
              <a:avLst/>
              <a:gdLst/>
              <a:ahLst/>
              <a:cxnLst/>
              <a:rect l="l" t="t" r="r" b="b"/>
              <a:pathLst>
                <a:path w="69215" h="32385">
                  <a:moveTo>
                    <a:pt x="68896" y="31915"/>
                  </a:moveTo>
                  <a:lnTo>
                    <a:pt x="47619" y="0"/>
                  </a:lnTo>
                  <a:lnTo>
                    <a:pt x="0" y="31915"/>
                  </a:lnTo>
                  <a:lnTo>
                    <a:pt x="68896" y="3191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7032522" y="4260036"/>
              <a:ext cx="383540" cy="191770"/>
            </a:xfrm>
            <a:custGeom>
              <a:avLst/>
              <a:gdLst/>
              <a:ahLst/>
              <a:cxnLst/>
              <a:rect l="l" t="t" r="r" b="b"/>
              <a:pathLst>
                <a:path w="383540" h="191770">
                  <a:moveTo>
                    <a:pt x="382983" y="0"/>
                  </a:moveTo>
                  <a:lnTo>
                    <a:pt x="382983" y="191491"/>
                  </a:lnTo>
                  <a:lnTo>
                    <a:pt x="0" y="19149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8740496" y="3707597"/>
              <a:ext cx="205676" cy="2092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8433503" y="3707597"/>
              <a:ext cx="139312" cy="2299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8712379" y="3389711"/>
              <a:ext cx="248285" cy="156845"/>
            </a:xfrm>
            <a:custGeom>
              <a:avLst/>
              <a:gdLst/>
              <a:ahLst/>
              <a:cxnLst/>
              <a:rect l="l" t="t" r="r" b="b"/>
              <a:pathLst>
                <a:path w="248284" h="156845">
                  <a:moveTo>
                    <a:pt x="0" y="156536"/>
                  </a:moveTo>
                  <a:lnTo>
                    <a:pt x="182373" y="0"/>
                  </a:lnTo>
                  <a:lnTo>
                    <a:pt x="247723" y="0"/>
                  </a:lnTo>
                </a:path>
              </a:pathLst>
            </a:custGeom>
            <a:ln w="455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6" name="object 306"/>
          <p:cNvGrpSpPr/>
          <p:nvPr/>
        </p:nvGrpSpPr>
        <p:grpSpPr>
          <a:xfrm>
            <a:off x="12921903" y="10089932"/>
            <a:ext cx="3918619" cy="78996"/>
            <a:chOff x="16312174" y="6448813"/>
            <a:chExt cx="2393950" cy="48260"/>
          </a:xfrm>
        </p:grpSpPr>
        <p:sp>
          <p:nvSpPr>
            <p:cNvPr id="307" name="object 307"/>
            <p:cNvSpPr/>
            <p:nvPr/>
          </p:nvSpPr>
          <p:spPr>
            <a:xfrm>
              <a:off x="16552569" y="6449869"/>
              <a:ext cx="237490" cy="46355"/>
            </a:xfrm>
            <a:custGeom>
              <a:avLst/>
              <a:gdLst/>
              <a:ahLst/>
              <a:cxnLst/>
              <a:rect l="l" t="t" r="r" b="b"/>
              <a:pathLst>
                <a:path w="237490" h="46354">
                  <a:moveTo>
                    <a:pt x="0" y="45762"/>
                  </a:moveTo>
                  <a:lnTo>
                    <a:pt x="237220" y="45762"/>
                  </a:lnTo>
                  <a:lnTo>
                    <a:pt x="237220" y="0"/>
                  </a:lnTo>
                  <a:lnTo>
                    <a:pt x="0" y="0"/>
                  </a:lnTo>
                  <a:lnTo>
                    <a:pt x="0" y="4576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16313230" y="6449869"/>
              <a:ext cx="237490" cy="46355"/>
            </a:xfrm>
            <a:custGeom>
              <a:avLst/>
              <a:gdLst/>
              <a:ahLst/>
              <a:cxnLst/>
              <a:rect l="l" t="t" r="r" b="b"/>
              <a:pathLst>
                <a:path w="237490" h="46354">
                  <a:moveTo>
                    <a:pt x="237220" y="0"/>
                  </a:moveTo>
                  <a:lnTo>
                    <a:pt x="0" y="0"/>
                  </a:lnTo>
                  <a:lnTo>
                    <a:pt x="0" y="45762"/>
                  </a:lnTo>
                  <a:lnTo>
                    <a:pt x="237220" y="45762"/>
                  </a:lnTo>
                  <a:lnTo>
                    <a:pt x="23722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16313230" y="6449869"/>
              <a:ext cx="237490" cy="46355"/>
            </a:xfrm>
            <a:custGeom>
              <a:avLst/>
              <a:gdLst/>
              <a:ahLst/>
              <a:cxnLst/>
              <a:rect l="l" t="t" r="r" b="b"/>
              <a:pathLst>
                <a:path w="237490" h="46354">
                  <a:moveTo>
                    <a:pt x="0" y="45762"/>
                  </a:moveTo>
                  <a:lnTo>
                    <a:pt x="237220" y="45762"/>
                  </a:lnTo>
                  <a:lnTo>
                    <a:pt x="237220" y="0"/>
                  </a:lnTo>
                  <a:lnTo>
                    <a:pt x="0" y="0"/>
                  </a:lnTo>
                  <a:lnTo>
                    <a:pt x="0" y="4576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16791900" y="6449869"/>
              <a:ext cx="476884" cy="46355"/>
            </a:xfrm>
            <a:custGeom>
              <a:avLst/>
              <a:gdLst/>
              <a:ahLst/>
              <a:cxnLst/>
              <a:rect l="l" t="t" r="r" b="b"/>
              <a:pathLst>
                <a:path w="476884" h="46354">
                  <a:moveTo>
                    <a:pt x="476559" y="0"/>
                  </a:moveTo>
                  <a:lnTo>
                    <a:pt x="0" y="0"/>
                  </a:lnTo>
                  <a:lnTo>
                    <a:pt x="0" y="45762"/>
                  </a:lnTo>
                  <a:lnTo>
                    <a:pt x="476559" y="45762"/>
                  </a:lnTo>
                  <a:lnTo>
                    <a:pt x="47655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6791900" y="6449869"/>
              <a:ext cx="1912620" cy="46355"/>
            </a:xfrm>
            <a:custGeom>
              <a:avLst/>
              <a:gdLst/>
              <a:ahLst/>
              <a:cxnLst/>
              <a:rect l="l" t="t" r="r" b="b"/>
              <a:pathLst>
                <a:path w="1912619" h="46354">
                  <a:moveTo>
                    <a:pt x="0" y="45762"/>
                  </a:moveTo>
                  <a:lnTo>
                    <a:pt x="476559" y="45762"/>
                  </a:lnTo>
                  <a:lnTo>
                    <a:pt x="476559" y="0"/>
                  </a:lnTo>
                  <a:lnTo>
                    <a:pt x="0" y="0"/>
                  </a:lnTo>
                  <a:lnTo>
                    <a:pt x="0" y="45762"/>
                  </a:lnTo>
                  <a:close/>
                </a:path>
                <a:path w="1912619" h="46354">
                  <a:moveTo>
                    <a:pt x="478670" y="45762"/>
                  </a:moveTo>
                  <a:lnTo>
                    <a:pt x="1912570" y="45762"/>
                  </a:lnTo>
                  <a:lnTo>
                    <a:pt x="1912570" y="0"/>
                  </a:lnTo>
                  <a:lnTo>
                    <a:pt x="478670" y="0"/>
                  </a:lnTo>
                  <a:lnTo>
                    <a:pt x="478670" y="4576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2" name="object 312"/>
          <p:cNvSpPr txBox="1"/>
          <p:nvPr/>
        </p:nvSpPr>
        <p:spPr>
          <a:xfrm>
            <a:off x="13234116" y="9909541"/>
            <a:ext cx="652649" cy="1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000" spc="15" dirty="0">
                <a:solidFill>
                  <a:srgbClr val="231F20"/>
                </a:solidFill>
                <a:latin typeface="Century Gothic"/>
                <a:cs typeface="Century Gothic"/>
              </a:rPr>
              <a:t>50</a:t>
            </a:r>
            <a:r>
              <a:rPr sz="1000" spc="130" dirty="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lang="nl-NL" sz="1000" spc="130" dirty="0">
                <a:solidFill>
                  <a:srgbClr val="231F20"/>
                </a:solidFill>
                <a:latin typeface="Century Gothic"/>
                <a:cs typeface="Century Gothic"/>
              </a:rPr>
              <a:t>   </a:t>
            </a:r>
            <a:r>
              <a:rPr sz="1000" spc="10" dirty="0">
                <a:solidFill>
                  <a:srgbClr val="231F20"/>
                </a:solidFill>
                <a:latin typeface="Century Gothic"/>
                <a:cs typeface="Century Gothic"/>
              </a:rPr>
              <a:t>100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313" name="object 313"/>
          <p:cNvSpPr txBox="1"/>
          <p:nvPr/>
        </p:nvSpPr>
        <p:spPr>
          <a:xfrm>
            <a:off x="12865859" y="9909541"/>
            <a:ext cx="102903" cy="1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000" spc="15" dirty="0">
                <a:solidFill>
                  <a:srgbClr val="231F20"/>
                </a:solidFill>
                <a:latin typeface="Century Gothic"/>
                <a:cs typeface="Century Gothic"/>
              </a:rPr>
              <a:t>0</a:t>
            </a:r>
            <a:endParaRPr sz="500" dirty="0">
              <a:latin typeface="Century Gothic"/>
              <a:cs typeface="Century Gothic"/>
            </a:endParaRPr>
          </a:p>
        </p:txBody>
      </p:sp>
      <p:sp>
        <p:nvSpPr>
          <p:cNvPr id="314" name="object 314"/>
          <p:cNvSpPr txBox="1"/>
          <p:nvPr/>
        </p:nvSpPr>
        <p:spPr>
          <a:xfrm>
            <a:off x="14340851" y="9909541"/>
            <a:ext cx="332038" cy="1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000" spc="10" dirty="0">
                <a:solidFill>
                  <a:srgbClr val="231F20"/>
                </a:solidFill>
                <a:latin typeface="Century Gothic"/>
                <a:cs typeface="Century Gothic"/>
              </a:rPr>
              <a:t>200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16678755" y="9909541"/>
            <a:ext cx="249461" cy="1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000" spc="10" dirty="0">
                <a:solidFill>
                  <a:srgbClr val="231F20"/>
                </a:solidFill>
                <a:latin typeface="Century Gothic"/>
                <a:cs typeface="Century Gothic"/>
              </a:rPr>
              <a:t>500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316" name="object 316"/>
          <p:cNvSpPr txBox="1"/>
          <p:nvPr/>
        </p:nvSpPr>
        <p:spPr>
          <a:xfrm>
            <a:off x="16643456" y="10151950"/>
            <a:ext cx="308665" cy="1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000" spc="25" dirty="0">
                <a:solidFill>
                  <a:srgbClr val="231F20"/>
                </a:solidFill>
                <a:latin typeface="Century Gothic"/>
                <a:cs typeface="Century Gothic"/>
              </a:rPr>
              <a:t>mm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341" name="object 341"/>
          <p:cNvSpPr txBox="1"/>
          <p:nvPr/>
        </p:nvSpPr>
        <p:spPr>
          <a:xfrm>
            <a:off x="17233087" y="4936886"/>
            <a:ext cx="1635411" cy="1636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3975" marR="404495" indent="-41910">
              <a:lnSpc>
                <a:spcPct val="107700"/>
              </a:lnSpc>
              <a:spcBef>
                <a:spcPts val="75"/>
              </a:spcBef>
            </a:pPr>
            <a:r>
              <a:rPr sz="1000" u="sng" spc="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000" u="sng" spc="-5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00" u="sng" spc="1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Buis </a:t>
            </a:r>
            <a:r>
              <a:rPr sz="1000" u="sng" spc="2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RVS </a:t>
            </a:r>
            <a:r>
              <a:rPr sz="1000" u="sng" spc="5" dirty="0">
                <a:solidFill>
                  <a:srgbClr val="231F20"/>
                </a:solidFill>
                <a:latin typeface="Tahoma"/>
                <a:cs typeface="Tahoma"/>
              </a:rPr>
              <a:t>(Ø24mm)</a:t>
            </a:r>
            <a:endParaRPr sz="9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42" name="object 342"/>
          <p:cNvGrpSpPr/>
          <p:nvPr/>
        </p:nvGrpSpPr>
        <p:grpSpPr>
          <a:xfrm>
            <a:off x="17019915" y="5443240"/>
            <a:ext cx="453188" cy="557130"/>
            <a:chOff x="18815718" y="3610071"/>
            <a:chExt cx="276860" cy="340360"/>
          </a:xfrm>
        </p:grpSpPr>
        <p:sp>
          <p:nvSpPr>
            <p:cNvPr id="343" name="object 343"/>
            <p:cNvSpPr/>
            <p:nvPr/>
          </p:nvSpPr>
          <p:spPr>
            <a:xfrm>
              <a:off x="18818258" y="3612611"/>
              <a:ext cx="218440" cy="139065"/>
            </a:xfrm>
            <a:custGeom>
              <a:avLst/>
              <a:gdLst/>
              <a:ahLst/>
              <a:cxnLst/>
              <a:rect l="l" t="t" r="r" b="b"/>
              <a:pathLst>
                <a:path w="218440" h="139064">
                  <a:moveTo>
                    <a:pt x="0" y="138806"/>
                  </a:moveTo>
                  <a:lnTo>
                    <a:pt x="151977" y="0"/>
                  </a:lnTo>
                  <a:lnTo>
                    <a:pt x="217834" y="0"/>
                  </a:lnTo>
                </a:path>
              </a:pathLst>
            </a:custGeom>
            <a:ln w="455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18991512" y="3709877"/>
              <a:ext cx="100330" cy="0"/>
            </a:xfrm>
            <a:custGeom>
              <a:avLst/>
              <a:gdLst/>
              <a:ahLst/>
              <a:cxnLst/>
              <a:rect l="l" t="t" r="r" b="b"/>
              <a:pathLst>
                <a:path w="100330">
                  <a:moveTo>
                    <a:pt x="0" y="0"/>
                  </a:moveTo>
                  <a:lnTo>
                    <a:pt x="9979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18991512" y="3901369"/>
              <a:ext cx="100330" cy="0"/>
            </a:xfrm>
            <a:custGeom>
              <a:avLst/>
              <a:gdLst/>
              <a:ahLst/>
              <a:cxnLst/>
              <a:rect l="l" t="t" r="r" b="b"/>
              <a:pathLst>
                <a:path w="100330">
                  <a:moveTo>
                    <a:pt x="0" y="0"/>
                  </a:moveTo>
                  <a:lnTo>
                    <a:pt x="9979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19043185" y="3661751"/>
              <a:ext cx="0" cy="287655"/>
            </a:xfrm>
            <a:custGeom>
              <a:avLst/>
              <a:gdLst/>
              <a:ahLst/>
              <a:cxnLst/>
              <a:rect l="l" t="t" r="r" b="b"/>
              <a:pathLst>
                <a:path h="287654">
                  <a:moveTo>
                    <a:pt x="0" y="0"/>
                  </a:moveTo>
                  <a:lnTo>
                    <a:pt x="0" y="2872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19043185" y="3709876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89">
                  <a:moveTo>
                    <a:pt x="0" y="0"/>
                  </a:moveTo>
                  <a:lnTo>
                    <a:pt x="0" y="8612"/>
                  </a:lnTo>
                  <a:lnTo>
                    <a:pt x="5572" y="70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19043185" y="3709876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89">
                  <a:moveTo>
                    <a:pt x="0" y="8612"/>
                  </a:moveTo>
                  <a:lnTo>
                    <a:pt x="0" y="0"/>
                  </a:lnTo>
                  <a:lnTo>
                    <a:pt x="5572" y="7092"/>
                  </a:lnTo>
                  <a:lnTo>
                    <a:pt x="0" y="861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19043184" y="370987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0"/>
                  </a:moveTo>
                  <a:lnTo>
                    <a:pt x="5572" y="7092"/>
                  </a:lnTo>
                  <a:lnTo>
                    <a:pt x="8612" y="2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19043184" y="370987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5572" y="7092"/>
                  </a:moveTo>
                  <a:lnTo>
                    <a:pt x="0" y="0"/>
                  </a:lnTo>
                  <a:lnTo>
                    <a:pt x="8612" y="2532"/>
                  </a:lnTo>
                  <a:lnTo>
                    <a:pt x="5572" y="709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19043185" y="3706837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8612" y="0"/>
                  </a:moveTo>
                  <a:lnTo>
                    <a:pt x="0" y="3039"/>
                  </a:lnTo>
                  <a:lnTo>
                    <a:pt x="8612" y="5572"/>
                  </a:lnTo>
                  <a:lnTo>
                    <a:pt x="86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19043185" y="3706837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8612" y="5572"/>
                  </a:moveTo>
                  <a:lnTo>
                    <a:pt x="0" y="3039"/>
                  </a:lnTo>
                  <a:lnTo>
                    <a:pt x="8612" y="0"/>
                  </a:lnTo>
                  <a:lnTo>
                    <a:pt x="8612" y="557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19043185" y="370227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5572" y="0"/>
                  </a:moveTo>
                  <a:lnTo>
                    <a:pt x="0" y="7598"/>
                  </a:lnTo>
                  <a:lnTo>
                    <a:pt x="8612" y="4559"/>
                  </a:lnTo>
                  <a:lnTo>
                    <a:pt x="55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19043185" y="370227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8612" y="4559"/>
                  </a:moveTo>
                  <a:lnTo>
                    <a:pt x="0" y="7598"/>
                  </a:lnTo>
                  <a:lnTo>
                    <a:pt x="5572" y="0"/>
                  </a:lnTo>
                  <a:lnTo>
                    <a:pt x="8612" y="455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19043184" y="3700758"/>
              <a:ext cx="5715" cy="9525"/>
            </a:xfrm>
            <a:custGeom>
              <a:avLst/>
              <a:gdLst/>
              <a:ahLst/>
              <a:cxnLst/>
              <a:rect l="l" t="t" r="r" b="b"/>
              <a:pathLst>
                <a:path w="5715" h="9525">
                  <a:moveTo>
                    <a:pt x="0" y="0"/>
                  </a:moveTo>
                  <a:lnTo>
                    <a:pt x="0" y="9118"/>
                  </a:lnTo>
                  <a:lnTo>
                    <a:pt x="5572" y="1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19043184" y="3700758"/>
              <a:ext cx="5715" cy="9525"/>
            </a:xfrm>
            <a:custGeom>
              <a:avLst/>
              <a:gdLst/>
              <a:ahLst/>
              <a:cxnLst/>
              <a:rect l="l" t="t" r="r" b="b"/>
              <a:pathLst>
                <a:path w="5715" h="9525">
                  <a:moveTo>
                    <a:pt x="5572" y="1519"/>
                  </a:moveTo>
                  <a:lnTo>
                    <a:pt x="0" y="9118"/>
                  </a:lnTo>
                  <a:lnTo>
                    <a:pt x="0" y="0"/>
                  </a:lnTo>
                  <a:lnTo>
                    <a:pt x="5572" y="151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19038119" y="3700758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5065" y="0"/>
                  </a:moveTo>
                  <a:lnTo>
                    <a:pt x="0" y="1519"/>
                  </a:lnTo>
                  <a:lnTo>
                    <a:pt x="5065" y="9118"/>
                  </a:lnTo>
                  <a:lnTo>
                    <a:pt x="5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19038119" y="3700758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5065" y="0"/>
                  </a:moveTo>
                  <a:lnTo>
                    <a:pt x="5065" y="9118"/>
                  </a:lnTo>
                  <a:lnTo>
                    <a:pt x="0" y="1519"/>
                  </a:lnTo>
                  <a:lnTo>
                    <a:pt x="5065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19035079" y="3702278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3039" y="0"/>
                  </a:moveTo>
                  <a:lnTo>
                    <a:pt x="0" y="4559"/>
                  </a:lnTo>
                  <a:lnTo>
                    <a:pt x="8105" y="7598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19035079" y="3702278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3039" y="0"/>
                  </a:moveTo>
                  <a:lnTo>
                    <a:pt x="8105" y="7598"/>
                  </a:lnTo>
                  <a:lnTo>
                    <a:pt x="0" y="4559"/>
                  </a:lnTo>
                  <a:lnTo>
                    <a:pt x="30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19035081" y="3706836"/>
              <a:ext cx="8255" cy="5715"/>
            </a:xfrm>
            <a:custGeom>
              <a:avLst/>
              <a:gdLst/>
              <a:ahLst/>
              <a:cxnLst/>
              <a:rect l="l" t="t" r="r" b="b"/>
              <a:pathLst>
                <a:path w="8255" h="5714">
                  <a:moveTo>
                    <a:pt x="0" y="0"/>
                  </a:moveTo>
                  <a:lnTo>
                    <a:pt x="0" y="5572"/>
                  </a:lnTo>
                  <a:lnTo>
                    <a:pt x="8105" y="3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19035081" y="3706836"/>
              <a:ext cx="8255" cy="5715"/>
            </a:xfrm>
            <a:custGeom>
              <a:avLst/>
              <a:gdLst/>
              <a:ahLst/>
              <a:cxnLst/>
              <a:rect l="l" t="t" r="r" b="b"/>
              <a:pathLst>
                <a:path w="8255" h="5714">
                  <a:moveTo>
                    <a:pt x="0" y="0"/>
                  </a:moveTo>
                  <a:lnTo>
                    <a:pt x="8105" y="3039"/>
                  </a:lnTo>
                  <a:lnTo>
                    <a:pt x="0" y="5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19035081" y="3709877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8105" y="0"/>
                  </a:moveTo>
                  <a:lnTo>
                    <a:pt x="0" y="2532"/>
                  </a:lnTo>
                  <a:lnTo>
                    <a:pt x="3039" y="7092"/>
                  </a:lnTo>
                  <a:lnTo>
                    <a:pt x="810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19035081" y="3709877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2532"/>
                  </a:moveTo>
                  <a:lnTo>
                    <a:pt x="8105" y="0"/>
                  </a:lnTo>
                  <a:lnTo>
                    <a:pt x="3039" y="7092"/>
                  </a:lnTo>
                  <a:lnTo>
                    <a:pt x="0" y="253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19038119" y="3709877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80" h="8889">
                  <a:moveTo>
                    <a:pt x="5065" y="0"/>
                  </a:moveTo>
                  <a:lnTo>
                    <a:pt x="0" y="7092"/>
                  </a:lnTo>
                  <a:lnTo>
                    <a:pt x="5065" y="8612"/>
                  </a:lnTo>
                  <a:lnTo>
                    <a:pt x="5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19038119" y="3709877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80" h="8889">
                  <a:moveTo>
                    <a:pt x="0" y="7092"/>
                  </a:moveTo>
                  <a:lnTo>
                    <a:pt x="5065" y="0"/>
                  </a:lnTo>
                  <a:lnTo>
                    <a:pt x="5065" y="8612"/>
                  </a:lnTo>
                  <a:lnTo>
                    <a:pt x="0" y="709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19038119" y="3892250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5065" y="0"/>
                  </a:moveTo>
                  <a:lnTo>
                    <a:pt x="0" y="1519"/>
                  </a:lnTo>
                  <a:lnTo>
                    <a:pt x="5065" y="9118"/>
                  </a:lnTo>
                  <a:lnTo>
                    <a:pt x="5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19038119" y="3892250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5065" y="0"/>
                  </a:moveTo>
                  <a:lnTo>
                    <a:pt x="5065" y="9118"/>
                  </a:lnTo>
                  <a:lnTo>
                    <a:pt x="0" y="1519"/>
                  </a:lnTo>
                  <a:lnTo>
                    <a:pt x="5065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19035079" y="3893769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3039" y="0"/>
                  </a:moveTo>
                  <a:lnTo>
                    <a:pt x="0" y="4559"/>
                  </a:lnTo>
                  <a:lnTo>
                    <a:pt x="8105" y="7598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19035079" y="3893769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3039" y="0"/>
                  </a:moveTo>
                  <a:lnTo>
                    <a:pt x="8105" y="7598"/>
                  </a:lnTo>
                  <a:lnTo>
                    <a:pt x="0" y="4559"/>
                  </a:lnTo>
                  <a:lnTo>
                    <a:pt x="30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19035081" y="3898329"/>
              <a:ext cx="8255" cy="5715"/>
            </a:xfrm>
            <a:custGeom>
              <a:avLst/>
              <a:gdLst/>
              <a:ahLst/>
              <a:cxnLst/>
              <a:rect l="l" t="t" r="r" b="b"/>
              <a:pathLst>
                <a:path w="8255" h="5714">
                  <a:moveTo>
                    <a:pt x="0" y="0"/>
                  </a:moveTo>
                  <a:lnTo>
                    <a:pt x="0" y="5572"/>
                  </a:lnTo>
                  <a:lnTo>
                    <a:pt x="8105" y="3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19035081" y="3898329"/>
              <a:ext cx="8255" cy="5715"/>
            </a:xfrm>
            <a:custGeom>
              <a:avLst/>
              <a:gdLst/>
              <a:ahLst/>
              <a:cxnLst/>
              <a:rect l="l" t="t" r="r" b="b"/>
              <a:pathLst>
                <a:path w="8255" h="5714">
                  <a:moveTo>
                    <a:pt x="0" y="0"/>
                  </a:moveTo>
                  <a:lnTo>
                    <a:pt x="8105" y="3039"/>
                  </a:lnTo>
                  <a:lnTo>
                    <a:pt x="0" y="5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19035081" y="3901368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8105" y="0"/>
                  </a:moveTo>
                  <a:lnTo>
                    <a:pt x="0" y="2532"/>
                  </a:lnTo>
                  <a:lnTo>
                    <a:pt x="3039" y="7092"/>
                  </a:lnTo>
                  <a:lnTo>
                    <a:pt x="810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19035081" y="3901368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0" y="2532"/>
                  </a:moveTo>
                  <a:lnTo>
                    <a:pt x="8105" y="0"/>
                  </a:lnTo>
                  <a:lnTo>
                    <a:pt x="3039" y="7092"/>
                  </a:lnTo>
                  <a:lnTo>
                    <a:pt x="0" y="253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19038119" y="3901368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80" h="8889">
                  <a:moveTo>
                    <a:pt x="5065" y="0"/>
                  </a:moveTo>
                  <a:lnTo>
                    <a:pt x="0" y="7092"/>
                  </a:lnTo>
                  <a:lnTo>
                    <a:pt x="5065" y="8612"/>
                  </a:lnTo>
                  <a:lnTo>
                    <a:pt x="5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19038119" y="3901368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80" h="8889">
                  <a:moveTo>
                    <a:pt x="0" y="7092"/>
                  </a:moveTo>
                  <a:lnTo>
                    <a:pt x="5065" y="0"/>
                  </a:lnTo>
                  <a:lnTo>
                    <a:pt x="5065" y="8612"/>
                  </a:lnTo>
                  <a:lnTo>
                    <a:pt x="0" y="709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19043185" y="3901368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89">
                  <a:moveTo>
                    <a:pt x="0" y="0"/>
                  </a:moveTo>
                  <a:lnTo>
                    <a:pt x="0" y="8612"/>
                  </a:lnTo>
                  <a:lnTo>
                    <a:pt x="5572" y="70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19043185" y="3901368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89">
                  <a:moveTo>
                    <a:pt x="0" y="8612"/>
                  </a:moveTo>
                  <a:lnTo>
                    <a:pt x="0" y="0"/>
                  </a:lnTo>
                  <a:lnTo>
                    <a:pt x="5572" y="7092"/>
                  </a:lnTo>
                  <a:lnTo>
                    <a:pt x="0" y="861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19043184" y="3901368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0"/>
                  </a:moveTo>
                  <a:lnTo>
                    <a:pt x="5572" y="7092"/>
                  </a:lnTo>
                  <a:lnTo>
                    <a:pt x="8612" y="2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19043184" y="3901368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5572" y="7092"/>
                  </a:moveTo>
                  <a:lnTo>
                    <a:pt x="0" y="0"/>
                  </a:lnTo>
                  <a:lnTo>
                    <a:pt x="8612" y="2532"/>
                  </a:lnTo>
                  <a:lnTo>
                    <a:pt x="5572" y="709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19043185" y="3898329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8612" y="0"/>
                  </a:moveTo>
                  <a:lnTo>
                    <a:pt x="0" y="3039"/>
                  </a:lnTo>
                  <a:lnTo>
                    <a:pt x="8612" y="5572"/>
                  </a:lnTo>
                  <a:lnTo>
                    <a:pt x="86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19043185" y="3898329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8612" y="5572"/>
                  </a:moveTo>
                  <a:lnTo>
                    <a:pt x="0" y="3039"/>
                  </a:lnTo>
                  <a:lnTo>
                    <a:pt x="8612" y="0"/>
                  </a:lnTo>
                  <a:lnTo>
                    <a:pt x="8612" y="557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19043185" y="389377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5572" y="0"/>
                  </a:moveTo>
                  <a:lnTo>
                    <a:pt x="0" y="7598"/>
                  </a:lnTo>
                  <a:lnTo>
                    <a:pt x="8612" y="4559"/>
                  </a:lnTo>
                  <a:lnTo>
                    <a:pt x="55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19043185" y="389377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8612" y="4559"/>
                  </a:moveTo>
                  <a:lnTo>
                    <a:pt x="0" y="7598"/>
                  </a:lnTo>
                  <a:lnTo>
                    <a:pt x="5572" y="0"/>
                  </a:lnTo>
                  <a:lnTo>
                    <a:pt x="8612" y="455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19043184" y="3892249"/>
              <a:ext cx="5715" cy="9525"/>
            </a:xfrm>
            <a:custGeom>
              <a:avLst/>
              <a:gdLst/>
              <a:ahLst/>
              <a:cxnLst/>
              <a:rect l="l" t="t" r="r" b="b"/>
              <a:pathLst>
                <a:path w="5715" h="9525">
                  <a:moveTo>
                    <a:pt x="0" y="0"/>
                  </a:moveTo>
                  <a:lnTo>
                    <a:pt x="0" y="9118"/>
                  </a:lnTo>
                  <a:lnTo>
                    <a:pt x="5572" y="1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19043184" y="3892249"/>
              <a:ext cx="5715" cy="9525"/>
            </a:xfrm>
            <a:custGeom>
              <a:avLst/>
              <a:gdLst/>
              <a:ahLst/>
              <a:cxnLst/>
              <a:rect l="l" t="t" r="r" b="b"/>
              <a:pathLst>
                <a:path w="5715" h="9525">
                  <a:moveTo>
                    <a:pt x="5572" y="1519"/>
                  </a:moveTo>
                  <a:lnTo>
                    <a:pt x="0" y="9118"/>
                  </a:lnTo>
                  <a:lnTo>
                    <a:pt x="0" y="0"/>
                  </a:lnTo>
                  <a:lnTo>
                    <a:pt x="5572" y="151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7" name="object 387"/>
          <p:cNvSpPr txBox="1"/>
          <p:nvPr/>
        </p:nvSpPr>
        <p:spPr>
          <a:xfrm rot="10800000">
            <a:off x="17425798" y="5684496"/>
            <a:ext cx="153888" cy="192247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40</a:t>
            </a:r>
            <a:endParaRPr sz="1000" dirty="0">
              <a:latin typeface="Tahoma"/>
              <a:cs typeface="Tahoma"/>
            </a:endParaRPr>
          </a:p>
        </p:txBody>
      </p:sp>
      <p:grpSp>
        <p:nvGrpSpPr>
          <p:cNvPr id="388" name="object 388"/>
          <p:cNvGrpSpPr/>
          <p:nvPr/>
        </p:nvGrpSpPr>
        <p:grpSpPr>
          <a:xfrm>
            <a:off x="16757468" y="4816761"/>
            <a:ext cx="552972" cy="204766"/>
            <a:chOff x="18655385" y="3227344"/>
            <a:chExt cx="337820" cy="125095"/>
          </a:xfrm>
        </p:grpSpPr>
        <p:sp>
          <p:nvSpPr>
            <p:cNvPr id="389" name="object 389"/>
            <p:cNvSpPr/>
            <p:nvPr/>
          </p:nvSpPr>
          <p:spPr>
            <a:xfrm>
              <a:off x="18943893" y="3228614"/>
              <a:ext cx="0" cy="122555"/>
            </a:xfrm>
            <a:custGeom>
              <a:avLst/>
              <a:gdLst/>
              <a:ahLst/>
              <a:cxnLst/>
              <a:rect l="l" t="t" r="r" b="b"/>
              <a:pathLst>
                <a:path h="122554">
                  <a:moveTo>
                    <a:pt x="0" y="1220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18704781" y="3228614"/>
              <a:ext cx="0" cy="74930"/>
            </a:xfrm>
            <a:custGeom>
              <a:avLst/>
              <a:gdLst/>
              <a:ahLst/>
              <a:cxnLst/>
              <a:rect l="l" t="t" r="r" b="b"/>
              <a:pathLst>
                <a:path h="74929">
                  <a:moveTo>
                    <a:pt x="0" y="744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18656655" y="3276233"/>
              <a:ext cx="335280" cy="0"/>
            </a:xfrm>
            <a:custGeom>
              <a:avLst/>
              <a:gdLst/>
              <a:ahLst/>
              <a:cxnLst/>
              <a:rect l="l" t="t" r="r" b="b"/>
              <a:pathLst>
                <a:path w="335280">
                  <a:moveTo>
                    <a:pt x="33485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18934774" y="3276233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18" y="0"/>
                  </a:moveTo>
                  <a:lnTo>
                    <a:pt x="0" y="0"/>
                  </a:lnTo>
                  <a:lnTo>
                    <a:pt x="2026" y="5065"/>
                  </a:lnTo>
                  <a:lnTo>
                    <a:pt x="91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18934774" y="3276233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0" y="0"/>
                  </a:moveTo>
                  <a:lnTo>
                    <a:pt x="9118" y="0"/>
                  </a:lnTo>
                  <a:lnTo>
                    <a:pt x="2026" y="506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18936800" y="3276234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7092" y="0"/>
                  </a:moveTo>
                  <a:lnTo>
                    <a:pt x="0" y="5065"/>
                  </a:lnTo>
                  <a:lnTo>
                    <a:pt x="4559" y="8612"/>
                  </a:lnTo>
                  <a:lnTo>
                    <a:pt x="709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18936800" y="3276234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0" y="5065"/>
                  </a:moveTo>
                  <a:lnTo>
                    <a:pt x="7092" y="0"/>
                  </a:lnTo>
                  <a:lnTo>
                    <a:pt x="4559" y="8612"/>
                  </a:lnTo>
                  <a:lnTo>
                    <a:pt x="0" y="506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18941360" y="3276234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80" h="8889">
                  <a:moveTo>
                    <a:pt x="2532" y="0"/>
                  </a:moveTo>
                  <a:lnTo>
                    <a:pt x="0" y="8612"/>
                  </a:lnTo>
                  <a:lnTo>
                    <a:pt x="5065" y="8612"/>
                  </a:lnTo>
                  <a:lnTo>
                    <a:pt x="253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18941360" y="3276234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80" h="8889">
                  <a:moveTo>
                    <a:pt x="0" y="8612"/>
                  </a:moveTo>
                  <a:lnTo>
                    <a:pt x="2532" y="0"/>
                  </a:lnTo>
                  <a:lnTo>
                    <a:pt x="5065" y="8612"/>
                  </a:lnTo>
                  <a:lnTo>
                    <a:pt x="0" y="861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18943894" y="3276234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0" y="0"/>
                  </a:moveTo>
                  <a:lnTo>
                    <a:pt x="2532" y="8612"/>
                  </a:lnTo>
                  <a:lnTo>
                    <a:pt x="7092" y="50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18943894" y="3276234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2532" y="8612"/>
                  </a:moveTo>
                  <a:lnTo>
                    <a:pt x="0" y="0"/>
                  </a:lnTo>
                  <a:lnTo>
                    <a:pt x="7092" y="5065"/>
                  </a:lnTo>
                  <a:lnTo>
                    <a:pt x="2532" y="861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18943894" y="3276234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18" y="0"/>
                  </a:moveTo>
                  <a:lnTo>
                    <a:pt x="0" y="0"/>
                  </a:lnTo>
                  <a:lnTo>
                    <a:pt x="7092" y="5065"/>
                  </a:lnTo>
                  <a:lnTo>
                    <a:pt x="91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18943894" y="3276234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7092" y="5065"/>
                  </a:moveTo>
                  <a:lnTo>
                    <a:pt x="0" y="0"/>
                  </a:lnTo>
                  <a:lnTo>
                    <a:pt x="9118" y="0"/>
                  </a:lnTo>
                  <a:lnTo>
                    <a:pt x="7092" y="506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18943894" y="3271167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7092" y="0"/>
                  </a:moveTo>
                  <a:lnTo>
                    <a:pt x="0" y="5065"/>
                  </a:lnTo>
                  <a:lnTo>
                    <a:pt x="9118" y="5065"/>
                  </a:lnTo>
                  <a:lnTo>
                    <a:pt x="709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18943894" y="3271167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18" y="5065"/>
                  </a:moveTo>
                  <a:lnTo>
                    <a:pt x="0" y="5065"/>
                  </a:lnTo>
                  <a:lnTo>
                    <a:pt x="7092" y="0"/>
                  </a:lnTo>
                  <a:lnTo>
                    <a:pt x="9118" y="506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18943894" y="3267622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2532" y="0"/>
                  </a:moveTo>
                  <a:lnTo>
                    <a:pt x="0" y="8612"/>
                  </a:lnTo>
                  <a:lnTo>
                    <a:pt x="7092" y="3546"/>
                  </a:lnTo>
                  <a:lnTo>
                    <a:pt x="253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18943894" y="3267622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7092" y="3546"/>
                  </a:moveTo>
                  <a:lnTo>
                    <a:pt x="0" y="8612"/>
                  </a:lnTo>
                  <a:lnTo>
                    <a:pt x="2532" y="0"/>
                  </a:lnTo>
                  <a:lnTo>
                    <a:pt x="7092" y="354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18941361" y="3267622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80" h="8889">
                  <a:moveTo>
                    <a:pt x="5065" y="0"/>
                  </a:moveTo>
                  <a:lnTo>
                    <a:pt x="0" y="0"/>
                  </a:lnTo>
                  <a:lnTo>
                    <a:pt x="2532" y="8612"/>
                  </a:lnTo>
                  <a:lnTo>
                    <a:pt x="5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18941361" y="3267622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80" h="8889">
                  <a:moveTo>
                    <a:pt x="5065" y="0"/>
                  </a:moveTo>
                  <a:lnTo>
                    <a:pt x="2532" y="8612"/>
                  </a:lnTo>
                  <a:lnTo>
                    <a:pt x="0" y="0"/>
                  </a:lnTo>
                  <a:lnTo>
                    <a:pt x="5065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18936801" y="3267622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4559" y="0"/>
                  </a:moveTo>
                  <a:lnTo>
                    <a:pt x="0" y="3546"/>
                  </a:lnTo>
                  <a:lnTo>
                    <a:pt x="7092" y="8612"/>
                  </a:lnTo>
                  <a:lnTo>
                    <a:pt x="455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18936801" y="3267622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4559" y="0"/>
                  </a:moveTo>
                  <a:lnTo>
                    <a:pt x="7092" y="8612"/>
                  </a:lnTo>
                  <a:lnTo>
                    <a:pt x="0" y="3546"/>
                  </a:lnTo>
                  <a:lnTo>
                    <a:pt x="455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18934774" y="3271168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2026" y="0"/>
                  </a:moveTo>
                  <a:lnTo>
                    <a:pt x="0" y="5065"/>
                  </a:lnTo>
                  <a:lnTo>
                    <a:pt x="9118" y="5065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18934774" y="3271168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2026" y="0"/>
                  </a:moveTo>
                  <a:lnTo>
                    <a:pt x="9118" y="5065"/>
                  </a:lnTo>
                  <a:lnTo>
                    <a:pt x="0" y="5065"/>
                  </a:lnTo>
                  <a:lnTo>
                    <a:pt x="2026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18704782" y="3271167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90" h="5079">
                  <a:moveTo>
                    <a:pt x="7092" y="0"/>
                  </a:moveTo>
                  <a:lnTo>
                    <a:pt x="0" y="5065"/>
                  </a:lnTo>
                  <a:lnTo>
                    <a:pt x="8612" y="5065"/>
                  </a:lnTo>
                  <a:lnTo>
                    <a:pt x="709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18704782" y="3271167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90" h="5079">
                  <a:moveTo>
                    <a:pt x="8612" y="5065"/>
                  </a:moveTo>
                  <a:lnTo>
                    <a:pt x="0" y="5065"/>
                  </a:lnTo>
                  <a:lnTo>
                    <a:pt x="7092" y="0"/>
                  </a:lnTo>
                  <a:lnTo>
                    <a:pt x="8612" y="506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18704782" y="3267622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2532" y="0"/>
                  </a:moveTo>
                  <a:lnTo>
                    <a:pt x="0" y="8612"/>
                  </a:lnTo>
                  <a:lnTo>
                    <a:pt x="7092" y="3546"/>
                  </a:lnTo>
                  <a:lnTo>
                    <a:pt x="253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8704782" y="3267622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7092" y="3546"/>
                  </a:moveTo>
                  <a:lnTo>
                    <a:pt x="0" y="8612"/>
                  </a:lnTo>
                  <a:lnTo>
                    <a:pt x="2532" y="0"/>
                  </a:lnTo>
                  <a:lnTo>
                    <a:pt x="7092" y="354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18701742" y="3267622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89">
                  <a:moveTo>
                    <a:pt x="5572" y="0"/>
                  </a:moveTo>
                  <a:lnTo>
                    <a:pt x="0" y="0"/>
                  </a:lnTo>
                  <a:lnTo>
                    <a:pt x="3039" y="8612"/>
                  </a:lnTo>
                  <a:lnTo>
                    <a:pt x="55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8701742" y="3267622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89">
                  <a:moveTo>
                    <a:pt x="5572" y="0"/>
                  </a:moveTo>
                  <a:lnTo>
                    <a:pt x="3039" y="8612"/>
                  </a:lnTo>
                  <a:lnTo>
                    <a:pt x="0" y="0"/>
                  </a:lnTo>
                  <a:lnTo>
                    <a:pt x="557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18697184" y="3267622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4559" y="0"/>
                  </a:moveTo>
                  <a:lnTo>
                    <a:pt x="0" y="3546"/>
                  </a:lnTo>
                  <a:lnTo>
                    <a:pt x="7598" y="8612"/>
                  </a:lnTo>
                  <a:lnTo>
                    <a:pt x="455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18697184" y="3267622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4559" y="0"/>
                  </a:moveTo>
                  <a:lnTo>
                    <a:pt x="7598" y="8612"/>
                  </a:lnTo>
                  <a:lnTo>
                    <a:pt x="0" y="3546"/>
                  </a:lnTo>
                  <a:lnTo>
                    <a:pt x="455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18695663" y="3271168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1519" y="0"/>
                  </a:moveTo>
                  <a:lnTo>
                    <a:pt x="0" y="5065"/>
                  </a:lnTo>
                  <a:lnTo>
                    <a:pt x="9118" y="5065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18695663" y="3271168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1519" y="0"/>
                  </a:moveTo>
                  <a:lnTo>
                    <a:pt x="9118" y="5065"/>
                  </a:lnTo>
                  <a:lnTo>
                    <a:pt x="0" y="5065"/>
                  </a:lnTo>
                  <a:lnTo>
                    <a:pt x="151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18695664" y="3276233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18" y="0"/>
                  </a:moveTo>
                  <a:lnTo>
                    <a:pt x="0" y="0"/>
                  </a:lnTo>
                  <a:lnTo>
                    <a:pt x="1519" y="5065"/>
                  </a:lnTo>
                  <a:lnTo>
                    <a:pt x="91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18695664" y="3276233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0" y="0"/>
                  </a:moveTo>
                  <a:lnTo>
                    <a:pt x="9118" y="0"/>
                  </a:lnTo>
                  <a:lnTo>
                    <a:pt x="1519" y="506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18697183" y="3276234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7598" y="0"/>
                  </a:moveTo>
                  <a:lnTo>
                    <a:pt x="0" y="5065"/>
                  </a:lnTo>
                  <a:lnTo>
                    <a:pt x="4559" y="8612"/>
                  </a:lnTo>
                  <a:lnTo>
                    <a:pt x="759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18697183" y="3276234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0" y="5065"/>
                  </a:moveTo>
                  <a:lnTo>
                    <a:pt x="7598" y="0"/>
                  </a:lnTo>
                  <a:lnTo>
                    <a:pt x="4559" y="8612"/>
                  </a:lnTo>
                  <a:lnTo>
                    <a:pt x="0" y="506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18701743" y="3276234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89">
                  <a:moveTo>
                    <a:pt x="3039" y="0"/>
                  </a:moveTo>
                  <a:lnTo>
                    <a:pt x="0" y="8612"/>
                  </a:lnTo>
                  <a:lnTo>
                    <a:pt x="5572" y="8612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18701743" y="3276234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89">
                  <a:moveTo>
                    <a:pt x="0" y="8612"/>
                  </a:moveTo>
                  <a:lnTo>
                    <a:pt x="3039" y="0"/>
                  </a:lnTo>
                  <a:lnTo>
                    <a:pt x="5572" y="8612"/>
                  </a:lnTo>
                  <a:lnTo>
                    <a:pt x="0" y="861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18704782" y="3276234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0" y="0"/>
                  </a:moveTo>
                  <a:lnTo>
                    <a:pt x="2532" y="8612"/>
                  </a:lnTo>
                  <a:lnTo>
                    <a:pt x="7092" y="50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8704782" y="3276234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89">
                  <a:moveTo>
                    <a:pt x="2532" y="8612"/>
                  </a:moveTo>
                  <a:lnTo>
                    <a:pt x="0" y="0"/>
                  </a:lnTo>
                  <a:lnTo>
                    <a:pt x="7092" y="5065"/>
                  </a:lnTo>
                  <a:lnTo>
                    <a:pt x="2532" y="861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18704782" y="3276234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90" h="5079">
                  <a:moveTo>
                    <a:pt x="8612" y="0"/>
                  </a:moveTo>
                  <a:lnTo>
                    <a:pt x="0" y="0"/>
                  </a:lnTo>
                  <a:lnTo>
                    <a:pt x="7092" y="5065"/>
                  </a:lnTo>
                  <a:lnTo>
                    <a:pt x="86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18704782" y="3276234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90" h="5079">
                  <a:moveTo>
                    <a:pt x="7092" y="5065"/>
                  </a:moveTo>
                  <a:lnTo>
                    <a:pt x="0" y="0"/>
                  </a:lnTo>
                  <a:lnTo>
                    <a:pt x="8612" y="0"/>
                  </a:lnTo>
                  <a:lnTo>
                    <a:pt x="7092" y="506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2" name="object 432"/>
          <p:cNvSpPr txBox="1"/>
          <p:nvPr/>
        </p:nvSpPr>
        <p:spPr>
          <a:xfrm>
            <a:off x="16955189" y="4706571"/>
            <a:ext cx="157992" cy="1692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000" spc="5" dirty="0">
                <a:solidFill>
                  <a:srgbClr val="231F20"/>
                </a:solidFill>
                <a:latin typeface="Tahoma"/>
                <a:cs typeface="Tahoma"/>
              </a:rPr>
              <a:t>50</a:t>
            </a:r>
            <a:endParaRPr sz="1000" dirty="0">
              <a:latin typeface="Tahoma"/>
              <a:cs typeface="Tahoma"/>
            </a:endParaRPr>
          </a:p>
        </p:txBody>
      </p:sp>
      <p:grpSp>
        <p:nvGrpSpPr>
          <p:cNvPr id="433" name="object 433"/>
          <p:cNvGrpSpPr/>
          <p:nvPr/>
        </p:nvGrpSpPr>
        <p:grpSpPr>
          <a:xfrm>
            <a:off x="10747615" y="5988466"/>
            <a:ext cx="6157533" cy="3186866"/>
            <a:chOff x="14983865" y="3943159"/>
            <a:chExt cx="3761740" cy="1946910"/>
          </a:xfrm>
        </p:grpSpPr>
        <p:sp>
          <p:nvSpPr>
            <p:cNvPr id="434" name="object 434"/>
            <p:cNvSpPr/>
            <p:nvPr/>
          </p:nvSpPr>
          <p:spPr>
            <a:xfrm>
              <a:off x="14983854" y="5693946"/>
              <a:ext cx="3488690" cy="196215"/>
            </a:xfrm>
            <a:custGeom>
              <a:avLst/>
              <a:gdLst/>
              <a:ahLst/>
              <a:cxnLst/>
              <a:rect l="l" t="t" r="r" b="b"/>
              <a:pathLst>
                <a:path w="3488690" h="196214">
                  <a:moveTo>
                    <a:pt x="3360737" y="0"/>
                  </a:moveTo>
                  <a:lnTo>
                    <a:pt x="0" y="0"/>
                  </a:lnTo>
                  <a:lnTo>
                    <a:pt x="0" y="4559"/>
                  </a:lnTo>
                  <a:lnTo>
                    <a:pt x="3360737" y="4559"/>
                  </a:lnTo>
                  <a:lnTo>
                    <a:pt x="3360737" y="0"/>
                  </a:lnTo>
                  <a:close/>
                </a:path>
                <a:path w="3488690" h="196214">
                  <a:moveTo>
                    <a:pt x="3488398" y="191490"/>
                  </a:moveTo>
                  <a:lnTo>
                    <a:pt x="0" y="191490"/>
                  </a:lnTo>
                  <a:lnTo>
                    <a:pt x="0" y="196049"/>
                  </a:lnTo>
                  <a:lnTo>
                    <a:pt x="3488398" y="196049"/>
                  </a:lnTo>
                  <a:lnTo>
                    <a:pt x="3488398" y="19149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8576107" y="3956587"/>
              <a:ext cx="46355" cy="5080"/>
            </a:xfrm>
            <a:custGeom>
              <a:avLst/>
              <a:gdLst/>
              <a:ahLst/>
              <a:cxnLst/>
              <a:rect l="l" t="t" r="r" b="b"/>
              <a:pathLst>
                <a:path w="46355" h="5079">
                  <a:moveTo>
                    <a:pt x="46099" y="5065"/>
                  </a:moveTo>
                  <a:lnTo>
                    <a:pt x="37487" y="1519"/>
                  </a:lnTo>
                  <a:lnTo>
                    <a:pt x="27862" y="0"/>
                  </a:lnTo>
                  <a:lnTo>
                    <a:pt x="18237" y="0"/>
                  </a:lnTo>
                  <a:lnTo>
                    <a:pt x="9118" y="1519"/>
                  </a:lnTo>
                  <a:lnTo>
                    <a:pt x="0" y="506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8576107" y="4047773"/>
              <a:ext cx="46355" cy="5080"/>
            </a:xfrm>
            <a:custGeom>
              <a:avLst/>
              <a:gdLst/>
              <a:ahLst/>
              <a:cxnLst/>
              <a:rect l="l" t="t" r="r" b="b"/>
              <a:pathLst>
                <a:path w="46355" h="5079">
                  <a:moveTo>
                    <a:pt x="0" y="0"/>
                  </a:moveTo>
                  <a:lnTo>
                    <a:pt x="9118" y="3039"/>
                  </a:lnTo>
                  <a:lnTo>
                    <a:pt x="18237" y="5065"/>
                  </a:lnTo>
                  <a:lnTo>
                    <a:pt x="27862" y="5065"/>
                  </a:lnTo>
                  <a:lnTo>
                    <a:pt x="37487" y="3039"/>
                  </a:lnTo>
                  <a:lnTo>
                    <a:pt x="4609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18622207" y="3961653"/>
              <a:ext cx="0" cy="86360"/>
            </a:xfrm>
            <a:custGeom>
              <a:avLst/>
              <a:gdLst/>
              <a:ahLst/>
              <a:cxnLst/>
              <a:rect l="l" t="t" r="r" b="b"/>
              <a:pathLst>
                <a:path h="86360">
                  <a:moveTo>
                    <a:pt x="0" y="0"/>
                  </a:moveTo>
                  <a:lnTo>
                    <a:pt x="0" y="861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8576107" y="3961653"/>
              <a:ext cx="0" cy="86360"/>
            </a:xfrm>
            <a:custGeom>
              <a:avLst/>
              <a:gdLst/>
              <a:ahLst/>
              <a:cxnLst/>
              <a:rect l="l" t="t" r="r" b="b"/>
              <a:pathLst>
                <a:path h="86360">
                  <a:moveTo>
                    <a:pt x="0" y="0"/>
                  </a:moveTo>
                  <a:lnTo>
                    <a:pt x="0" y="861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18569523" y="3944429"/>
              <a:ext cx="174625" cy="103505"/>
            </a:xfrm>
            <a:custGeom>
              <a:avLst/>
              <a:gdLst/>
              <a:ahLst/>
              <a:cxnLst/>
              <a:rect l="l" t="t" r="r" b="b"/>
              <a:pathLst>
                <a:path w="174625" h="103504">
                  <a:moveTo>
                    <a:pt x="121582" y="17224"/>
                  </a:moveTo>
                  <a:lnTo>
                    <a:pt x="121582" y="103344"/>
                  </a:lnTo>
                </a:path>
                <a:path w="174625" h="103504">
                  <a:moveTo>
                    <a:pt x="121582" y="17224"/>
                  </a:moveTo>
                  <a:lnTo>
                    <a:pt x="107904" y="13677"/>
                  </a:lnTo>
                  <a:lnTo>
                    <a:pt x="94226" y="11651"/>
                  </a:lnTo>
                  <a:lnTo>
                    <a:pt x="80041" y="11651"/>
                  </a:lnTo>
                  <a:lnTo>
                    <a:pt x="66363" y="13677"/>
                  </a:lnTo>
                  <a:lnTo>
                    <a:pt x="52685" y="17224"/>
                  </a:lnTo>
                </a:path>
                <a:path w="174625" h="103504">
                  <a:moveTo>
                    <a:pt x="0" y="11145"/>
                  </a:moveTo>
                  <a:lnTo>
                    <a:pt x="0" y="0"/>
                  </a:lnTo>
                  <a:lnTo>
                    <a:pt x="174267" y="0"/>
                  </a:lnTo>
                  <a:lnTo>
                    <a:pt x="174267" y="11145"/>
                  </a:lnTo>
                  <a:lnTo>
                    <a:pt x="0" y="1114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18622209" y="4047773"/>
              <a:ext cx="69215" cy="5080"/>
            </a:xfrm>
            <a:custGeom>
              <a:avLst/>
              <a:gdLst/>
              <a:ahLst/>
              <a:cxnLst/>
              <a:rect l="l" t="t" r="r" b="b"/>
              <a:pathLst>
                <a:path w="69215" h="5079">
                  <a:moveTo>
                    <a:pt x="0" y="0"/>
                  </a:moveTo>
                  <a:lnTo>
                    <a:pt x="13677" y="3546"/>
                  </a:lnTo>
                  <a:lnTo>
                    <a:pt x="27355" y="5065"/>
                  </a:lnTo>
                  <a:lnTo>
                    <a:pt x="41540" y="5065"/>
                  </a:lnTo>
                  <a:lnTo>
                    <a:pt x="55218" y="3546"/>
                  </a:lnTo>
                  <a:lnTo>
                    <a:pt x="6889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18576109" y="4047773"/>
              <a:ext cx="161290" cy="20320"/>
            </a:xfrm>
            <a:custGeom>
              <a:avLst/>
              <a:gdLst/>
              <a:ahLst/>
              <a:cxnLst/>
              <a:rect l="l" t="t" r="r" b="b"/>
              <a:pathLst>
                <a:path w="161290" h="20320">
                  <a:moveTo>
                    <a:pt x="0" y="0"/>
                  </a:moveTo>
                  <a:lnTo>
                    <a:pt x="17224" y="7598"/>
                  </a:lnTo>
                  <a:lnTo>
                    <a:pt x="48243" y="16952"/>
                  </a:lnTo>
                  <a:lnTo>
                    <a:pt x="80776" y="19997"/>
                  </a:lnTo>
                  <a:lnTo>
                    <a:pt x="113321" y="16843"/>
                  </a:lnTo>
                  <a:lnTo>
                    <a:pt x="144378" y="7598"/>
                  </a:lnTo>
                  <a:lnTo>
                    <a:pt x="16109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8691107" y="3956587"/>
              <a:ext cx="46355" cy="5080"/>
            </a:xfrm>
            <a:custGeom>
              <a:avLst/>
              <a:gdLst/>
              <a:ahLst/>
              <a:cxnLst/>
              <a:rect l="l" t="t" r="r" b="b"/>
              <a:pathLst>
                <a:path w="46355" h="5079">
                  <a:moveTo>
                    <a:pt x="46099" y="5065"/>
                  </a:moveTo>
                  <a:lnTo>
                    <a:pt x="36981" y="1519"/>
                  </a:lnTo>
                  <a:lnTo>
                    <a:pt x="27862" y="0"/>
                  </a:lnTo>
                  <a:lnTo>
                    <a:pt x="18237" y="0"/>
                  </a:lnTo>
                  <a:lnTo>
                    <a:pt x="9118" y="1519"/>
                  </a:lnTo>
                  <a:lnTo>
                    <a:pt x="0" y="506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8691107" y="4047773"/>
              <a:ext cx="46355" cy="5080"/>
            </a:xfrm>
            <a:custGeom>
              <a:avLst/>
              <a:gdLst/>
              <a:ahLst/>
              <a:cxnLst/>
              <a:rect l="l" t="t" r="r" b="b"/>
              <a:pathLst>
                <a:path w="46355" h="5079">
                  <a:moveTo>
                    <a:pt x="0" y="0"/>
                  </a:moveTo>
                  <a:lnTo>
                    <a:pt x="9118" y="3039"/>
                  </a:lnTo>
                  <a:lnTo>
                    <a:pt x="18237" y="5065"/>
                  </a:lnTo>
                  <a:lnTo>
                    <a:pt x="27862" y="5065"/>
                  </a:lnTo>
                  <a:lnTo>
                    <a:pt x="36981" y="3039"/>
                  </a:lnTo>
                  <a:lnTo>
                    <a:pt x="4609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8737207" y="3961653"/>
              <a:ext cx="0" cy="86360"/>
            </a:xfrm>
            <a:custGeom>
              <a:avLst/>
              <a:gdLst/>
              <a:ahLst/>
              <a:cxnLst/>
              <a:rect l="l" t="t" r="r" b="b"/>
              <a:pathLst>
                <a:path h="86360">
                  <a:moveTo>
                    <a:pt x="0" y="0"/>
                  </a:moveTo>
                  <a:lnTo>
                    <a:pt x="0" y="861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5" name="object 445"/>
          <p:cNvSpPr txBox="1"/>
          <p:nvPr/>
        </p:nvSpPr>
        <p:spPr>
          <a:xfrm>
            <a:off x="16395379" y="7187378"/>
            <a:ext cx="194372" cy="16991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000" spc="5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00" spc="10" dirty="0">
                <a:solidFill>
                  <a:srgbClr val="231F20"/>
                </a:solidFill>
                <a:latin typeface="Arial"/>
                <a:cs typeface="Arial"/>
              </a:rPr>
              <a:t>/3</a:t>
            </a:r>
            <a:endParaRPr sz="1000" dirty="0">
              <a:latin typeface="Arial"/>
              <a:cs typeface="Arial"/>
            </a:endParaRPr>
          </a:p>
        </p:txBody>
      </p:sp>
      <p:grpSp>
        <p:nvGrpSpPr>
          <p:cNvPr id="446" name="object 446"/>
          <p:cNvGrpSpPr/>
          <p:nvPr/>
        </p:nvGrpSpPr>
        <p:grpSpPr>
          <a:xfrm>
            <a:off x="16316730" y="3127325"/>
            <a:ext cx="708623" cy="4781679"/>
            <a:chOff x="18386145" y="2195239"/>
            <a:chExt cx="432910" cy="2921208"/>
          </a:xfrm>
        </p:grpSpPr>
        <p:sp>
          <p:nvSpPr>
            <p:cNvPr id="447" name="object 447"/>
            <p:cNvSpPr/>
            <p:nvPr/>
          </p:nvSpPr>
          <p:spPr>
            <a:xfrm>
              <a:off x="18386145" y="4788187"/>
              <a:ext cx="218358" cy="328260"/>
            </a:xfrm>
            <a:custGeom>
              <a:avLst/>
              <a:gdLst/>
              <a:ahLst/>
              <a:cxnLst/>
              <a:rect l="l" t="t" r="r" b="b"/>
              <a:pathLst>
                <a:path w="95884" h="144145">
                  <a:moveTo>
                    <a:pt x="0" y="0"/>
                  </a:moveTo>
                  <a:lnTo>
                    <a:pt x="95745" y="0"/>
                  </a:lnTo>
                  <a:lnTo>
                    <a:pt x="95745" y="143872"/>
                  </a:lnTo>
                  <a:lnTo>
                    <a:pt x="0" y="0"/>
                  </a:lnTo>
                </a:path>
              </a:pathLst>
            </a:custGeom>
            <a:ln w="455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48" name="object 448"/>
            <p:cNvSpPr/>
            <p:nvPr/>
          </p:nvSpPr>
          <p:spPr>
            <a:xfrm>
              <a:off x="18570535" y="3690626"/>
              <a:ext cx="172720" cy="254000"/>
            </a:xfrm>
            <a:custGeom>
              <a:avLst/>
              <a:gdLst/>
              <a:ahLst/>
              <a:cxnLst/>
              <a:rect l="l" t="t" r="r" b="b"/>
              <a:pathLst>
                <a:path w="172719" h="254000">
                  <a:moveTo>
                    <a:pt x="28875" y="210742"/>
                  </a:moveTo>
                  <a:lnTo>
                    <a:pt x="28875" y="43060"/>
                  </a:lnTo>
                  <a:lnTo>
                    <a:pt x="38500" y="43060"/>
                  </a:lnTo>
                  <a:lnTo>
                    <a:pt x="38500" y="210742"/>
                  </a:lnTo>
                  <a:lnTo>
                    <a:pt x="28875" y="210742"/>
                  </a:lnTo>
                  <a:close/>
                </a:path>
                <a:path w="172719" h="254000">
                  <a:moveTo>
                    <a:pt x="19250" y="0"/>
                  </a:moveTo>
                  <a:lnTo>
                    <a:pt x="38500" y="0"/>
                  </a:lnTo>
                </a:path>
                <a:path w="172719" h="254000">
                  <a:moveTo>
                    <a:pt x="19250" y="19250"/>
                  </a:moveTo>
                  <a:lnTo>
                    <a:pt x="19250" y="0"/>
                  </a:lnTo>
                </a:path>
                <a:path w="172719" h="254000">
                  <a:moveTo>
                    <a:pt x="19250" y="19250"/>
                  </a:moveTo>
                  <a:lnTo>
                    <a:pt x="28875" y="43060"/>
                  </a:lnTo>
                </a:path>
                <a:path w="172719" h="254000">
                  <a:moveTo>
                    <a:pt x="19250" y="19250"/>
                  </a:moveTo>
                  <a:lnTo>
                    <a:pt x="0" y="19250"/>
                  </a:lnTo>
                </a:path>
                <a:path w="172719" h="254000">
                  <a:moveTo>
                    <a:pt x="19250" y="253802"/>
                  </a:moveTo>
                  <a:lnTo>
                    <a:pt x="38500" y="253802"/>
                  </a:lnTo>
                </a:path>
                <a:path w="172719" h="254000">
                  <a:moveTo>
                    <a:pt x="19250" y="234552"/>
                  </a:moveTo>
                  <a:lnTo>
                    <a:pt x="19250" y="253802"/>
                  </a:lnTo>
                </a:path>
                <a:path w="172719" h="254000">
                  <a:moveTo>
                    <a:pt x="19250" y="234552"/>
                  </a:moveTo>
                  <a:lnTo>
                    <a:pt x="28875" y="210742"/>
                  </a:lnTo>
                </a:path>
                <a:path w="172719" h="254000">
                  <a:moveTo>
                    <a:pt x="143365" y="210742"/>
                  </a:moveTo>
                  <a:lnTo>
                    <a:pt x="143365" y="43060"/>
                  </a:lnTo>
                  <a:lnTo>
                    <a:pt x="134246" y="43060"/>
                  </a:lnTo>
                  <a:lnTo>
                    <a:pt x="134246" y="210742"/>
                  </a:lnTo>
                  <a:lnTo>
                    <a:pt x="143365" y="210742"/>
                  </a:lnTo>
                  <a:close/>
                </a:path>
                <a:path w="172719" h="254000">
                  <a:moveTo>
                    <a:pt x="152990" y="0"/>
                  </a:moveTo>
                  <a:lnTo>
                    <a:pt x="134246" y="0"/>
                  </a:lnTo>
                </a:path>
                <a:path w="172719" h="254000">
                  <a:moveTo>
                    <a:pt x="152990" y="19250"/>
                  </a:moveTo>
                  <a:lnTo>
                    <a:pt x="152990" y="0"/>
                  </a:lnTo>
                </a:path>
                <a:path w="172719" h="254000">
                  <a:moveTo>
                    <a:pt x="152990" y="19250"/>
                  </a:moveTo>
                  <a:lnTo>
                    <a:pt x="143365" y="43060"/>
                  </a:lnTo>
                </a:path>
                <a:path w="172719" h="254000">
                  <a:moveTo>
                    <a:pt x="152990" y="19250"/>
                  </a:moveTo>
                  <a:lnTo>
                    <a:pt x="172241" y="19250"/>
                  </a:lnTo>
                </a:path>
                <a:path w="172719" h="254000">
                  <a:moveTo>
                    <a:pt x="152990" y="253802"/>
                  </a:moveTo>
                  <a:lnTo>
                    <a:pt x="134246" y="253802"/>
                  </a:lnTo>
                </a:path>
                <a:path w="172719" h="254000">
                  <a:moveTo>
                    <a:pt x="152990" y="234552"/>
                  </a:moveTo>
                  <a:lnTo>
                    <a:pt x="152990" y="253802"/>
                  </a:lnTo>
                </a:path>
                <a:path w="172719" h="254000">
                  <a:moveTo>
                    <a:pt x="152990" y="234552"/>
                  </a:moveTo>
                  <a:lnTo>
                    <a:pt x="143365" y="21074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18609037" y="2195239"/>
              <a:ext cx="95885" cy="1749425"/>
            </a:xfrm>
            <a:custGeom>
              <a:avLst/>
              <a:gdLst/>
              <a:ahLst/>
              <a:cxnLst/>
              <a:rect l="l" t="t" r="r" b="b"/>
              <a:pathLst>
                <a:path w="95884" h="1749425">
                  <a:moveTo>
                    <a:pt x="0" y="0"/>
                  </a:moveTo>
                  <a:lnTo>
                    <a:pt x="0" y="1749189"/>
                  </a:lnTo>
                  <a:lnTo>
                    <a:pt x="95745" y="1749189"/>
                  </a:lnTo>
                  <a:lnTo>
                    <a:pt x="9574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18435782" y="3781306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0" y="0"/>
                  </a:moveTo>
                  <a:lnTo>
                    <a:pt x="58258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18532034" y="3781306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988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18646017" y="3781306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988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18760000" y="3781306"/>
              <a:ext cx="59055" cy="48260"/>
            </a:xfrm>
            <a:custGeom>
              <a:avLst/>
              <a:gdLst/>
              <a:ahLst/>
              <a:cxnLst/>
              <a:rect l="l" t="t" r="r" b="b"/>
              <a:pathLst>
                <a:path w="59055" h="48260">
                  <a:moveTo>
                    <a:pt x="0" y="0"/>
                  </a:moveTo>
                  <a:lnTo>
                    <a:pt x="58764" y="0"/>
                  </a:lnTo>
                  <a:lnTo>
                    <a:pt x="58764" y="48126"/>
                  </a:lnTo>
                  <a:lnTo>
                    <a:pt x="0" y="48126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18646017" y="3829432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98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18532034" y="3829432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98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18435782" y="3829432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25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18760000" y="3805623"/>
              <a:ext cx="59055" cy="0"/>
            </a:xfrm>
            <a:custGeom>
              <a:avLst/>
              <a:gdLst/>
              <a:ahLst/>
              <a:cxnLst/>
              <a:rect l="l" t="t" r="r" b="b"/>
              <a:pathLst>
                <a:path w="59055">
                  <a:moveTo>
                    <a:pt x="587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18646017" y="3805623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98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18532034" y="3805623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598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18435782" y="3805623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19">
                  <a:moveTo>
                    <a:pt x="5825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1" name="object 461"/>
          <p:cNvSpPr txBox="1"/>
          <p:nvPr/>
        </p:nvSpPr>
        <p:spPr>
          <a:xfrm>
            <a:off x="17401197" y="6007283"/>
            <a:ext cx="695954" cy="1692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000" u="sng" spc="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000" u="sng" spc="-5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00" u="sng" spc="2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RVS</a:t>
            </a:r>
            <a:r>
              <a:rPr sz="1000" u="sng" spc="-7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sz="1000" u="sng" spc="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ba</a:t>
            </a:r>
            <a:r>
              <a:rPr sz="1000" spc="5" dirty="0">
                <a:solidFill>
                  <a:srgbClr val="231F20"/>
                </a:solidFill>
                <a:latin typeface="Tahoma"/>
                <a:cs typeface="Tahoma"/>
              </a:rPr>
              <a:t>r</a:t>
            </a:r>
            <a:endParaRPr sz="1000" dirty="0">
              <a:latin typeface="Tahoma"/>
              <a:cs typeface="Tahoma"/>
            </a:endParaRPr>
          </a:p>
        </p:txBody>
      </p:sp>
      <p:grpSp>
        <p:nvGrpSpPr>
          <p:cNvPr id="462" name="object 462"/>
          <p:cNvGrpSpPr/>
          <p:nvPr/>
        </p:nvGrpSpPr>
        <p:grpSpPr>
          <a:xfrm>
            <a:off x="10743462" y="4625208"/>
            <a:ext cx="6694914" cy="2923893"/>
            <a:chOff x="14981327" y="3110321"/>
            <a:chExt cx="4090035" cy="1786255"/>
          </a:xfrm>
        </p:grpSpPr>
        <p:sp>
          <p:nvSpPr>
            <p:cNvPr id="463" name="object 463"/>
            <p:cNvSpPr/>
            <p:nvPr/>
          </p:nvSpPr>
          <p:spPr>
            <a:xfrm>
              <a:off x="18792930" y="3828419"/>
              <a:ext cx="275590" cy="219075"/>
            </a:xfrm>
            <a:custGeom>
              <a:avLst/>
              <a:gdLst/>
              <a:ahLst/>
              <a:cxnLst/>
              <a:rect l="l" t="t" r="r" b="b"/>
              <a:pathLst>
                <a:path w="275590" h="219075">
                  <a:moveTo>
                    <a:pt x="0" y="0"/>
                  </a:moveTo>
                  <a:lnTo>
                    <a:pt x="210235" y="218847"/>
                  </a:lnTo>
                  <a:lnTo>
                    <a:pt x="275585" y="218847"/>
                  </a:lnTo>
                </a:path>
              </a:pathLst>
            </a:custGeom>
            <a:ln w="455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14983865" y="3707597"/>
              <a:ext cx="3409315" cy="5080"/>
            </a:xfrm>
            <a:custGeom>
              <a:avLst/>
              <a:gdLst/>
              <a:ahLst/>
              <a:cxnLst/>
              <a:rect l="l" t="t" r="r" b="b"/>
              <a:pathLst>
                <a:path w="3409315" h="5079">
                  <a:moveTo>
                    <a:pt x="3408857" y="0"/>
                  </a:moveTo>
                  <a:lnTo>
                    <a:pt x="0" y="0"/>
                  </a:lnTo>
                  <a:lnTo>
                    <a:pt x="0" y="4559"/>
                  </a:lnTo>
                  <a:lnTo>
                    <a:pt x="3408857" y="4559"/>
                  </a:lnTo>
                  <a:lnTo>
                    <a:pt x="34088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17200206" y="3972797"/>
              <a:ext cx="47625" cy="302260"/>
            </a:xfrm>
            <a:custGeom>
              <a:avLst/>
              <a:gdLst/>
              <a:ahLst/>
              <a:cxnLst/>
              <a:rect l="l" t="t" r="r" b="b"/>
              <a:pathLst>
                <a:path w="47625" h="302260">
                  <a:moveTo>
                    <a:pt x="47619" y="0"/>
                  </a:moveTo>
                  <a:lnTo>
                    <a:pt x="47619" y="301928"/>
                  </a:lnTo>
                  <a:lnTo>
                    <a:pt x="0" y="301928"/>
                  </a:lnTo>
                  <a:lnTo>
                    <a:pt x="0" y="0"/>
                  </a:lnTo>
                  <a:lnTo>
                    <a:pt x="47619" y="0"/>
                  </a:lnTo>
                  <a:close/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7179435" y="4273714"/>
              <a:ext cx="89160" cy="6352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8435783" y="3357795"/>
              <a:ext cx="0" cy="182245"/>
            </a:xfrm>
            <a:custGeom>
              <a:avLst/>
              <a:gdLst/>
              <a:ahLst/>
              <a:cxnLst/>
              <a:rect l="l" t="t" r="r" b="b"/>
              <a:pathLst>
                <a:path h="182245">
                  <a:moveTo>
                    <a:pt x="0" y="0"/>
                  </a:moveTo>
                  <a:lnTo>
                    <a:pt x="0" y="18186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18435783" y="3691639"/>
              <a:ext cx="0" cy="304165"/>
            </a:xfrm>
            <a:custGeom>
              <a:avLst/>
              <a:gdLst/>
              <a:ahLst/>
              <a:cxnLst/>
              <a:rect l="l" t="t" r="r" b="b"/>
              <a:pathLst>
                <a:path h="304164">
                  <a:moveTo>
                    <a:pt x="0" y="0"/>
                  </a:moveTo>
                  <a:lnTo>
                    <a:pt x="0" y="3039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8435783" y="4147572"/>
              <a:ext cx="0" cy="182245"/>
            </a:xfrm>
            <a:custGeom>
              <a:avLst/>
              <a:gdLst/>
              <a:ahLst/>
              <a:cxnLst/>
              <a:rect l="l" t="t" r="r" b="b"/>
              <a:pathLst>
                <a:path h="182245">
                  <a:moveTo>
                    <a:pt x="0" y="0"/>
                  </a:moveTo>
                  <a:lnTo>
                    <a:pt x="0" y="18186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8392722" y="3357795"/>
              <a:ext cx="0" cy="182245"/>
            </a:xfrm>
            <a:custGeom>
              <a:avLst/>
              <a:gdLst/>
              <a:ahLst/>
              <a:cxnLst/>
              <a:rect l="l" t="t" r="r" b="b"/>
              <a:pathLst>
                <a:path h="182245">
                  <a:moveTo>
                    <a:pt x="0" y="0"/>
                  </a:moveTo>
                  <a:lnTo>
                    <a:pt x="0" y="18186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18392722" y="3691639"/>
              <a:ext cx="0" cy="304165"/>
            </a:xfrm>
            <a:custGeom>
              <a:avLst/>
              <a:gdLst/>
              <a:ahLst/>
              <a:cxnLst/>
              <a:rect l="l" t="t" r="r" b="b"/>
              <a:pathLst>
                <a:path h="304164">
                  <a:moveTo>
                    <a:pt x="0" y="0"/>
                  </a:moveTo>
                  <a:lnTo>
                    <a:pt x="0" y="3039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8392722" y="4147572"/>
              <a:ext cx="0" cy="182245"/>
            </a:xfrm>
            <a:custGeom>
              <a:avLst/>
              <a:gdLst/>
              <a:ahLst/>
              <a:cxnLst/>
              <a:rect l="l" t="t" r="r" b="b"/>
              <a:pathLst>
                <a:path h="182245">
                  <a:moveTo>
                    <a:pt x="0" y="0"/>
                  </a:moveTo>
                  <a:lnTo>
                    <a:pt x="0" y="18186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15401803" y="3111591"/>
              <a:ext cx="0" cy="170815"/>
            </a:xfrm>
            <a:custGeom>
              <a:avLst/>
              <a:gdLst/>
              <a:ahLst/>
              <a:cxnLst/>
              <a:rect l="l" t="t" r="r" b="b"/>
              <a:pathLst>
                <a:path h="170814">
                  <a:moveTo>
                    <a:pt x="0" y="0"/>
                  </a:moveTo>
                  <a:lnTo>
                    <a:pt x="0" y="170214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15401803" y="3357795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1977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15401803" y="3585762"/>
              <a:ext cx="0" cy="151765"/>
            </a:xfrm>
            <a:custGeom>
              <a:avLst/>
              <a:gdLst/>
              <a:ahLst/>
              <a:cxnLst/>
              <a:rect l="l" t="t" r="r" b="b"/>
              <a:pathLst>
                <a:path h="151764">
                  <a:moveTo>
                    <a:pt x="0" y="0"/>
                  </a:moveTo>
                  <a:lnTo>
                    <a:pt x="0" y="151470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15401803" y="3813221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1977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15401803" y="4041187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1977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15401803" y="4269152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1977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15401803" y="4497119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1977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15401803" y="4725085"/>
              <a:ext cx="0" cy="170815"/>
            </a:xfrm>
            <a:custGeom>
              <a:avLst/>
              <a:gdLst/>
              <a:ahLst/>
              <a:cxnLst/>
              <a:rect l="l" t="t" r="r" b="b"/>
              <a:pathLst>
                <a:path h="170814">
                  <a:moveTo>
                    <a:pt x="0" y="0"/>
                  </a:moveTo>
                  <a:lnTo>
                    <a:pt x="0" y="170214"/>
                  </a:lnTo>
                </a:path>
              </a:pathLst>
            </a:custGeom>
            <a:ln w="3175">
              <a:solidFill>
                <a:srgbClr val="A7A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14983865" y="445152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158"/>
                  </a:moveTo>
                  <a:lnTo>
                    <a:pt x="12158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14983867" y="4451528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5" h="33654">
                  <a:moveTo>
                    <a:pt x="0" y="33433"/>
                  </a:moveTo>
                  <a:lnTo>
                    <a:pt x="33433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14983865" y="4451528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4" h="55245">
                  <a:moveTo>
                    <a:pt x="0" y="55219"/>
                  </a:moveTo>
                  <a:lnTo>
                    <a:pt x="5521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14983866" y="4451528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6834" h="76835">
                  <a:moveTo>
                    <a:pt x="0" y="76495"/>
                  </a:moveTo>
                  <a:lnTo>
                    <a:pt x="7649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14983866" y="4451528"/>
              <a:ext cx="97790" cy="98425"/>
            </a:xfrm>
            <a:custGeom>
              <a:avLst/>
              <a:gdLst/>
              <a:ahLst/>
              <a:cxnLst/>
              <a:rect l="l" t="t" r="r" b="b"/>
              <a:pathLst>
                <a:path w="97790" h="98425">
                  <a:moveTo>
                    <a:pt x="0" y="98030"/>
                  </a:moveTo>
                  <a:lnTo>
                    <a:pt x="9777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14983867" y="4451528"/>
              <a:ext cx="120014" cy="120014"/>
            </a:xfrm>
            <a:custGeom>
              <a:avLst/>
              <a:gdLst/>
              <a:ahLst/>
              <a:cxnLst/>
              <a:rect l="l" t="t" r="r" b="b"/>
              <a:pathLst>
                <a:path w="120015" h="120014">
                  <a:moveTo>
                    <a:pt x="0" y="119554"/>
                  </a:moveTo>
                  <a:lnTo>
                    <a:pt x="119554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14983866" y="4451528"/>
              <a:ext cx="140970" cy="140970"/>
            </a:xfrm>
            <a:custGeom>
              <a:avLst/>
              <a:gdLst/>
              <a:ahLst/>
              <a:cxnLst/>
              <a:rect l="l" t="t" r="r" b="b"/>
              <a:pathLst>
                <a:path w="140969" h="140970">
                  <a:moveTo>
                    <a:pt x="0" y="140831"/>
                  </a:moveTo>
                  <a:lnTo>
                    <a:pt x="14083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14983864" y="4451528"/>
              <a:ext cx="163195" cy="163195"/>
            </a:xfrm>
            <a:custGeom>
              <a:avLst/>
              <a:gdLst/>
              <a:ahLst/>
              <a:cxnLst/>
              <a:rect l="l" t="t" r="r" b="b"/>
              <a:pathLst>
                <a:path w="163194" h="163195">
                  <a:moveTo>
                    <a:pt x="0" y="162617"/>
                  </a:moveTo>
                  <a:lnTo>
                    <a:pt x="162617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14983866" y="4451528"/>
              <a:ext cx="184150" cy="184150"/>
            </a:xfrm>
            <a:custGeom>
              <a:avLst/>
              <a:gdLst/>
              <a:ahLst/>
              <a:cxnLst/>
              <a:rect l="l" t="t" r="r" b="b"/>
              <a:pathLst>
                <a:path w="184150" h="184150">
                  <a:moveTo>
                    <a:pt x="0" y="183892"/>
                  </a:moveTo>
                  <a:lnTo>
                    <a:pt x="18389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14998049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15019326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15040603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15062387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15083665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15105448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15126726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15148509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15169787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15191064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15212848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15234125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15255909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15277186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15298970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15320247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15341524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15363308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15384585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15406370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15427646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15449431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15470708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15491984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15513769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15535046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15556830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15578107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15599891" y="4451528"/>
              <a:ext cx="191135" cy="191770"/>
            </a:xfrm>
            <a:custGeom>
              <a:avLst/>
              <a:gdLst/>
              <a:ahLst/>
              <a:cxnLst/>
              <a:rect l="l" t="t" r="r" b="b"/>
              <a:pathLst>
                <a:path w="191134" h="191770">
                  <a:moveTo>
                    <a:pt x="0" y="191491"/>
                  </a:moveTo>
                  <a:lnTo>
                    <a:pt x="19098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15621168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15642445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15664229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15685506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15707290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15728567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15750351" y="4451528"/>
              <a:ext cx="191135" cy="191770"/>
            </a:xfrm>
            <a:custGeom>
              <a:avLst/>
              <a:gdLst/>
              <a:ahLst/>
              <a:cxnLst/>
              <a:rect l="l" t="t" r="r" b="b"/>
              <a:pathLst>
                <a:path w="191134" h="191770">
                  <a:moveTo>
                    <a:pt x="0" y="191491"/>
                  </a:moveTo>
                  <a:lnTo>
                    <a:pt x="19098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15771628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15792905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15814689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15835966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15857751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15879027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15900304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15922089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15943365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15965150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15986427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16008211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16029488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16050765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16072549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16093827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16115610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16136887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16158671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16179948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16201226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16223009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16244287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16266070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16287348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16309132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16330409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16351686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16373470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16394747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16416532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16437808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16459593" y="4451528"/>
              <a:ext cx="191135" cy="191770"/>
            </a:xfrm>
            <a:custGeom>
              <a:avLst/>
              <a:gdLst/>
              <a:ahLst/>
              <a:cxnLst/>
              <a:rect l="l" t="t" r="r" b="b"/>
              <a:pathLst>
                <a:path w="191134" h="191770">
                  <a:moveTo>
                    <a:pt x="0" y="191491"/>
                  </a:moveTo>
                  <a:lnTo>
                    <a:pt x="19098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16480870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16502146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16523931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16545208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16566992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16588269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16610053" y="4451528"/>
              <a:ext cx="191135" cy="191770"/>
            </a:xfrm>
            <a:custGeom>
              <a:avLst/>
              <a:gdLst/>
              <a:ahLst/>
              <a:cxnLst/>
              <a:rect l="l" t="t" r="r" b="b"/>
              <a:pathLst>
                <a:path w="191134" h="191770">
                  <a:moveTo>
                    <a:pt x="0" y="191491"/>
                  </a:moveTo>
                  <a:lnTo>
                    <a:pt x="19098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16631330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16652607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16674391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16695668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16717452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16738729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16760513" y="4451528"/>
              <a:ext cx="191135" cy="191770"/>
            </a:xfrm>
            <a:custGeom>
              <a:avLst/>
              <a:gdLst/>
              <a:ahLst/>
              <a:cxnLst/>
              <a:rect l="l" t="t" r="r" b="b"/>
              <a:pathLst>
                <a:path w="191134" h="191770">
                  <a:moveTo>
                    <a:pt x="0" y="191491"/>
                  </a:moveTo>
                  <a:lnTo>
                    <a:pt x="19098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16781790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16803067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16824851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16846128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16867913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16889189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16910466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16932250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16953527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16975312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16996589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17018373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17039650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17060927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17082711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17103988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17125772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17147049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17168833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17190110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17211388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17233171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17254449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17276232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17297510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17319294" y="4451528"/>
              <a:ext cx="191770" cy="191770"/>
            </a:xfrm>
            <a:custGeom>
              <a:avLst/>
              <a:gdLst/>
              <a:ahLst/>
              <a:cxnLst/>
              <a:rect l="l" t="t" r="r" b="b"/>
              <a:pathLst>
                <a:path w="191769" h="191770">
                  <a:moveTo>
                    <a:pt x="0" y="191491"/>
                  </a:moveTo>
                  <a:lnTo>
                    <a:pt x="19149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17340570" y="4461660"/>
              <a:ext cx="181610" cy="181610"/>
            </a:xfrm>
            <a:custGeom>
              <a:avLst/>
              <a:gdLst/>
              <a:ahLst/>
              <a:cxnLst/>
              <a:rect l="l" t="t" r="r" b="b"/>
              <a:pathLst>
                <a:path w="181609" h="181610">
                  <a:moveTo>
                    <a:pt x="0" y="181359"/>
                  </a:moveTo>
                  <a:lnTo>
                    <a:pt x="181359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17361848" y="4474831"/>
              <a:ext cx="168910" cy="168275"/>
            </a:xfrm>
            <a:custGeom>
              <a:avLst/>
              <a:gdLst/>
              <a:ahLst/>
              <a:cxnLst/>
              <a:rect l="l" t="t" r="r" b="b"/>
              <a:pathLst>
                <a:path w="168909" h="168275">
                  <a:moveTo>
                    <a:pt x="0" y="168188"/>
                  </a:moveTo>
                  <a:lnTo>
                    <a:pt x="16869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17383631" y="4487496"/>
              <a:ext cx="155575" cy="155575"/>
            </a:xfrm>
            <a:custGeom>
              <a:avLst/>
              <a:gdLst/>
              <a:ahLst/>
              <a:cxnLst/>
              <a:rect l="l" t="t" r="r" b="b"/>
              <a:pathLst>
                <a:path w="155575" h="155575">
                  <a:moveTo>
                    <a:pt x="0" y="155523"/>
                  </a:moveTo>
                  <a:lnTo>
                    <a:pt x="155523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17404909" y="4500668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142875" h="142875">
                  <a:moveTo>
                    <a:pt x="0" y="142352"/>
                  </a:moveTo>
                  <a:lnTo>
                    <a:pt x="142858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17426693" y="4513332"/>
              <a:ext cx="130175" cy="130175"/>
            </a:xfrm>
            <a:custGeom>
              <a:avLst/>
              <a:gdLst/>
              <a:ahLst/>
              <a:cxnLst/>
              <a:rect l="l" t="t" r="r" b="b"/>
              <a:pathLst>
                <a:path w="130175" h="130175">
                  <a:moveTo>
                    <a:pt x="0" y="129687"/>
                  </a:moveTo>
                  <a:lnTo>
                    <a:pt x="129687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17447970" y="4526504"/>
              <a:ext cx="117475" cy="116839"/>
            </a:xfrm>
            <a:custGeom>
              <a:avLst/>
              <a:gdLst/>
              <a:ahLst/>
              <a:cxnLst/>
              <a:rect l="l" t="t" r="r" b="b"/>
              <a:pathLst>
                <a:path w="117475" h="116839">
                  <a:moveTo>
                    <a:pt x="0" y="116516"/>
                  </a:moveTo>
                  <a:lnTo>
                    <a:pt x="11702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17469754" y="4539169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40" h="104139">
                  <a:moveTo>
                    <a:pt x="0" y="103851"/>
                  </a:moveTo>
                  <a:lnTo>
                    <a:pt x="10385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17491031" y="4552340"/>
              <a:ext cx="91440" cy="90805"/>
            </a:xfrm>
            <a:custGeom>
              <a:avLst/>
              <a:gdLst/>
              <a:ahLst/>
              <a:cxnLst/>
              <a:rect l="l" t="t" r="r" b="b"/>
              <a:pathLst>
                <a:path w="91440" h="90804">
                  <a:moveTo>
                    <a:pt x="0" y="90679"/>
                  </a:moveTo>
                  <a:lnTo>
                    <a:pt x="91186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17512308" y="4565005"/>
              <a:ext cx="78740" cy="78105"/>
            </a:xfrm>
            <a:custGeom>
              <a:avLst/>
              <a:gdLst/>
              <a:ahLst/>
              <a:cxnLst/>
              <a:rect l="l" t="t" r="r" b="b"/>
              <a:pathLst>
                <a:path w="78740" h="78104">
                  <a:moveTo>
                    <a:pt x="0" y="78015"/>
                  </a:moveTo>
                  <a:lnTo>
                    <a:pt x="7852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17534093" y="4577670"/>
              <a:ext cx="65405" cy="65405"/>
            </a:xfrm>
            <a:custGeom>
              <a:avLst/>
              <a:gdLst/>
              <a:ahLst/>
              <a:cxnLst/>
              <a:rect l="l" t="t" r="r" b="b"/>
              <a:pathLst>
                <a:path w="65405" h="65404">
                  <a:moveTo>
                    <a:pt x="0" y="65350"/>
                  </a:moveTo>
                  <a:lnTo>
                    <a:pt x="65350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17555370" y="4590841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5" h="52704">
                  <a:moveTo>
                    <a:pt x="0" y="52178"/>
                  </a:moveTo>
                  <a:lnTo>
                    <a:pt x="52685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17577154" y="4603506"/>
              <a:ext cx="39370" cy="40005"/>
            </a:xfrm>
            <a:custGeom>
              <a:avLst/>
              <a:gdLst/>
              <a:ahLst/>
              <a:cxnLst/>
              <a:rect l="l" t="t" r="r" b="b"/>
              <a:pathLst>
                <a:path w="39369" h="40004">
                  <a:moveTo>
                    <a:pt x="0" y="39514"/>
                  </a:moveTo>
                  <a:lnTo>
                    <a:pt x="39007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17598431" y="4616677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69" h="26670">
                  <a:moveTo>
                    <a:pt x="0" y="26342"/>
                  </a:moveTo>
                  <a:lnTo>
                    <a:pt x="26342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17620215" y="4629342"/>
              <a:ext cx="13335" cy="13970"/>
            </a:xfrm>
            <a:custGeom>
              <a:avLst/>
              <a:gdLst/>
              <a:ahLst/>
              <a:cxnLst/>
              <a:rect l="l" t="t" r="r" b="b"/>
              <a:pathLst>
                <a:path w="13334" h="13970">
                  <a:moveTo>
                    <a:pt x="0" y="13677"/>
                  </a:moveTo>
                  <a:lnTo>
                    <a:pt x="13171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17641492" y="464251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506"/>
                  </a:moveTo>
                  <a:lnTo>
                    <a:pt x="506" y="0"/>
                  </a:lnTo>
                </a:path>
              </a:pathLst>
            </a:custGeom>
            <a:ln w="3175">
              <a:solidFill>
                <a:srgbClr val="BDBF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14983867" y="4451526"/>
              <a:ext cx="2658745" cy="191770"/>
            </a:xfrm>
            <a:custGeom>
              <a:avLst/>
              <a:gdLst/>
              <a:ahLst/>
              <a:cxnLst/>
              <a:rect l="l" t="t" r="r" b="b"/>
              <a:pathLst>
                <a:path w="2658744" h="191770">
                  <a:moveTo>
                    <a:pt x="0" y="0"/>
                  </a:moveTo>
                  <a:lnTo>
                    <a:pt x="2530931" y="0"/>
                  </a:lnTo>
                  <a:lnTo>
                    <a:pt x="2658592" y="191491"/>
                  </a:lnTo>
                  <a:lnTo>
                    <a:pt x="0" y="191491"/>
                  </a:lnTo>
                </a:path>
              </a:pathLst>
            </a:custGeom>
            <a:ln w="455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17802036" y="4451526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4">
                  <a:moveTo>
                    <a:pt x="0" y="0"/>
                  </a:moveTo>
                  <a:lnTo>
                    <a:pt x="14387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17802036" y="4643017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4">
                  <a:moveTo>
                    <a:pt x="0" y="0"/>
                  </a:moveTo>
                  <a:lnTo>
                    <a:pt x="14387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17897783" y="4403905"/>
              <a:ext cx="0" cy="287655"/>
            </a:xfrm>
            <a:custGeom>
              <a:avLst/>
              <a:gdLst/>
              <a:ahLst/>
              <a:cxnLst/>
              <a:rect l="l" t="t" r="r" b="b"/>
              <a:pathLst>
                <a:path h="287654">
                  <a:moveTo>
                    <a:pt x="0" y="0"/>
                  </a:moveTo>
                  <a:lnTo>
                    <a:pt x="0" y="2872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17897783" y="4451527"/>
              <a:ext cx="5715" cy="9525"/>
            </a:xfrm>
            <a:custGeom>
              <a:avLst/>
              <a:gdLst/>
              <a:ahLst/>
              <a:cxnLst/>
              <a:rect l="l" t="t" r="r" b="b"/>
              <a:pathLst>
                <a:path w="5715" h="9525">
                  <a:moveTo>
                    <a:pt x="0" y="0"/>
                  </a:moveTo>
                  <a:lnTo>
                    <a:pt x="0" y="9118"/>
                  </a:lnTo>
                  <a:lnTo>
                    <a:pt x="5572" y="7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17897783" y="4451527"/>
              <a:ext cx="5715" cy="9525"/>
            </a:xfrm>
            <a:custGeom>
              <a:avLst/>
              <a:gdLst/>
              <a:ahLst/>
              <a:cxnLst/>
              <a:rect l="l" t="t" r="r" b="b"/>
              <a:pathLst>
                <a:path w="5715" h="9525">
                  <a:moveTo>
                    <a:pt x="0" y="9118"/>
                  </a:moveTo>
                  <a:lnTo>
                    <a:pt x="0" y="0"/>
                  </a:lnTo>
                  <a:lnTo>
                    <a:pt x="5572" y="7598"/>
                  </a:lnTo>
                  <a:lnTo>
                    <a:pt x="0" y="91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17897782" y="445152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0"/>
                  </a:moveTo>
                  <a:lnTo>
                    <a:pt x="5572" y="7598"/>
                  </a:lnTo>
                  <a:lnTo>
                    <a:pt x="8612" y="3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17897782" y="445152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5572" y="7598"/>
                  </a:moveTo>
                  <a:lnTo>
                    <a:pt x="0" y="0"/>
                  </a:lnTo>
                  <a:lnTo>
                    <a:pt x="8612" y="3039"/>
                  </a:lnTo>
                  <a:lnTo>
                    <a:pt x="5572" y="759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17897783" y="4448994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8612" y="0"/>
                  </a:moveTo>
                  <a:lnTo>
                    <a:pt x="0" y="2532"/>
                  </a:lnTo>
                  <a:lnTo>
                    <a:pt x="8612" y="5572"/>
                  </a:lnTo>
                  <a:lnTo>
                    <a:pt x="86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17897783" y="4448994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8612" y="5572"/>
                  </a:moveTo>
                  <a:lnTo>
                    <a:pt x="0" y="2532"/>
                  </a:lnTo>
                  <a:lnTo>
                    <a:pt x="8612" y="0"/>
                  </a:lnTo>
                  <a:lnTo>
                    <a:pt x="8612" y="557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17897783" y="4444436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5572" y="0"/>
                  </a:moveTo>
                  <a:lnTo>
                    <a:pt x="0" y="7092"/>
                  </a:lnTo>
                  <a:lnTo>
                    <a:pt x="8612" y="4559"/>
                  </a:lnTo>
                  <a:lnTo>
                    <a:pt x="55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17897783" y="4444436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8612" y="4559"/>
                  </a:moveTo>
                  <a:lnTo>
                    <a:pt x="0" y="7092"/>
                  </a:lnTo>
                  <a:lnTo>
                    <a:pt x="5572" y="0"/>
                  </a:lnTo>
                  <a:lnTo>
                    <a:pt x="8612" y="455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17897782" y="4442915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89">
                  <a:moveTo>
                    <a:pt x="0" y="0"/>
                  </a:moveTo>
                  <a:lnTo>
                    <a:pt x="0" y="8612"/>
                  </a:lnTo>
                  <a:lnTo>
                    <a:pt x="5572" y="1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17897782" y="4442915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89">
                  <a:moveTo>
                    <a:pt x="5572" y="1519"/>
                  </a:moveTo>
                  <a:lnTo>
                    <a:pt x="0" y="8612"/>
                  </a:lnTo>
                  <a:lnTo>
                    <a:pt x="0" y="0"/>
                  </a:lnTo>
                  <a:lnTo>
                    <a:pt x="5572" y="151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17892717" y="4442914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80" h="8889">
                  <a:moveTo>
                    <a:pt x="5065" y="0"/>
                  </a:moveTo>
                  <a:lnTo>
                    <a:pt x="0" y="1519"/>
                  </a:lnTo>
                  <a:lnTo>
                    <a:pt x="5065" y="8612"/>
                  </a:lnTo>
                  <a:lnTo>
                    <a:pt x="5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17892717" y="4442914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80" h="8889">
                  <a:moveTo>
                    <a:pt x="5065" y="0"/>
                  </a:moveTo>
                  <a:lnTo>
                    <a:pt x="5065" y="8612"/>
                  </a:lnTo>
                  <a:lnTo>
                    <a:pt x="0" y="1519"/>
                  </a:lnTo>
                  <a:lnTo>
                    <a:pt x="5065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17889170" y="4444435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3546" y="0"/>
                  </a:moveTo>
                  <a:lnTo>
                    <a:pt x="0" y="4559"/>
                  </a:lnTo>
                  <a:lnTo>
                    <a:pt x="8612" y="70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17889170" y="4444435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3546" y="0"/>
                  </a:moveTo>
                  <a:lnTo>
                    <a:pt x="8612" y="7092"/>
                  </a:lnTo>
                  <a:lnTo>
                    <a:pt x="0" y="4559"/>
                  </a:lnTo>
                  <a:lnTo>
                    <a:pt x="3546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17889171" y="4448995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0" y="0"/>
                  </a:moveTo>
                  <a:lnTo>
                    <a:pt x="0" y="5572"/>
                  </a:lnTo>
                  <a:lnTo>
                    <a:pt x="8612" y="2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17889171" y="4448995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0" y="0"/>
                  </a:moveTo>
                  <a:lnTo>
                    <a:pt x="8612" y="2532"/>
                  </a:lnTo>
                  <a:lnTo>
                    <a:pt x="0" y="5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17889171" y="445152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8612" y="0"/>
                  </a:moveTo>
                  <a:lnTo>
                    <a:pt x="0" y="3039"/>
                  </a:lnTo>
                  <a:lnTo>
                    <a:pt x="3546" y="7598"/>
                  </a:lnTo>
                  <a:lnTo>
                    <a:pt x="86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17889171" y="445152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3039"/>
                  </a:moveTo>
                  <a:lnTo>
                    <a:pt x="8612" y="0"/>
                  </a:lnTo>
                  <a:lnTo>
                    <a:pt x="3546" y="7598"/>
                  </a:lnTo>
                  <a:lnTo>
                    <a:pt x="0" y="303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17892716" y="4451527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5065" y="0"/>
                  </a:moveTo>
                  <a:lnTo>
                    <a:pt x="0" y="7598"/>
                  </a:lnTo>
                  <a:lnTo>
                    <a:pt x="5065" y="9118"/>
                  </a:lnTo>
                  <a:lnTo>
                    <a:pt x="5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17892716" y="4451527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0" y="7598"/>
                  </a:moveTo>
                  <a:lnTo>
                    <a:pt x="5065" y="0"/>
                  </a:lnTo>
                  <a:lnTo>
                    <a:pt x="5065" y="9118"/>
                  </a:lnTo>
                  <a:lnTo>
                    <a:pt x="0" y="759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17892717" y="4633900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5065" y="0"/>
                  </a:moveTo>
                  <a:lnTo>
                    <a:pt x="0" y="2026"/>
                  </a:lnTo>
                  <a:lnTo>
                    <a:pt x="5065" y="9118"/>
                  </a:lnTo>
                  <a:lnTo>
                    <a:pt x="5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17892717" y="4633900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5065" y="0"/>
                  </a:moveTo>
                  <a:lnTo>
                    <a:pt x="5065" y="9118"/>
                  </a:lnTo>
                  <a:lnTo>
                    <a:pt x="0" y="2026"/>
                  </a:lnTo>
                  <a:lnTo>
                    <a:pt x="5065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17889170" y="463592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3546" y="0"/>
                  </a:moveTo>
                  <a:lnTo>
                    <a:pt x="0" y="4559"/>
                  </a:lnTo>
                  <a:lnTo>
                    <a:pt x="8612" y="70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17889170" y="463592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3546" y="0"/>
                  </a:moveTo>
                  <a:lnTo>
                    <a:pt x="8612" y="7092"/>
                  </a:lnTo>
                  <a:lnTo>
                    <a:pt x="0" y="4559"/>
                  </a:lnTo>
                  <a:lnTo>
                    <a:pt x="3546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17889171" y="4640486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0" y="0"/>
                  </a:moveTo>
                  <a:lnTo>
                    <a:pt x="0" y="5572"/>
                  </a:lnTo>
                  <a:lnTo>
                    <a:pt x="8612" y="2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17889171" y="4640486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0" y="0"/>
                  </a:moveTo>
                  <a:lnTo>
                    <a:pt x="8612" y="2532"/>
                  </a:lnTo>
                  <a:lnTo>
                    <a:pt x="0" y="5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17889171" y="4643018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8612" y="0"/>
                  </a:moveTo>
                  <a:lnTo>
                    <a:pt x="0" y="3039"/>
                  </a:lnTo>
                  <a:lnTo>
                    <a:pt x="3546" y="7598"/>
                  </a:lnTo>
                  <a:lnTo>
                    <a:pt x="86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17889171" y="4643018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3039"/>
                  </a:moveTo>
                  <a:lnTo>
                    <a:pt x="8612" y="0"/>
                  </a:lnTo>
                  <a:lnTo>
                    <a:pt x="3546" y="7598"/>
                  </a:lnTo>
                  <a:lnTo>
                    <a:pt x="0" y="303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17892716" y="4643019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5065" y="0"/>
                  </a:moveTo>
                  <a:lnTo>
                    <a:pt x="0" y="7598"/>
                  </a:lnTo>
                  <a:lnTo>
                    <a:pt x="5065" y="9118"/>
                  </a:lnTo>
                  <a:lnTo>
                    <a:pt x="5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17892716" y="4643019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0" y="7598"/>
                  </a:moveTo>
                  <a:lnTo>
                    <a:pt x="5065" y="0"/>
                  </a:lnTo>
                  <a:lnTo>
                    <a:pt x="5065" y="9118"/>
                  </a:lnTo>
                  <a:lnTo>
                    <a:pt x="0" y="759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17897783" y="4643018"/>
              <a:ext cx="5715" cy="9525"/>
            </a:xfrm>
            <a:custGeom>
              <a:avLst/>
              <a:gdLst/>
              <a:ahLst/>
              <a:cxnLst/>
              <a:rect l="l" t="t" r="r" b="b"/>
              <a:pathLst>
                <a:path w="5715" h="9525">
                  <a:moveTo>
                    <a:pt x="0" y="0"/>
                  </a:moveTo>
                  <a:lnTo>
                    <a:pt x="0" y="9118"/>
                  </a:lnTo>
                  <a:lnTo>
                    <a:pt x="5572" y="7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17897783" y="4643018"/>
              <a:ext cx="5715" cy="9525"/>
            </a:xfrm>
            <a:custGeom>
              <a:avLst/>
              <a:gdLst/>
              <a:ahLst/>
              <a:cxnLst/>
              <a:rect l="l" t="t" r="r" b="b"/>
              <a:pathLst>
                <a:path w="5715" h="9525">
                  <a:moveTo>
                    <a:pt x="0" y="9118"/>
                  </a:moveTo>
                  <a:lnTo>
                    <a:pt x="0" y="0"/>
                  </a:lnTo>
                  <a:lnTo>
                    <a:pt x="5572" y="7598"/>
                  </a:lnTo>
                  <a:lnTo>
                    <a:pt x="0" y="91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17897782" y="4643019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0"/>
                  </a:moveTo>
                  <a:lnTo>
                    <a:pt x="5572" y="7598"/>
                  </a:lnTo>
                  <a:lnTo>
                    <a:pt x="8612" y="3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17897782" y="4643019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5572" y="7598"/>
                  </a:moveTo>
                  <a:lnTo>
                    <a:pt x="0" y="0"/>
                  </a:lnTo>
                  <a:lnTo>
                    <a:pt x="8612" y="3039"/>
                  </a:lnTo>
                  <a:lnTo>
                    <a:pt x="5572" y="759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17897783" y="4640485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8612" y="0"/>
                  </a:moveTo>
                  <a:lnTo>
                    <a:pt x="0" y="2532"/>
                  </a:lnTo>
                  <a:lnTo>
                    <a:pt x="8612" y="5572"/>
                  </a:lnTo>
                  <a:lnTo>
                    <a:pt x="86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17897783" y="4640485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8612" y="5572"/>
                  </a:moveTo>
                  <a:lnTo>
                    <a:pt x="0" y="2532"/>
                  </a:lnTo>
                  <a:lnTo>
                    <a:pt x="8612" y="0"/>
                  </a:lnTo>
                  <a:lnTo>
                    <a:pt x="8612" y="557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17897783" y="463592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5572" y="0"/>
                  </a:moveTo>
                  <a:lnTo>
                    <a:pt x="0" y="7092"/>
                  </a:lnTo>
                  <a:lnTo>
                    <a:pt x="8612" y="4559"/>
                  </a:lnTo>
                  <a:lnTo>
                    <a:pt x="55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17897783" y="463592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8612" y="4559"/>
                  </a:moveTo>
                  <a:lnTo>
                    <a:pt x="0" y="7092"/>
                  </a:lnTo>
                  <a:lnTo>
                    <a:pt x="5572" y="0"/>
                  </a:lnTo>
                  <a:lnTo>
                    <a:pt x="8612" y="455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17897782" y="4633900"/>
              <a:ext cx="5715" cy="9525"/>
            </a:xfrm>
            <a:custGeom>
              <a:avLst/>
              <a:gdLst/>
              <a:ahLst/>
              <a:cxnLst/>
              <a:rect l="l" t="t" r="r" b="b"/>
              <a:pathLst>
                <a:path w="5715" h="9525">
                  <a:moveTo>
                    <a:pt x="0" y="0"/>
                  </a:moveTo>
                  <a:lnTo>
                    <a:pt x="0" y="9118"/>
                  </a:lnTo>
                  <a:lnTo>
                    <a:pt x="5572" y="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17897782" y="4633900"/>
              <a:ext cx="5715" cy="9525"/>
            </a:xfrm>
            <a:custGeom>
              <a:avLst/>
              <a:gdLst/>
              <a:ahLst/>
              <a:cxnLst/>
              <a:rect l="l" t="t" r="r" b="b"/>
              <a:pathLst>
                <a:path w="5715" h="9525">
                  <a:moveTo>
                    <a:pt x="5572" y="2026"/>
                  </a:moveTo>
                  <a:lnTo>
                    <a:pt x="0" y="9118"/>
                  </a:lnTo>
                  <a:lnTo>
                    <a:pt x="0" y="0"/>
                  </a:lnTo>
                  <a:lnTo>
                    <a:pt x="5572" y="202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8" name="object 658"/>
          <p:cNvSpPr txBox="1"/>
          <p:nvPr/>
        </p:nvSpPr>
        <p:spPr>
          <a:xfrm>
            <a:off x="15331182" y="6898507"/>
            <a:ext cx="153888" cy="17391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40</a:t>
            </a:r>
            <a:endParaRPr sz="500" dirty="0">
              <a:latin typeface="Tahoma"/>
              <a:cs typeface="Tahoma"/>
            </a:endParaRPr>
          </a:p>
        </p:txBody>
      </p:sp>
      <p:grpSp>
        <p:nvGrpSpPr>
          <p:cNvPr id="659" name="object 659"/>
          <p:cNvGrpSpPr/>
          <p:nvPr/>
        </p:nvGrpSpPr>
        <p:grpSpPr>
          <a:xfrm>
            <a:off x="16716839" y="8777177"/>
            <a:ext cx="254658" cy="475016"/>
            <a:chOff x="18630563" y="5646828"/>
            <a:chExt cx="155575" cy="290195"/>
          </a:xfrm>
        </p:grpSpPr>
        <p:sp>
          <p:nvSpPr>
            <p:cNvPr id="660" name="object 660"/>
            <p:cNvSpPr/>
            <p:nvPr/>
          </p:nvSpPr>
          <p:spPr>
            <a:xfrm>
              <a:off x="18631833" y="5696224"/>
              <a:ext cx="153035" cy="0"/>
            </a:xfrm>
            <a:custGeom>
              <a:avLst/>
              <a:gdLst/>
              <a:ahLst/>
              <a:cxnLst/>
              <a:rect l="l" t="t" r="r" b="b"/>
              <a:pathLst>
                <a:path w="153034">
                  <a:moveTo>
                    <a:pt x="0" y="0"/>
                  </a:moveTo>
                  <a:lnTo>
                    <a:pt x="15299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8631833" y="5887715"/>
              <a:ext cx="153035" cy="0"/>
            </a:xfrm>
            <a:custGeom>
              <a:avLst/>
              <a:gdLst/>
              <a:ahLst/>
              <a:cxnLst/>
              <a:rect l="l" t="t" r="r" b="b"/>
              <a:pathLst>
                <a:path w="153034">
                  <a:moveTo>
                    <a:pt x="0" y="0"/>
                  </a:moveTo>
                  <a:lnTo>
                    <a:pt x="15299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8737203" y="5648098"/>
              <a:ext cx="0" cy="287655"/>
            </a:xfrm>
            <a:custGeom>
              <a:avLst/>
              <a:gdLst/>
              <a:ahLst/>
              <a:cxnLst/>
              <a:rect l="l" t="t" r="r" b="b"/>
              <a:pathLst>
                <a:path h="287654">
                  <a:moveTo>
                    <a:pt x="0" y="0"/>
                  </a:moveTo>
                  <a:lnTo>
                    <a:pt x="0" y="2872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8737203" y="569622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0" y="0"/>
                  </a:moveTo>
                  <a:lnTo>
                    <a:pt x="0" y="9118"/>
                  </a:lnTo>
                  <a:lnTo>
                    <a:pt x="5065" y="70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8737203" y="569622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0" y="9118"/>
                  </a:moveTo>
                  <a:lnTo>
                    <a:pt x="0" y="0"/>
                  </a:lnTo>
                  <a:lnTo>
                    <a:pt x="5065" y="7092"/>
                  </a:lnTo>
                  <a:lnTo>
                    <a:pt x="0" y="91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8737204" y="5696223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0"/>
                  </a:moveTo>
                  <a:lnTo>
                    <a:pt x="5065" y="7092"/>
                  </a:lnTo>
                  <a:lnTo>
                    <a:pt x="8612" y="2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8737204" y="5696223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5065" y="7092"/>
                  </a:moveTo>
                  <a:lnTo>
                    <a:pt x="0" y="0"/>
                  </a:lnTo>
                  <a:lnTo>
                    <a:pt x="8612" y="2532"/>
                  </a:lnTo>
                  <a:lnTo>
                    <a:pt x="5065" y="709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8737204" y="5693185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8612" y="0"/>
                  </a:moveTo>
                  <a:lnTo>
                    <a:pt x="0" y="3039"/>
                  </a:lnTo>
                  <a:lnTo>
                    <a:pt x="8612" y="5572"/>
                  </a:lnTo>
                  <a:lnTo>
                    <a:pt x="86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18737204" y="5693185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8612" y="5572"/>
                  </a:moveTo>
                  <a:lnTo>
                    <a:pt x="0" y="3039"/>
                  </a:lnTo>
                  <a:lnTo>
                    <a:pt x="8612" y="0"/>
                  </a:lnTo>
                  <a:lnTo>
                    <a:pt x="8612" y="557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18737204" y="568913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5065" y="0"/>
                  </a:moveTo>
                  <a:lnTo>
                    <a:pt x="0" y="7092"/>
                  </a:lnTo>
                  <a:lnTo>
                    <a:pt x="8612" y="4052"/>
                  </a:lnTo>
                  <a:lnTo>
                    <a:pt x="5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18737204" y="568913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8612" y="4052"/>
                  </a:moveTo>
                  <a:lnTo>
                    <a:pt x="0" y="7092"/>
                  </a:lnTo>
                  <a:lnTo>
                    <a:pt x="5065" y="0"/>
                  </a:lnTo>
                  <a:lnTo>
                    <a:pt x="8612" y="405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18737204" y="568710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0" y="0"/>
                  </a:moveTo>
                  <a:lnTo>
                    <a:pt x="0" y="9118"/>
                  </a:lnTo>
                  <a:lnTo>
                    <a:pt x="5065" y="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18737204" y="568710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5065" y="2026"/>
                  </a:moveTo>
                  <a:lnTo>
                    <a:pt x="0" y="9118"/>
                  </a:lnTo>
                  <a:lnTo>
                    <a:pt x="0" y="0"/>
                  </a:lnTo>
                  <a:lnTo>
                    <a:pt x="5065" y="202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18732137" y="568710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5065" y="0"/>
                  </a:moveTo>
                  <a:lnTo>
                    <a:pt x="0" y="2026"/>
                  </a:lnTo>
                  <a:lnTo>
                    <a:pt x="5065" y="9118"/>
                  </a:lnTo>
                  <a:lnTo>
                    <a:pt x="5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18732137" y="5687105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5065" y="0"/>
                  </a:moveTo>
                  <a:lnTo>
                    <a:pt x="5065" y="9118"/>
                  </a:lnTo>
                  <a:lnTo>
                    <a:pt x="0" y="2026"/>
                  </a:lnTo>
                  <a:lnTo>
                    <a:pt x="5065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18728590" y="5689131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3546" y="0"/>
                  </a:moveTo>
                  <a:lnTo>
                    <a:pt x="0" y="4052"/>
                  </a:lnTo>
                  <a:lnTo>
                    <a:pt x="8612" y="70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18728590" y="5689131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3546" y="0"/>
                  </a:moveTo>
                  <a:lnTo>
                    <a:pt x="8612" y="7092"/>
                  </a:lnTo>
                  <a:lnTo>
                    <a:pt x="0" y="4052"/>
                  </a:lnTo>
                  <a:lnTo>
                    <a:pt x="3546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18728591" y="5693183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0" y="0"/>
                  </a:moveTo>
                  <a:lnTo>
                    <a:pt x="0" y="5572"/>
                  </a:lnTo>
                  <a:lnTo>
                    <a:pt x="8612" y="3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18728591" y="5693183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0" y="0"/>
                  </a:moveTo>
                  <a:lnTo>
                    <a:pt x="8612" y="3039"/>
                  </a:lnTo>
                  <a:lnTo>
                    <a:pt x="0" y="5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18728591" y="5696224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8612" y="0"/>
                  </a:moveTo>
                  <a:lnTo>
                    <a:pt x="0" y="2532"/>
                  </a:lnTo>
                  <a:lnTo>
                    <a:pt x="3546" y="7092"/>
                  </a:lnTo>
                  <a:lnTo>
                    <a:pt x="86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18728591" y="5696224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2532"/>
                  </a:moveTo>
                  <a:lnTo>
                    <a:pt x="8612" y="0"/>
                  </a:lnTo>
                  <a:lnTo>
                    <a:pt x="3546" y="7092"/>
                  </a:lnTo>
                  <a:lnTo>
                    <a:pt x="0" y="253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18732137" y="569622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5065" y="0"/>
                  </a:moveTo>
                  <a:lnTo>
                    <a:pt x="0" y="7092"/>
                  </a:lnTo>
                  <a:lnTo>
                    <a:pt x="5065" y="9118"/>
                  </a:lnTo>
                  <a:lnTo>
                    <a:pt x="5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18732137" y="569622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0" y="7092"/>
                  </a:moveTo>
                  <a:lnTo>
                    <a:pt x="5065" y="0"/>
                  </a:lnTo>
                  <a:lnTo>
                    <a:pt x="5065" y="9118"/>
                  </a:lnTo>
                  <a:lnTo>
                    <a:pt x="0" y="709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18732137" y="5878596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5065" y="0"/>
                  </a:moveTo>
                  <a:lnTo>
                    <a:pt x="0" y="1519"/>
                  </a:lnTo>
                  <a:lnTo>
                    <a:pt x="5065" y="9118"/>
                  </a:lnTo>
                  <a:lnTo>
                    <a:pt x="5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8732137" y="5878596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5065" y="0"/>
                  </a:moveTo>
                  <a:lnTo>
                    <a:pt x="5065" y="9118"/>
                  </a:lnTo>
                  <a:lnTo>
                    <a:pt x="0" y="1519"/>
                  </a:lnTo>
                  <a:lnTo>
                    <a:pt x="5065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8728590" y="588011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3546" y="0"/>
                  </a:moveTo>
                  <a:lnTo>
                    <a:pt x="0" y="4559"/>
                  </a:lnTo>
                  <a:lnTo>
                    <a:pt x="8612" y="7598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18728590" y="5880117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3546" y="0"/>
                  </a:moveTo>
                  <a:lnTo>
                    <a:pt x="8612" y="7598"/>
                  </a:lnTo>
                  <a:lnTo>
                    <a:pt x="0" y="4559"/>
                  </a:lnTo>
                  <a:lnTo>
                    <a:pt x="3546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8728591" y="5884675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0" y="0"/>
                  </a:moveTo>
                  <a:lnTo>
                    <a:pt x="0" y="5572"/>
                  </a:lnTo>
                  <a:lnTo>
                    <a:pt x="8612" y="3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8728591" y="5884675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0" y="0"/>
                  </a:moveTo>
                  <a:lnTo>
                    <a:pt x="8612" y="3039"/>
                  </a:lnTo>
                  <a:lnTo>
                    <a:pt x="0" y="5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8728591" y="5887715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8612" y="0"/>
                  </a:moveTo>
                  <a:lnTo>
                    <a:pt x="0" y="2532"/>
                  </a:lnTo>
                  <a:lnTo>
                    <a:pt x="3546" y="7092"/>
                  </a:lnTo>
                  <a:lnTo>
                    <a:pt x="86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8728591" y="5887715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2532"/>
                  </a:moveTo>
                  <a:lnTo>
                    <a:pt x="8612" y="0"/>
                  </a:lnTo>
                  <a:lnTo>
                    <a:pt x="3546" y="7092"/>
                  </a:lnTo>
                  <a:lnTo>
                    <a:pt x="0" y="253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8732137" y="5887716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5065" y="0"/>
                  </a:moveTo>
                  <a:lnTo>
                    <a:pt x="0" y="7092"/>
                  </a:lnTo>
                  <a:lnTo>
                    <a:pt x="5065" y="9118"/>
                  </a:lnTo>
                  <a:lnTo>
                    <a:pt x="5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8732137" y="5887716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0" y="7092"/>
                  </a:moveTo>
                  <a:lnTo>
                    <a:pt x="5065" y="0"/>
                  </a:lnTo>
                  <a:lnTo>
                    <a:pt x="5065" y="9118"/>
                  </a:lnTo>
                  <a:lnTo>
                    <a:pt x="0" y="709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8737203" y="5887716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0" y="0"/>
                  </a:moveTo>
                  <a:lnTo>
                    <a:pt x="0" y="9118"/>
                  </a:lnTo>
                  <a:lnTo>
                    <a:pt x="5065" y="70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8737203" y="5887716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0" y="9118"/>
                  </a:moveTo>
                  <a:lnTo>
                    <a:pt x="0" y="0"/>
                  </a:lnTo>
                  <a:lnTo>
                    <a:pt x="5065" y="7092"/>
                  </a:lnTo>
                  <a:lnTo>
                    <a:pt x="0" y="911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8737204" y="5887716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0"/>
                  </a:moveTo>
                  <a:lnTo>
                    <a:pt x="5065" y="7092"/>
                  </a:lnTo>
                  <a:lnTo>
                    <a:pt x="8612" y="2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8737204" y="5887716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5065" y="7092"/>
                  </a:moveTo>
                  <a:lnTo>
                    <a:pt x="0" y="0"/>
                  </a:lnTo>
                  <a:lnTo>
                    <a:pt x="8612" y="2532"/>
                  </a:lnTo>
                  <a:lnTo>
                    <a:pt x="5065" y="709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8737204" y="5884676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8612" y="0"/>
                  </a:moveTo>
                  <a:lnTo>
                    <a:pt x="0" y="3039"/>
                  </a:lnTo>
                  <a:lnTo>
                    <a:pt x="8612" y="5572"/>
                  </a:lnTo>
                  <a:lnTo>
                    <a:pt x="86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18737204" y="5884676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4">
                  <a:moveTo>
                    <a:pt x="8612" y="5572"/>
                  </a:moveTo>
                  <a:lnTo>
                    <a:pt x="0" y="3039"/>
                  </a:lnTo>
                  <a:lnTo>
                    <a:pt x="8612" y="0"/>
                  </a:lnTo>
                  <a:lnTo>
                    <a:pt x="8612" y="557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8737204" y="5880115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5065" y="0"/>
                  </a:moveTo>
                  <a:lnTo>
                    <a:pt x="0" y="7598"/>
                  </a:lnTo>
                  <a:lnTo>
                    <a:pt x="8612" y="4559"/>
                  </a:lnTo>
                  <a:lnTo>
                    <a:pt x="50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8737204" y="5880115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8612" y="4559"/>
                  </a:moveTo>
                  <a:lnTo>
                    <a:pt x="0" y="7598"/>
                  </a:lnTo>
                  <a:lnTo>
                    <a:pt x="5065" y="0"/>
                  </a:lnTo>
                  <a:lnTo>
                    <a:pt x="8612" y="455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8737204" y="5878597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0" y="0"/>
                  </a:moveTo>
                  <a:lnTo>
                    <a:pt x="0" y="9118"/>
                  </a:lnTo>
                  <a:lnTo>
                    <a:pt x="5065" y="1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8737204" y="5878597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5065" y="1519"/>
                  </a:moveTo>
                  <a:lnTo>
                    <a:pt x="0" y="9118"/>
                  </a:lnTo>
                  <a:lnTo>
                    <a:pt x="0" y="0"/>
                  </a:lnTo>
                  <a:lnTo>
                    <a:pt x="5065" y="151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3" name="object 703"/>
          <p:cNvSpPr txBox="1"/>
          <p:nvPr/>
        </p:nvSpPr>
        <p:spPr>
          <a:xfrm>
            <a:off x="16704391" y="8917737"/>
            <a:ext cx="153888" cy="194382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40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704" name="object 704"/>
          <p:cNvSpPr/>
          <p:nvPr/>
        </p:nvSpPr>
        <p:spPr>
          <a:xfrm>
            <a:off x="16599110" y="9330197"/>
            <a:ext cx="251257" cy="2554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 txBox="1"/>
          <p:nvPr/>
        </p:nvSpPr>
        <p:spPr>
          <a:xfrm rot="19620000">
            <a:off x="16562285" y="9291958"/>
            <a:ext cx="160333" cy="74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5"/>
              </a:lnSpc>
            </a:pPr>
            <a:r>
              <a:rPr sz="1000" spc="-5" dirty="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sz="1000" spc="5" dirty="0">
                <a:solidFill>
                  <a:srgbClr val="231F20"/>
                </a:solidFill>
                <a:latin typeface="Tahoma"/>
                <a:cs typeface="Tahoma"/>
              </a:rPr>
              <a:t>6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706" name="object 706"/>
          <p:cNvSpPr txBox="1"/>
          <p:nvPr/>
        </p:nvSpPr>
        <p:spPr>
          <a:xfrm>
            <a:off x="16354468" y="8180571"/>
            <a:ext cx="850020" cy="1692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000" u="sng" spc="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000" u="sng" spc="-3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00" u="sng" spc="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Stalen</a:t>
            </a:r>
            <a:r>
              <a:rPr sz="1000" u="sng" spc="-6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sz="1000" u="sng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koke</a:t>
            </a: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r</a:t>
            </a:r>
            <a:endParaRPr sz="1000" dirty="0">
              <a:latin typeface="Tahoma"/>
              <a:cs typeface="Tahoma"/>
            </a:endParaRPr>
          </a:p>
        </p:txBody>
      </p:sp>
      <p:grpSp>
        <p:nvGrpSpPr>
          <p:cNvPr id="707" name="object 707"/>
          <p:cNvGrpSpPr/>
          <p:nvPr/>
        </p:nvGrpSpPr>
        <p:grpSpPr>
          <a:xfrm>
            <a:off x="10747616" y="5939962"/>
            <a:ext cx="6155455" cy="2621421"/>
            <a:chOff x="14983866" y="3913527"/>
            <a:chExt cx="3760470" cy="1601470"/>
          </a:xfrm>
        </p:grpSpPr>
        <p:sp>
          <p:nvSpPr>
            <p:cNvPr id="708" name="object 708"/>
            <p:cNvSpPr/>
            <p:nvPr/>
          </p:nvSpPr>
          <p:spPr>
            <a:xfrm>
              <a:off x="18267086" y="5374029"/>
              <a:ext cx="218440" cy="138430"/>
            </a:xfrm>
            <a:custGeom>
              <a:avLst/>
              <a:gdLst/>
              <a:ahLst/>
              <a:cxnLst/>
              <a:rect l="l" t="t" r="r" b="b"/>
              <a:pathLst>
                <a:path w="218440" h="138429">
                  <a:moveTo>
                    <a:pt x="0" y="138299"/>
                  </a:moveTo>
                  <a:lnTo>
                    <a:pt x="152484" y="0"/>
                  </a:lnTo>
                  <a:lnTo>
                    <a:pt x="217834" y="0"/>
                  </a:lnTo>
                </a:path>
              </a:pathLst>
            </a:custGeom>
            <a:ln w="455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7555831" y="4131865"/>
              <a:ext cx="836930" cy="57150"/>
            </a:xfrm>
            <a:custGeom>
              <a:avLst/>
              <a:gdLst/>
              <a:ahLst/>
              <a:cxnLst/>
              <a:rect l="l" t="t" r="r" b="b"/>
              <a:pathLst>
                <a:path w="836930" h="57150">
                  <a:moveTo>
                    <a:pt x="0" y="56738"/>
                  </a:moveTo>
                  <a:lnTo>
                    <a:pt x="836889" y="0"/>
                  </a:lnTo>
                </a:path>
              </a:pathLst>
            </a:custGeom>
            <a:ln w="455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8719980" y="3914540"/>
              <a:ext cx="22860" cy="1905"/>
            </a:xfrm>
            <a:custGeom>
              <a:avLst/>
              <a:gdLst/>
              <a:ahLst/>
              <a:cxnLst/>
              <a:rect l="l" t="t" r="r" b="b"/>
              <a:pathLst>
                <a:path w="22859" h="1904">
                  <a:moveTo>
                    <a:pt x="-1013" y="759"/>
                  </a:moveTo>
                  <a:lnTo>
                    <a:pt x="23809" y="759"/>
                  </a:lnTo>
                </a:path>
              </a:pathLst>
            </a:custGeom>
            <a:ln w="35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8570534" y="3925178"/>
              <a:ext cx="19685" cy="1270"/>
            </a:xfrm>
            <a:custGeom>
              <a:avLst/>
              <a:gdLst/>
              <a:ahLst/>
              <a:cxnLst/>
              <a:rect l="l" t="t" r="r" b="b"/>
              <a:pathLst>
                <a:path w="19684" h="1270">
                  <a:moveTo>
                    <a:pt x="-1013" y="506"/>
                  </a:moveTo>
                  <a:lnTo>
                    <a:pt x="20263" y="50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4983866" y="4186326"/>
              <a:ext cx="2572385" cy="5080"/>
            </a:xfrm>
            <a:custGeom>
              <a:avLst/>
              <a:gdLst/>
              <a:ahLst/>
              <a:cxnLst/>
              <a:rect l="l" t="t" r="r" b="b"/>
              <a:pathLst>
                <a:path w="2572384" h="5079">
                  <a:moveTo>
                    <a:pt x="2571966" y="0"/>
                  </a:moveTo>
                  <a:lnTo>
                    <a:pt x="0" y="0"/>
                  </a:lnTo>
                  <a:lnTo>
                    <a:pt x="0" y="4559"/>
                  </a:lnTo>
                  <a:lnTo>
                    <a:pt x="2571966" y="4559"/>
                  </a:lnTo>
                  <a:lnTo>
                    <a:pt x="257196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7031510" y="4187593"/>
              <a:ext cx="385015" cy="7345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7032524" y="4188606"/>
              <a:ext cx="383540" cy="71755"/>
            </a:xfrm>
            <a:custGeom>
              <a:avLst/>
              <a:gdLst/>
              <a:ahLst/>
              <a:cxnLst/>
              <a:rect l="l" t="t" r="r" b="b"/>
              <a:pathLst>
                <a:path w="383540" h="71754">
                  <a:moveTo>
                    <a:pt x="0" y="71429"/>
                  </a:moveTo>
                  <a:lnTo>
                    <a:pt x="0" y="0"/>
                  </a:lnTo>
                  <a:lnTo>
                    <a:pt x="382983" y="0"/>
                  </a:lnTo>
                  <a:lnTo>
                    <a:pt x="382983" y="71429"/>
                  </a:lnTo>
                  <a:lnTo>
                    <a:pt x="0" y="71429"/>
                  </a:lnTo>
                  <a:close/>
                </a:path>
              </a:pathLst>
            </a:custGeom>
            <a:ln w="455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5" name="object 715"/>
          <p:cNvSpPr txBox="1"/>
          <p:nvPr/>
        </p:nvSpPr>
        <p:spPr>
          <a:xfrm>
            <a:off x="17372294" y="605510"/>
            <a:ext cx="978683" cy="1692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000" u="sng" spc="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000" u="sng" spc="-4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000" u="sng" spc="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handregel</a:t>
            </a:r>
            <a:r>
              <a:rPr sz="1000" u="sng" spc="-6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sz="1000" u="sng" spc="2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RVS</a:t>
            </a:r>
            <a:endParaRPr sz="1000" dirty="0">
              <a:latin typeface="Tahoma"/>
              <a:cs typeface="Tahoma"/>
            </a:endParaRPr>
          </a:p>
        </p:txBody>
      </p:sp>
      <p:grpSp>
        <p:nvGrpSpPr>
          <p:cNvPr id="716" name="object 716"/>
          <p:cNvGrpSpPr/>
          <p:nvPr/>
        </p:nvGrpSpPr>
        <p:grpSpPr>
          <a:xfrm>
            <a:off x="16248322" y="679212"/>
            <a:ext cx="1149600" cy="343009"/>
            <a:chOff x="18344339" y="699647"/>
            <a:chExt cx="702310" cy="209550"/>
          </a:xfrm>
        </p:grpSpPr>
        <p:sp>
          <p:nvSpPr>
            <p:cNvPr id="717" name="object 717"/>
            <p:cNvSpPr/>
            <p:nvPr/>
          </p:nvSpPr>
          <p:spPr>
            <a:xfrm>
              <a:off x="18795463" y="747017"/>
              <a:ext cx="248285" cy="156845"/>
            </a:xfrm>
            <a:custGeom>
              <a:avLst/>
              <a:gdLst/>
              <a:ahLst/>
              <a:cxnLst/>
              <a:rect l="l" t="t" r="r" b="b"/>
              <a:pathLst>
                <a:path w="248284" h="156844">
                  <a:moveTo>
                    <a:pt x="0" y="156536"/>
                  </a:moveTo>
                  <a:lnTo>
                    <a:pt x="182373" y="0"/>
                  </a:lnTo>
                  <a:lnTo>
                    <a:pt x="248230" y="0"/>
                  </a:lnTo>
                </a:path>
              </a:pathLst>
            </a:custGeom>
            <a:ln w="455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8393227" y="700917"/>
              <a:ext cx="0" cy="159385"/>
            </a:xfrm>
            <a:custGeom>
              <a:avLst/>
              <a:gdLst/>
              <a:ahLst/>
              <a:cxnLst/>
              <a:rect l="l" t="t" r="r" b="b"/>
              <a:pathLst>
                <a:path h="159384">
                  <a:moveTo>
                    <a:pt x="0" y="15906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8824338" y="700917"/>
              <a:ext cx="0" cy="207010"/>
            </a:xfrm>
            <a:custGeom>
              <a:avLst/>
              <a:gdLst/>
              <a:ahLst/>
              <a:cxnLst/>
              <a:rect l="l" t="t" r="r" b="b"/>
              <a:pathLst>
                <a:path h="207009">
                  <a:moveTo>
                    <a:pt x="0" y="2066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8345609" y="749043"/>
              <a:ext cx="526415" cy="0"/>
            </a:xfrm>
            <a:custGeom>
              <a:avLst/>
              <a:gdLst/>
              <a:ahLst/>
              <a:cxnLst/>
              <a:rect l="l" t="t" r="r" b="b"/>
              <a:pathLst>
                <a:path w="526415">
                  <a:moveTo>
                    <a:pt x="0" y="0"/>
                  </a:moveTo>
                  <a:lnTo>
                    <a:pt x="52634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8393228" y="743470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>
                  <a:moveTo>
                    <a:pt x="7598" y="0"/>
                  </a:moveTo>
                  <a:lnTo>
                    <a:pt x="0" y="5572"/>
                  </a:lnTo>
                  <a:lnTo>
                    <a:pt x="9118" y="5572"/>
                  </a:lnTo>
                  <a:lnTo>
                    <a:pt x="759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8393228" y="743470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>
                  <a:moveTo>
                    <a:pt x="9118" y="5572"/>
                  </a:moveTo>
                  <a:lnTo>
                    <a:pt x="0" y="5572"/>
                  </a:lnTo>
                  <a:lnTo>
                    <a:pt x="7598" y="0"/>
                  </a:lnTo>
                  <a:lnTo>
                    <a:pt x="9118" y="557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8393227" y="740430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3039" y="0"/>
                  </a:moveTo>
                  <a:lnTo>
                    <a:pt x="0" y="8612"/>
                  </a:lnTo>
                  <a:lnTo>
                    <a:pt x="7598" y="3039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8393227" y="740430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7598" y="3039"/>
                  </a:moveTo>
                  <a:lnTo>
                    <a:pt x="0" y="8612"/>
                  </a:lnTo>
                  <a:lnTo>
                    <a:pt x="3039" y="0"/>
                  </a:lnTo>
                  <a:lnTo>
                    <a:pt x="7598" y="303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8390694" y="740430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90">
                  <a:moveTo>
                    <a:pt x="5572" y="0"/>
                  </a:moveTo>
                  <a:lnTo>
                    <a:pt x="0" y="0"/>
                  </a:lnTo>
                  <a:lnTo>
                    <a:pt x="2532" y="8612"/>
                  </a:lnTo>
                  <a:lnTo>
                    <a:pt x="55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8390694" y="740430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90">
                  <a:moveTo>
                    <a:pt x="5572" y="0"/>
                  </a:moveTo>
                  <a:lnTo>
                    <a:pt x="2532" y="8612"/>
                  </a:lnTo>
                  <a:lnTo>
                    <a:pt x="0" y="0"/>
                  </a:lnTo>
                  <a:lnTo>
                    <a:pt x="557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8386135" y="740430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4559" y="0"/>
                  </a:moveTo>
                  <a:lnTo>
                    <a:pt x="0" y="3039"/>
                  </a:lnTo>
                  <a:lnTo>
                    <a:pt x="7092" y="8612"/>
                  </a:lnTo>
                  <a:lnTo>
                    <a:pt x="455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8386135" y="740430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4559" y="0"/>
                  </a:moveTo>
                  <a:lnTo>
                    <a:pt x="7092" y="8612"/>
                  </a:lnTo>
                  <a:lnTo>
                    <a:pt x="0" y="3039"/>
                  </a:lnTo>
                  <a:lnTo>
                    <a:pt x="455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8384615" y="743470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5">
                  <a:moveTo>
                    <a:pt x="1519" y="0"/>
                  </a:moveTo>
                  <a:lnTo>
                    <a:pt x="0" y="5572"/>
                  </a:lnTo>
                  <a:lnTo>
                    <a:pt x="8612" y="5572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8384615" y="743470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5">
                  <a:moveTo>
                    <a:pt x="1519" y="0"/>
                  </a:moveTo>
                  <a:lnTo>
                    <a:pt x="8612" y="5572"/>
                  </a:lnTo>
                  <a:lnTo>
                    <a:pt x="0" y="5572"/>
                  </a:lnTo>
                  <a:lnTo>
                    <a:pt x="151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8384615" y="749043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90" h="5079">
                  <a:moveTo>
                    <a:pt x="8612" y="0"/>
                  </a:moveTo>
                  <a:lnTo>
                    <a:pt x="0" y="0"/>
                  </a:lnTo>
                  <a:lnTo>
                    <a:pt x="1519" y="5065"/>
                  </a:lnTo>
                  <a:lnTo>
                    <a:pt x="86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8384615" y="749043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90" h="5079">
                  <a:moveTo>
                    <a:pt x="0" y="0"/>
                  </a:moveTo>
                  <a:lnTo>
                    <a:pt x="8612" y="0"/>
                  </a:lnTo>
                  <a:lnTo>
                    <a:pt x="1519" y="506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8386135" y="749042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7092" y="0"/>
                  </a:moveTo>
                  <a:lnTo>
                    <a:pt x="0" y="5065"/>
                  </a:lnTo>
                  <a:lnTo>
                    <a:pt x="4559" y="8612"/>
                  </a:lnTo>
                  <a:lnTo>
                    <a:pt x="709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8386135" y="749042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0" y="5065"/>
                  </a:moveTo>
                  <a:lnTo>
                    <a:pt x="7092" y="0"/>
                  </a:lnTo>
                  <a:lnTo>
                    <a:pt x="4559" y="8612"/>
                  </a:lnTo>
                  <a:lnTo>
                    <a:pt x="0" y="506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8390695" y="749043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90">
                  <a:moveTo>
                    <a:pt x="2532" y="0"/>
                  </a:moveTo>
                  <a:lnTo>
                    <a:pt x="0" y="8612"/>
                  </a:lnTo>
                  <a:lnTo>
                    <a:pt x="5572" y="8612"/>
                  </a:lnTo>
                  <a:lnTo>
                    <a:pt x="253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18390695" y="749043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90">
                  <a:moveTo>
                    <a:pt x="0" y="8612"/>
                  </a:moveTo>
                  <a:lnTo>
                    <a:pt x="2532" y="0"/>
                  </a:lnTo>
                  <a:lnTo>
                    <a:pt x="5572" y="8612"/>
                  </a:lnTo>
                  <a:lnTo>
                    <a:pt x="0" y="861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18393227" y="749043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0" y="0"/>
                  </a:moveTo>
                  <a:lnTo>
                    <a:pt x="3039" y="8612"/>
                  </a:lnTo>
                  <a:lnTo>
                    <a:pt x="7598" y="50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18393227" y="749043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3039" y="8612"/>
                  </a:moveTo>
                  <a:lnTo>
                    <a:pt x="0" y="0"/>
                  </a:lnTo>
                  <a:lnTo>
                    <a:pt x="7598" y="5065"/>
                  </a:lnTo>
                  <a:lnTo>
                    <a:pt x="3039" y="861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18393227" y="749042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18" y="0"/>
                  </a:moveTo>
                  <a:lnTo>
                    <a:pt x="0" y="0"/>
                  </a:lnTo>
                  <a:lnTo>
                    <a:pt x="7598" y="5065"/>
                  </a:lnTo>
                  <a:lnTo>
                    <a:pt x="91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18393227" y="749042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7598" y="5065"/>
                  </a:moveTo>
                  <a:lnTo>
                    <a:pt x="0" y="0"/>
                  </a:lnTo>
                  <a:lnTo>
                    <a:pt x="9118" y="0"/>
                  </a:lnTo>
                  <a:lnTo>
                    <a:pt x="7598" y="506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18815219" y="749043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18" y="0"/>
                  </a:moveTo>
                  <a:lnTo>
                    <a:pt x="0" y="0"/>
                  </a:lnTo>
                  <a:lnTo>
                    <a:pt x="1519" y="5065"/>
                  </a:lnTo>
                  <a:lnTo>
                    <a:pt x="91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18815219" y="749043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0" y="0"/>
                  </a:moveTo>
                  <a:lnTo>
                    <a:pt x="9118" y="0"/>
                  </a:lnTo>
                  <a:lnTo>
                    <a:pt x="1519" y="506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18816738" y="749042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7598" y="0"/>
                  </a:moveTo>
                  <a:lnTo>
                    <a:pt x="0" y="5065"/>
                  </a:lnTo>
                  <a:lnTo>
                    <a:pt x="4559" y="8612"/>
                  </a:lnTo>
                  <a:lnTo>
                    <a:pt x="759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18816738" y="749042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0" y="5065"/>
                  </a:moveTo>
                  <a:lnTo>
                    <a:pt x="7598" y="0"/>
                  </a:lnTo>
                  <a:lnTo>
                    <a:pt x="4559" y="8612"/>
                  </a:lnTo>
                  <a:lnTo>
                    <a:pt x="0" y="506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8821298" y="749043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90">
                  <a:moveTo>
                    <a:pt x="3039" y="0"/>
                  </a:moveTo>
                  <a:lnTo>
                    <a:pt x="0" y="8612"/>
                  </a:lnTo>
                  <a:lnTo>
                    <a:pt x="5572" y="8612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8821298" y="749043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90">
                  <a:moveTo>
                    <a:pt x="0" y="8612"/>
                  </a:moveTo>
                  <a:lnTo>
                    <a:pt x="3039" y="0"/>
                  </a:lnTo>
                  <a:lnTo>
                    <a:pt x="5572" y="8612"/>
                  </a:lnTo>
                  <a:lnTo>
                    <a:pt x="0" y="861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8824336" y="749043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0" y="0"/>
                  </a:moveTo>
                  <a:lnTo>
                    <a:pt x="2532" y="8612"/>
                  </a:lnTo>
                  <a:lnTo>
                    <a:pt x="7092" y="50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8824336" y="749043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2532" y="8612"/>
                  </a:moveTo>
                  <a:lnTo>
                    <a:pt x="0" y="0"/>
                  </a:lnTo>
                  <a:lnTo>
                    <a:pt x="7092" y="5065"/>
                  </a:lnTo>
                  <a:lnTo>
                    <a:pt x="2532" y="861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8824336" y="749042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90" h="5079">
                  <a:moveTo>
                    <a:pt x="8612" y="0"/>
                  </a:moveTo>
                  <a:lnTo>
                    <a:pt x="0" y="0"/>
                  </a:lnTo>
                  <a:lnTo>
                    <a:pt x="7092" y="5065"/>
                  </a:lnTo>
                  <a:lnTo>
                    <a:pt x="861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8824336" y="749042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90" h="5079">
                  <a:moveTo>
                    <a:pt x="7092" y="5065"/>
                  </a:moveTo>
                  <a:lnTo>
                    <a:pt x="0" y="0"/>
                  </a:lnTo>
                  <a:lnTo>
                    <a:pt x="8612" y="0"/>
                  </a:lnTo>
                  <a:lnTo>
                    <a:pt x="7092" y="506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18824338" y="743470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5">
                  <a:moveTo>
                    <a:pt x="7092" y="0"/>
                  </a:moveTo>
                  <a:lnTo>
                    <a:pt x="0" y="5572"/>
                  </a:lnTo>
                  <a:lnTo>
                    <a:pt x="8612" y="5572"/>
                  </a:lnTo>
                  <a:lnTo>
                    <a:pt x="709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8824338" y="743470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90" h="5715">
                  <a:moveTo>
                    <a:pt x="8612" y="5572"/>
                  </a:moveTo>
                  <a:lnTo>
                    <a:pt x="0" y="5572"/>
                  </a:lnTo>
                  <a:lnTo>
                    <a:pt x="7092" y="0"/>
                  </a:lnTo>
                  <a:lnTo>
                    <a:pt x="8612" y="557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8824336" y="740430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2532" y="0"/>
                  </a:moveTo>
                  <a:lnTo>
                    <a:pt x="0" y="8612"/>
                  </a:lnTo>
                  <a:lnTo>
                    <a:pt x="7092" y="3039"/>
                  </a:lnTo>
                  <a:lnTo>
                    <a:pt x="253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8824336" y="740430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7092" y="3039"/>
                  </a:moveTo>
                  <a:lnTo>
                    <a:pt x="0" y="8612"/>
                  </a:lnTo>
                  <a:lnTo>
                    <a:pt x="2532" y="0"/>
                  </a:lnTo>
                  <a:lnTo>
                    <a:pt x="7092" y="303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8821297" y="740430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90">
                  <a:moveTo>
                    <a:pt x="5572" y="0"/>
                  </a:moveTo>
                  <a:lnTo>
                    <a:pt x="0" y="0"/>
                  </a:lnTo>
                  <a:lnTo>
                    <a:pt x="3039" y="8612"/>
                  </a:lnTo>
                  <a:lnTo>
                    <a:pt x="557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8821297" y="740430"/>
              <a:ext cx="5715" cy="8890"/>
            </a:xfrm>
            <a:custGeom>
              <a:avLst/>
              <a:gdLst/>
              <a:ahLst/>
              <a:cxnLst/>
              <a:rect l="l" t="t" r="r" b="b"/>
              <a:pathLst>
                <a:path w="5715" h="8890">
                  <a:moveTo>
                    <a:pt x="5572" y="0"/>
                  </a:moveTo>
                  <a:lnTo>
                    <a:pt x="3039" y="8612"/>
                  </a:lnTo>
                  <a:lnTo>
                    <a:pt x="0" y="0"/>
                  </a:lnTo>
                  <a:lnTo>
                    <a:pt x="557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8816738" y="740430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4559" y="0"/>
                  </a:moveTo>
                  <a:lnTo>
                    <a:pt x="0" y="3039"/>
                  </a:lnTo>
                  <a:lnTo>
                    <a:pt x="7598" y="8612"/>
                  </a:lnTo>
                  <a:lnTo>
                    <a:pt x="455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8816738" y="740430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19" h="8890">
                  <a:moveTo>
                    <a:pt x="4559" y="0"/>
                  </a:moveTo>
                  <a:lnTo>
                    <a:pt x="7598" y="8612"/>
                  </a:lnTo>
                  <a:lnTo>
                    <a:pt x="0" y="3039"/>
                  </a:lnTo>
                  <a:lnTo>
                    <a:pt x="455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18815219" y="743470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>
                  <a:moveTo>
                    <a:pt x="1519" y="0"/>
                  </a:moveTo>
                  <a:lnTo>
                    <a:pt x="0" y="5572"/>
                  </a:lnTo>
                  <a:lnTo>
                    <a:pt x="9118" y="5572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18815219" y="743470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>
                  <a:moveTo>
                    <a:pt x="1519" y="0"/>
                  </a:moveTo>
                  <a:lnTo>
                    <a:pt x="9118" y="5572"/>
                  </a:lnTo>
                  <a:lnTo>
                    <a:pt x="0" y="5572"/>
                  </a:lnTo>
                  <a:lnTo>
                    <a:pt x="151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1" name="object 761"/>
          <p:cNvSpPr txBox="1"/>
          <p:nvPr/>
        </p:nvSpPr>
        <p:spPr>
          <a:xfrm>
            <a:off x="16602765" y="569024"/>
            <a:ext cx="157992" cy="1692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000" spc="5" dirty="0">
                <a:solidFill>
                  <a:srgbClr val="231F20"/>
                </a:solidFill>
                <a:latin typeface="Tahoma"/>
                <a:cs typeface="Tahoma"/>
              </a:rPr>
              <a:t>90</a:t>
            </a:r>
            <a:endParaRPr sz="1000" dirty="0">
              <a:latin typeface="Tahoma"/>
              <a:cs typeface="Tahoma"/>
            </a:endParaRPr>
          </a:p>
        </p:txBody>
      </p:sp>
      <p:sp>
        <p:nvSpPr>
          <p:cNvPr id="762" name="object 762"/>
          <p:cNvSpPr/>
          <p:nvPr/>
        </p:nvSpPr>
        <p:spPr>
          <a:xfrm>
            <a:off x="17072999" y="941672"/>
            <a:ext cx="170820" cy="3913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 txBox="1"/>
          <p:nvPr/>
        </p:nvSpPr>
        <p:spPr>
          <a:xfrm>
            <a:off x="17238395" y="1048580"/>
            <a:ext cx="153888" cy="183320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00" dirty="0">
                <a:solidFill>
                  <a:srgbClr val="231F20"/>
                </a:solidFill>
                <a:latin typeface="Tahoma"/>
                <a:cs typeface="Tahoma"/>
              </a:rPr>
              <a:t>30</a:t>
            </a:r>
            <a:endParaRPr sz="1000" dirty="0">
              <a:latin typeface="Tahoma"/>
              <a:cs typeface="Tahoma"/>
            </a:endParaRPr>
          </a:p>
        </p:txBody>
      </p:sp>
      <p:grpSp>
        <p:nvGrpSpPr>
          <p:cNvPr id="764" name="object 764"/>
          <p:cNvGrpSpPr/>
          <p:nvPr/>
        </p:nvGrpSpPr>
        <p:grpSpPr>
          <a:xfrm>
            <a:off x="16405468" y="1080979"/>
            <a:ext cx="435518" cy="1841855"/>
            <a:chOff x="18440341" y="945093"/>
            <a:chExt cx="266065" cy="1125220"/>
          </a:xfrm>
        </p:grpSpPr>
        <p:sp>
          <p:nvSpPr>
            <p:cNvPr id="765" name="object 765"/>
            <p:cNvSpPr/>
            <p:nvPr/>
          </p:nvSpPr>
          <p:spPr>
            <a:xfrm>
              <a:off x="18703261" y="1051478"/>
              <a:ext cx="3175" cy="1019175"/>
            </a:xfrm>
            <a:custGeom>
              <a:avLst/>
              <a:gdLst/>
              <a:ahLst/>
              <a:cxnLst/>
              <a:rect l="l" t="t" r="r" b="b"/>
              <a:pathLst>
                <a:path w="3175" h="1019175">
                  <a:moveTo>
                    <a:pt x="3039" y="0"/>
                  </a:moveTo>
                  <a:lnTo>
                    <a:pt x="0" y="0"/>
                  </a:lnTo>
                  <a:lnTo>
                    <a:pt x="0" y="1018768"/>
                  </a:lnTo>
                  <a:lnTo>
                    <a:pt x="3039" y="1018768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8440341" y="945093"/>
              <a:ext cx="145391" cy="10739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7" name="object 767"/>
          <p:cNvSpPr txBox="1"/>
          <p:nvPr/>
        </p:nvSpPr>
        <p:spPr>
          <a:xfrm>
            <a:off x="14691738" y="1389127"/>
            <a:ext cx="1626050" cy="1692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000" u="sng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geïntegreerde</a:t>
            </a:r>
            <a:r>
              <a:rPr sz="1000" u="sng" spc="-4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sz="1000" u="sng" spc="1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LED-lamp</a:t>
            </a:r>
            <a:endParaRPr sz="1000" dirty="0">
              <a:latin typeface="Tahoma"/>
              <a:cs typeface="Tahoma"/>
            </a:endParaRPr>
          </a:p>
        </p:txBody>
      </p:sp>
      <p:grpSp>
        <p:nvGrpSpPr>
          <p:cNvPr id="768" name="object 768"/>
          <p:cNvGrpSpPr/>
          <p:nvPr/>
        </p:nvGrpSpPr>
        <p:grpSpPr>
          <a:xfrm>
            <a:off x="16052632" y="1017131"/>
            <a:ext cx="984332" cy="530105"/>
            <a:chOff x="18224788" y="906087"/>
            <a:chExt cx="601345" cy="323850"/>
          </a:xfrm>
        </p:grpSpPr>
        <p:sp>
          <p:nvSpPr>
            <p:cNvPr id="769" name="object 769"/>
            <p:cNvSpPr/>
            <p:nvPr/>
          </p:nvSpPr>
          <p:spPr>
            <a:xfrm>
              <a:off x="18227068" y="1020069"/>
              <a:ext cx="268605" cy="207645"/>
            </a:xfrm>
            <a:custGeom>
              <a:avLst/>
              <a:gdLst/>
              <a:ahLst/>
              <a:cxnLst/>
              <a:rect l="l" t="t" r="r" b="b"/>
              <a:pathLst>
                <a:path w="268605" h="207644">
                  <a:moveTo>
                    <a:pt x="268493" y="0"/>
                  </a:moveTo>
                  <a:lnTo>
                    <a:pt x="65350" y="207196"/>
                  </a:lnTo>
                  <a:lnTo>
                    <a:pt x="0" y="207196"/>
                  </a:lnTo>
                </a:path>
              </a:pathLst>
            </a:custGeom>
            <a:ln w="455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8392215" y="906592"/>
              <a:ext cx="433147" cy="14589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8393228" y="907606"/>
              <a:ext cx="431165" cy="144145"/>
            </a:xfrm>
            <a:custGeom>
              <a:avLst/>
              <a:gdLst/>
              <a:ahLst/>
              <a:cxnLst/>
              <a:rect l="l" t="t" r="r" b="b"/>
              <a:pathLst>
                <a:path w="431165" h="144144">
                  <a:moveTo>
                    <a:pt x="48126" y="0"/>
                  </a:moveTo>
                  <a:lnTo>
                    <a:pt x="382983" y="0"/>
                  </a:lnTo>
                  <a:lnTo>
                    <a:pt x="401844" y="3830"/>
                  </a:lnTo>
                  <a:lnTo>
                    <a:pt x="417039" y="14156"/>
                  </a:lnTo>
                  <a:lnTo>
                    <a:pt x="427237" y="29434"/>
                  </a:lnTo>
                  <a:lnTo>
                    <a:pt x="431109" y="48126"/>
                  </a:lnTo>
                  <a:lnTo>
                    <a:pt x="431109" y="143872"/>
                  </a:lnTo>
                  <a:lnTo>
                    <a:pt x="0" y="143872"/>
                  </a:lnTo>
                  <a:lnTo>
                    <a:pt x="0" y="48126"/>
                  </a:lnTo>
                  <a:lnTo>
                    <a:pt x="19719" y="9138"/>
                  </a:lnTo>
                  <a:lnTo>
                    <a:pt x="48126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8407919" y="921791"/>
              <a:ext cx="401955" cy="115570"/>
            </a:xfrm>
            <a:custGeom>
              <a:avLst/>
              <a:gdLst/>
              <a:ahLst/>
              <a:cxnLst/>
              <a:rect l="l" t="t" r="r" b="b"/>
              <a:pathLst>
                <a:path w="401955" h="115569">
                  <a:moveTo>
                    <a:pt x="33435" y="0"/>
                  </a:moveTo>
                  <a:lnTo>
                    <a:pt x="368292" y="0"/>
                  </a:lnTo>
                  <a:lnTo>
                    <a:pt x="381420" y="2658"/>
                  </a:lnTo>
                  <a:lnTo>
                    <a:pt x="392054" y="9967"/>
                  </a:lnTo>
                  <a:lnTo>
                    <a:pt x="399166" y="20778"/>
                  </a:lnTo>
                  <a:lnTo>
                    <a:pt x="401727" y="33941"/>
                  </a:lnTo>
                  <a:lnTo>
                    <a:pt x="401727" y="114996"/>
                  </a:lnTo>
                  <a:lnTo>
                    <a:pt x="0" y="114996"/>
                  </a:lnTo>
                  <a:lnTo>
                    <a:pt x="0" y="33941"/>
                  </a:lnTo>
                  <a:lnTo>
                    <a:pt x="21783" y="2026"/>
                  </a:lnTo>
                  <a:lnTo>
                    <a:pt x="33435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1" name="Group 780">
            <a:extLst>
              <a:ext uri="{FF2B5EF4-FFF2-40B4-BE49-F238E27FC236}">
                <a16:creationId xmlns:a16="http://schemas.microsoft.com/office/drawing/2014/main" id="{C5D958DE-7568-4BE7-B718-2817D6A98DB9}"/>
              </a:ext>
            </a:extLst>
          </p:cNvPr>
          <p:cNvGrpSpPr/>
          <p:nvPr/>
        </p:nvGrpSpPr>
        <p:grpSpPr>
          <a:xfrm>
            <a:off x="2202263" y="935022"/>
            <a:ext cx="7309022" cy="8628308"/>
            <a:chOff x="4552156" y="2002083"/>
            <a:chExt cx="5338977" cy="6302668"/>
          </a:xfrm>
        </p:grpSpPr>
        <p:sp>
          <p:nvSpPr>
            <p:cNvPr id="13" name="object 13"/>
            <p:cNvSpPr txBox="1"/>
            <p:nvPr/>
          </p:nvSpPr>
          <p:spPr>
            <a:xfrm>
              <a:off x="4552156" y="8136605"/>
              <a:ext cx="4181593" cy="168146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spcBef>
                  <a:spcPts val="115"/>
                </a:spcBef>
              </a:pPr>
              <a:r>
                <a:rPr sz="1400" spc="5" dirty="0">
                  <a:solidFill>
                    <a:srgbClr val="231F20"/>
                  </a:solidFill>
                  <a:latin typeface="Century Gothic"/>
                  <a:cs typeface="Century Gothic"/>
                </a:rPr>
                <a:t>Referentie </a:t>
              </a:r>
              <a:r>
                <a:rPr sz="1400" dirty="0">
                  <a:solidFill>
                    <a:srgbClr val="231F20"/>
                  </a:solidFill>
                  <a:latin typeface="Century Gothic"/>
                  <a:cs typeface="Century Gothic"/>
                </a:rPr>
                <a:t>beelden - </a:t>
              </a:r>
              <a:r>
                <a:rPr sz="1400" spc="5" dirty="0">
                  <a:solidFill>
                    <a:srgbClr val="231F20"/>
                  </a:solidFill>
                  <a:latin typeface="Century Gothic"/>
                  <a:cs typeface="Century Gothic"/>
                </a:rPr>
                <a:t>geïntegreerde LED-Lamp met</a:t>
              </a:r>
              <a:r>
                <a:rPr sz="1400" spc="45" dirty="0">
                  <a:solidFill>
                    <a:srgbClr val="231F20"/>
                  </a:solidFill>
                  <a:latin typeface="Century Gothic"/>
                  <a:cs typeface="Century Gothic"/>
                </a:rPr>
                <a:t> </a:t>
              </a:r>
              <a:r>
                <a:rPr sz="1400" spc="5" dirty="0">
                  <a:solidFill>
                    <a:srgbClr val="231F20"/>
                  </a:solidFill>
                  <a:latin typeface="Century Gothic"/>
                  <a:cs typeface="Century Gothic"/>
                </a:rPr>
                <a:t>handregel</a:t>
              </a:r>
              <a:endParaRPr sz="1400" dirty="0">
                <a:latin typeface="Century Gothic"/>
                <a:cs typeface="Century Gothic"/>
              </a:endParaRPr>
            </a:p>
          </p:txBody>
        </p:sp>
        <p:sp>
          <p:nvSpPr>
            <p:cNvPr id="773" name="object 773"/>
            <p:cNvSpPr/>
            <p:nvPr/>
          </p:nvSpPr>
          <p:spPr>
            <a:xfrm>
              <a:off x="4572944" y="2002083"/>
              <a:ext cx="2294431" cy="225048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4572944" y="4436130"/>
              <a:ext cx="5318185" cy="359322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7021077" y="2002083"/>
              <a:ext cx="2870056" cy="225048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2" name="object 341">
            <a:extLst>
              <a:ext uri="{FF2B5EF4-FFF2-40B4-BE49-F238E27FC236}">
                <a16:creationId xmlns:a16="http://schemas.microsoft.com/office/drawing/2014/main" id="{C14365FE-1BF6-4611-8AF6-E132C6C68C16}"/>
              </a:ext>
            </a:extLst>
          </p:cNvPr>
          <p:cNvSpPr txBox="1"/>
          <p:nvPr/>
        </p:nvSpPr>
        <p:spPr>
          <a:xfrm>
            <a:off x="17360265" y="5300454"/>
            <a:ext cx="1635411" cy="1636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3975" marR="404495" indent="-41910">
              <a:lnSpc>
                <a:spcPct val="107700"/>
              </a:lnSpc>
              <a:spcBef>
                <a:spcPts val="75"/>
              </a:spcBef>
            </a:pPr>
            <a:r>
              <a:rPr lang="nl-NL" sz="1000" u="sng" spc="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UHSB</a:t>
            </a:r>
            <a:endParaRPr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3" name="Rectangle 782">
            <a:extLst>
              <a:ext uri="{FF2B5EF4-FFF2-40B4-BE49-F238E27FC236}">
                <a16:creationId xmlns:a16="http://schemas.microsoft.com/office/drawing/2014/main" id="{6ADB2C14-EB97-45B3-A338-F28A0238D1AF}"/>
              </a:ext>
            </a:extLst>
          </p:cNvPr>
          <p:cNvSpPr/>
          <p:nvPr/>
        </p:nvSpPr>
        <p:spPr>
          <a:xfrm>
            <a:off x="14727395" y="1629898"/>
            <a:ext cx="1184396" cy="269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940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389802" y="372191"/>
            <a:ext cx="18065359" cy="9949017"/>
          </a:xfrm>
          <a:prstGeom prst="rect">
            <a:avLst/>
          </a:prstGeom>
          <a:blipFill>
            <a:blip r:embed="rId3" cstate="print"/>
            <a:stretch>
              <a:fillRect t="-7352" b="-735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36774" y="5442356"/>
            <a:ext cx="2901075" cy="1282780"/>
          </a:xfrm>
          <a:custGeom>
            <a:avLst/>
            <a:gdLst/>
            <a:ahLst/>
            <a:cxnLst/>
            <a:rect l="l" t="t" r="r" b="b"/>
            <a:pathLst>
              <a:path w="1460500" h="645795">
                <a:moveTo>
                  <a:pt x="0" y="0"/>
                </a:moveTo>
                <a:lnTo>
                  <a:pt x="1459938" y="645651"/>
                </a:lnTo>
              </a:path>
            </a:pathLst>
          </a:custGeom>
          <a:ln w="120650">
            <a:solidFill>
              <a:srgbClr val="FFF6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2151" y="333080"/>
            <a:ext cx="2034539" cy="650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800" b="1" spc="-5" dirty="0">
                <a:solidFill>
                  <a:srgbClr val="231F20"/>
                </a:solidFill>
                <a:latin typeface="Century Gothic"/>
                <a:cs typeface="Century Gothic"/>
              </a:rPr>
              <a:t>Inleiding</a:t>
            </a:r>
            <a:endParaRPr sz="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000">
              <a:latin typeface="Century Gothic"/>
              <a:cs typeface="Century Gothic"/>
            </a:endParaRPr>
          </a:p>
          <a:p>
            <a:pPr>
              <a:spcBef>
                <a:spcPts val="50"/>
              </a:spcBef>
            </a:pPr>
            <a:endParaRPr sz="1300">
              <a:latin typeface="Century Gothic"/>
              <a:cs typeface="Century Gothic"/>
            </a:endParaRPr>
          </a:p>
          <a:p>
            <a:pPr algn="r">
              <a:lnSpc>
                <a:spcPct val="100000"/>
              </a:lnSpc>
            </a:pPr>
            <a:r>
              <a:rPr sz="650" spc="5" dirty="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endParaRPr sz="6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586" y="0"/>
            <a:ext cx="19007544" cy="10718486"/>
            <a:chOff x="0" y="1164046"/>
            <a:chExt cx="10052059" cy="5668426"/>
          </a:xfrm>
        </p:grpSpPr>
        <p:sp>
          <p:nvSpPr>
            <p:cNvPr id="7" name="object 7"/>
            <p:cNvSpPr/>
            <p:nvPr/>
          </p:nvSpPr>
          <p:spPr>
            <a:xfrm>
              <a:off x="478670" y="6318442"/>
              <a:ext cx="945376" cy="5140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164046"/>
              <a:ext cx="10052059" cy="5655160"/>
            </a:xfrm>
            <a:prstGeom prst="rect">
              <a:avLst/>
            </a:prstGeom>
            <a:blipFill>
              <a:blip r:embed="rId3" cstate="print"/>
              <a:stretch>
                <a:fillRect t="-20547" b="-5111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ain, sky, track&#10;&#10;Description automatically generated">
            <a:extLst>
              <a:ext uri="{FF2B5EF4-FFF2-40B4-BE49-F238E27FC236}">
                <a16:creationId xmlns:a16="http://schemas.microsoft.com/office/drawing/2014/main" id="{6C1C0A13-0088-4F6E-B62C-1D9298514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"/>
            <a:ext cx="19010313" cy="106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2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water, stone&#10;&#10;Description automatically generated">
            <a:extLst>
              <a:ext uri="{FF2B5EF4-FFF2-40B4-BE49-F238E27FC236}">
                <a16:creationId xmlns:a16="http://schemas.microsoft.com/office/drawing/2014/main" id="{49D21BEA-DC61-42E4-AFAE-53D1C5ACF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99"/>
            <a:ext cx="19010313" cy="106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5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object 16"/>
          <p:cNvGrpSpPr/>
          <p:nvPr/>
        </p:nvGrpSpPr>
        <p:grpSpPr>
          <a:xfrm>
            <a:off x="1205839" y="6159798"/>
            <a:ext cx="369742" cy="369742"/>
            <a:chOff x="653251" y="1063425"/>
            <a:chExt cx="236220" cy="236220"/>
          </a:xfrm>
        </p:grpSpPr>
        <p:sp>
          <p:nvSpPr>
            <p:cNvPr id="17" name="object 17"/>
            <p:cNvSpPr/>
            <p:nvPr/>
          </p:nvSpPr>
          <p:spPr>
            <a:xfrm>
              <a:off x="665915" y="1076089"/>
              <a:ext cx="210820" cy="210820"/>
            </a:xfrm>
            <a:custGeom>
              <a:avLst/>
              <a:gdLst/>
              <a:ahLst/>
              <a:cxnLst/>
              <a:rect l="l" t="t" r="r" b="b"/>
              <a:pathLst>
                <a:path w="210819" h="210819">
                  <a:moveTo>
                    <a:pt x="210666" y="0"/>
                  </a:moveTo>
                  <a:lnTo>
                    <a:pt x="0" y="210666"/>
                  </a:lnTo>
                </a:path>
              </a:pathLst>
            </a:custGeom>
            <a:ln w="635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5915" y="1076089"/>
              <a:ext cx="210820" cy="210820"/>
            </a:xfrm>
            <a:custGeom>
              <a:avLst/>
              <a:gdLst/>
              <a:ahLst/>
              <a:cxnLst/>
              <a:rect l="l" t="t" r="r" b="b"/>
              <a:pathLst>
                <a:path w="210819" h="210819">
                  <a:moveTo>
                    <a:pt x="0" y="0"/>
                  </a:moveTo>
                  <a:lnTo>
                    <a:pt x="210666" y="210666"/>
                  </a:lnTo>
                </a:path>
              </a:pathLst>
            </a:custGeom>
            <a:ln w="635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205839" y="3328283"/>
            <a:ext cx="369742" cy="369742"/>
            <a:chOff x="653251" y="2395343"/>
            <a:chExt cx="236220" cy="236220"/>
          </a:xfrm>
        </p:grpSpPr>
        <p:sp>
          <p:nvSpPr>
            <p:cNvPr id="20" name="object 20"/>
            <p:cNvSpPr/>
            <p:nvPr/>
          </p:nvSpPr>
          <p:spPr>
            <a:xfrm>
              <a:off x="665915" y="2408008"/>
              <a:ext cx="210820" cy="210820"/>
            </a:xfrm>
            <a:custGeom>
              <a:avLst/>
              <a:gdLst/>
              <a:ahLst/>
              <a:cxnLst/>
              <a:rect l="l" t="t" r="r" b="b"/>
              <a:pathLst>
                <a:path w="210819" h="210819">
                  <a:moveTo>
                    <a:pt x="210666" y="0"/>
                  </a:moveTo>
                  <a:lnTo>
                    <a:pt x="0" y="210666"/>
                  </a:lnTo>
                </a:path>
              </a:pathLst>
            </a:custGeom>
            <a:ln w="635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65915" y="2408008"/>
              <a:ext cx="210820" cy="210820"/>
            </a:xfrm>
            <a:custGeom>
              <a:avLst/>
              <a:gdLst/>
              <a:ahLst/>
              <a:cxnLst/>
              <a:rect l="l" t="t" r="r" b="b"/>
              <a:pathLst>
                <a:path w="210819" h="210819">
                  <a:moveTo>
                    <a:pt x="0" y="0"/>
                  </a:moveTo>
                  <a:lnTo>
                    <a:pt x="210666" y="210666"/>
                  </a:lnTo>
                </a:path>
              </a:pathLst>
            </a:custGeom>
            <a:ln w="635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D99E02F-10CC-4363-9739-23023B2D5218}"/>
              </a:ext>
            </a:extLst>
          </p:cNvPr>
          <p:cNvGrpSpPr/>
          <p:nvPr/>
        </p:nvGrpSpPr>
        <p:grpSpPr>
          <a:xfrm>
            <a:off x="1859754" y="6178267"/>
            <a:ext cx="6822221" cy="1667020"/>
            <a:chOff x="1859754" y="6178267"/>
            <a:chExt cx="6822221" cy="1667020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0C46468-15FD-41A6-A422-F2495430E734}"/>
                </a:ext>
              </a:extLst>
            </p:cNvPr>
            <p:cNvGrpSpPr/>
            <p:nvPr/>
          </p:nvGrpSpPr>
          <p:grpSpPr>
            <a:xfrm>
              <a:off x="1859754" y="6636284"/>
              <a:ext cx="6822221" cy="1209003"/>
              <a:chOff x="1859754" y="3748488"/>
              <a:chExt cx="6822221" cy="1209003"/>
            </a:xfrm>
          </p:grpSpPr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A8E0847C-1937-4C98-BFF1-5007A9EEF1E3}"/>
                  </a:ext>
                </a:extLst>
              </p:cNvPr>
              <p:cNvSpPr/>
              <p:nvPr/>
            </p:nvSpPr>
            <p:spPr>
              <a:xfrm>
                <a:off x="2979868" y="3921162"/>
                <a:ext cx="4749501" cy="763793"/>
              </a:xfrm>
              <a:custGeom>
                <a:avLst/>
                <a:gdLst>
                  <a:gd name="connsiteX0" fmla="*/ 0 w 4749501"/>
                  <a:gd name="connsiteY0" fmla="*/ 0 h 763793"/>
                  <a:gd name="connsiteX1" fmla="*/ 4749501 w 4749501"/>
                  <a:gd name="connsiteY1" fmla="*/ 0 h 763793"/>
                  <a:gd name="connsiteX2" fmla="*/ 4749501 w 4749501"/>
                  <a:gd name="connsiteY2" fmla="*/ 155986 h 763793"/>
                  <a:gd name="connsiteX3" fmla="*/ 4367605 w 4749501"/>
                  <a:gd name="connsiteY3" fmla="*/ 155986 h 763793"/>
                  <a:gd name="connsiteX4" fmla="*/ 4367605 w 4749501"/>
                  <a:gd name="connsiteY4" fmla="*/ 661596 h 763793"/>
                  <a:gd name="connsiteX5" fmla="*/ 3307977 w 4749501"/>
                  <a:gd name="connsiteY5" fmla="*/ 763793 h 763793"/>
                  <a:gd name="connsiteX6" fmla="*/ 1694330 w 4749501"/>
                  <a:gd name="connsiteY6" fmla="*/ 763793 h 763793"/>
                  <a:gd name="connsiteX7" fmla="*/ 710005 w 4749501"/>
                  <a:gd name="connsiteY7" fmla="*/ 656217 h 763793"/>
                  <a:gd name="connsiteX8" fmla="*/ 710005 w 4749501"/>
                  <a:gd name="connsiteY8" fmla="*/ 268942 h 763793"/>
                  <a:gd name="connsiteX9" fmla="*/ 478716 w 4749501"/>
                  <a:gd name="connsiteY9" fmla="*/ 268942 h 763793"/>
                  <a:gd name="connsiteX10" fmla="*/ 0 w 4749501"/>
                  <a:gd name="connsiteY10" fmla="*/ 0 h 763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49501" h="763793">
                    <a:moveTo>
                      <a:pt x="0" y="0"/>
                    </a:moveTo>
                    <a:lnTo>
                      <a:pt x="4749501" y="0"/>
                    </a:lnTo>
                    <a:lnTo>
                      <a:pt x="4749501" y="155986"/>
                    </a:lnTo>
                    <a:lnTo>
                      <a:pt x="4367605" y="155986"/>
                    </a:lnTo>
                    <a:lnTo>
                      <a:pt x="4367605" y="661596"/>
                    </a:lnTo>
                    <a:lnTo>
                      <a:pt x="3307977" y="763793"/>
                    </a:lnTo>
                    <a:lnTo>
                      <a:pt x="1694330" y="763793"/>
                    </a:lnTo>
                    <a:lnTo>
                      <a:pt x="710005" y="656217"/>
                    </a:lnTo>
                    <a:lnTo>
                      <a:pt x="710005" y="268942"/>
                    </a:lnTo>
                    <a:lnTo>
                      <a:pt x="478716" y="2689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99" name="object 31">
                <a:extLst>
                  <a:ext uri="{FF2B5EF4-FFF2-40B4-BE49-F238E27FC236}">
                    <a16:creationId xmlns:a16="http://schemas.microsoft.com/office/drawing/2014/main" id="{0E0E48E9-1820-415C-915E-8AF51D2BB601}"/>
                  </a:ext>
                </a:extLst>
              </p:cNvPr>
              <p:cNvSpPr/>
              <p:nvPr/>
            </p:nvSpPr>
            <p:spPr>
              <a:xfrm>
                <a:off x="7344146" y="3748488"/>
                <a:ext cx="1337829" cy="1208618"/>
              </a:xfrm>
              <a:custGeom>
                <a:avLst/>
                <a:gdLst/>
                <a:ahLst/>
                <a:cxnLst/>
                <a:rect l="l" t="t" r="r" b="b"/>
                <a:pathLst>
                  <a:path w="854710" h="772160">
                    <a:moveTo>
                      <a:pt x="854426" y="0"/>
                    </a:moveTo>
                    <a:lnTo>
                      <a:pt x="247714" y="0"/>
                    </a:lnTo>
                    <a:lnTo>
                      <a:pt x="247714" y="208226"/>
                    </a:lnTo>
                    <a:lnTo>
                      <a:pt x="0" y="208226"/>
                    </a:lnTo>
                    <a:lnTo>
                      <a:pt x="0" y="771851"/>
                    </a:lnTo>
                  </a:path>
                </a:pathLst>
              </a:cu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40">
                <a:extLst>
                  <a:ext uri="{FF2B5EF4-FFF2-40B4-BE49-F238E27FC236}">
                    <a16:creationId xmlns:a16="http://schemas.microsoft.com/office/drawing/2014/main" id="{C663B1D4-152B-4BEB-9CFE-0184308DD668}"/>
                  </a:ext>
                </a:extLst>
              </p:cNvPr>
              <p:cNvSpPr/>
              <p:nvPr/>
            </p:nvSpPr>
            <p:spPr>
              <a:xfrm>
                <a:off x="1859754" y="3885041"/>
                <a:ext cx="1827837" cy="1072450"/>
              </a:xfrm>
              <a:custGeom>
                <a:avLst/>
                <a:gdLst/>
                <a:ahLst/>
                <a:cxnLst/>
                <a:rect l="l" t="t" r="r" b="b"/>
                <a:pathLst>
                  <a:path w="1167764" h="685164">
                    <a:moveTo>
                      <a:pt x="0" y="0"/>
                    </a:moveTo>
                    <a:lnTo>
                      <a:pt x="673750" y="0"/>
                    </a:lnTo>
                    <a:lnTo>
                      <a:pt x="1012643" y="192428"/>
                    </a:lnTo>
                    <a:lnTo>
                      <a:pt x="1167736" y="192428"/>
                    </a:lnTo>
                    <a:lnTo>
                      <a:pt x="1167736" y="684616"/>
                    </a:lnTo>
                  </a:path>
                </a:pathLst>
              </a:cu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5769B31-E15D-4800-AE1D-9C89A5B6FC49}"/>
                </a:ext>
              </a:extLst>
            </p:cNvPr>
            <p:cNvGrpSpPr/>
            <p:nvPr/>
          </p:nvGrpSpPr>
          <p:grpSpPr>
            <a:xfrm>
              <a:off x="4092522" y="6338332"/>
              <a:ext cx="2811838" cy="461141"/>
              <a:chOff x="4090848" y="3457287"/>
              <a:chExt cx="2811838" cy="461141"/>
            </a:xfrm>
          </p:grpSpPr>
          <p:sp>
            <p:nvSpPr>
              <p:cNvPr id="108" name="object 32">
                <a:extLst>
                  <a:ext uri="{FF2B5EF4-FFF2-40B4-BE49-F238E27FC236}">
                    <a16:creationId xmlns:a16="http://schemas.microsoft.com/office/drawing/2014/main" id="{76EE8B88-77AC-431E-AAEC-48977124658F}"/>
                  </a:ext>
                </a:extLst>
              </p:cNvPr>
              <p:cNvSpPr/>
              <p:nvPr/>
            </p:nvSpPr>
            <p:spPr>
              <a:xfrm>
                <a:off x="4090848" y="3471438"/>
                <a:ext cx="0" cy="440311"/>
              </a:xfrm>
              <a:custGeom>
                <a:avLst/>
                <a:gdLst/>
                <a:ahLst/>
                <a:cxnLst/>
                <a:rect l="l" t="t" r="r" b="b"/>
                <a:pathLst>
                  <a:path h="281305">
                    <a:moveTo>
                      <a:pt x="0" y="0"/>
                    </a:moveTo>
                    <a:lnTo>
                      <a:pt x="0" y="281124"/>
                    </a:lnTo>
                  </a:path>
                </a:pathLst>
              </a:custGeom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" name="object 34">
                <a:extLst>
                  <a:ext uri="{FF2B5EF4-FFF2-40B4-BE49-F238E27FC236}">
                    <a16:creationId xmlns:a16="http://schemas.microsoft.com/office/drawing/2014/main" id="{1A140275-172C-417A-9F37-49668AAE68C7}"/>
                  </a:ext>
                </a:extLst>
              </p:cNvPr>
              <p:cNvSpPr/>
              <p:nvPr/>
            </p:nvSpPr>
            <p:spPr>
              <a:xfrm>
                <a:off x="6900041" y="3467384"/>
                <a:ext cx="0" cy="440311"/>
              </a:xfrm>
              <a:custGeom>
                <a:avLst/>
                <a:gdLst/>
                <a:ahLst/>
                <a:cxnLst/>
                <a:rect l="l" t="t" r="r" b="b"/>
                <a:pathLst>
                  <a:path h="281305">
                    <a:moveTo>
                      <a:pt x="0" y="281124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" name="object 35">
                <a:extLst>
                  <a:ext uri="{FF2B5EF4-FFF2-40B4-BE49-F238E27FC236}">
                    <a16:creationId xmlns:a16="http://schemas.microsoft.com/office/drawing/2014/main" id="{880FA614-CB4F-48B5-AC46-44D483528447}"/>
                  </a:ext>
                </a:extLst>
              </p:cNvPr>
              <p:cNvSpPr/>
              <p:nvPr/>
            </p:nvSpPr>
            <p:spPr>
              <a:xfrm>
                <a:off x="4100743" y="3457287"/>
                <a:ext cx="27859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9904">
                    <a:moveTo>
                      <a:pt x="1779564" y="0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" name="object 37">
                <a:extLst>
                  <a:ext uri="{FF2B5EF4-FFF2-40B4-BE49-F238E27FC236}">
                    <a16:creationId xmlns:a16="http://schemas.microsoft.com/office/drawing/2014/main" id="{F6C8023C-E0D9-4BE1-BD53-59FB7A52B1BC}"/>
                  </a:ext>
                </a:extLst>
              </p:cNvPr>
              <p:cNvSpPr/>
              <p:nvPr/>
            </p:nvSpPr>
            <p:spPr>
              <a:xfrm>
                <a:off x="4092847" y="3461188"/>
                <a:ext cx="2809839" cy="457208"/>
              </a:xfrm>
              <a:custGeom>
                <a:avLst/>
                <a:gdLst/>
                <a:ahLst/>
                <a:cxnLst/>
                <a:rect l="l" t="t" r="r" b="b"/>
                <a:pathLst>
                  <a:path w="1795145" h="292100">
                    <a:moveTo>
                      <a:pt x="0" y="0"/>
                    </a:moveTo>
                    <a:lnTo>
                      <a:pt x="1794720" y="291585"/>
                    </a:lnTo>
                  </a:path>
                </a:pathLst>
              </a:custGeom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" name="object 38">
                <a:extLst>
                  <a:ext uri="{FF2B5EF4-FFF2-40B4-BE49-F238E27FC236}">
                    <a16:creationId xmlns:a16="http://schemas.microsoft.com/office/drawing/2014/main" id="{E363C396-386A-4EC3-9FD9-79204D65B69F}"/>
                  </a:ext>
                </a:extLst>
              </p:cNvPr>
              <p:cNvSpPr/>
              <p:nvPr/>
            </p:nvSpPr>
            <p:spPr>
              <a:xfrm>
                <a:off x="4092532" y="3459233"/>
                <a:ext cx="2809839" cy="459195"/>
              </a:xfrm>
              <a:custGeom>
                <a:avLst/>
                <a:gdLst/>
                <a:ahLst/>
                <a:cxnLst/>
                <a:rect l="l" t="t" r="r" b="b"/>
                <a:pathLst>
                  <a:path w="1795145" h="293369">
                    <a:moveTo>
                      <a:pt x="1794922" y="0"/>
                    </a:moveTo>
                    <a:lnTo>
                      <a:pt x="0" y="292835"/>
                    </a:lnTo>
                  </a:path>
                </a:pathLst>
              </a:custGeom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3" name="object 23"/>
            <p:cNvSpPr/>
            <p:nvPr/>
          </p:nvSpPr>
          <p:spPr>
            <a:xfrm>
              <a:off x="2732985" y="6178267"/>
              <a:ext cx="5283595" cy="574052"/>
            </a:xfrm>
            <a:custGeom>
              <a:avLst/>
              <a:gdLst>
                <a:gd name="connsiteX0" fmla="*/ 0 w 3375573"/>
                <a:gd name="connsiteY0" fmla="*/ 366749 h 366749"/>
                <a:gd name="connsiteX1" fmla="*/ 305525 w 3375573"/>
                <a:gd name="connsiteY1" fmla="*/ 236876 h 366749"/>
                <a:gd name="connsiteX2" fmla="*/ 503100 w 3375573"/>
                <a:gd name="connsiteY2" fmla="*/ 171298 h 366749"/>
                <a:gd name="connsiteX3" fmla="*/ 678886 w 3375573"/>
                <a:gd name="connsiteY3" fmla="*/ 117867 h 366749"/>
                <a:gd name="connsiteX4" fmla="*/ 919042 w 3375573"/>
                <a:gd name="connsiteY4" fmla="*/ 73804 h 366749"/>
                <a:gd name="connsiteX5" fmla="*/ 965532 w 3375573"/>
                <a:gd name="connsiteY5" fmla="*/ 65901 h 366749"/>
                <a:gd name="connsiteX6" fmla="*/ 1012255 w 3375573"/>
                <a:gd name="connsiteY6" fmla="*/ 58413 h 366749"/>
                <a:gd name="connsiteX7" fmla="*/ 1059211 w 3375573"/>
                <a:gd name="connsiteY7" fmla="*/ 51348 h 366749"/>
                <a:gd name="connsiteX8" fmla="*/ 1106401 w 3375573"/>
                <a:gd name="connsiteY8" fmla="*/ 44710 h 366749"/>
                <a:gd name="connsiteX9" fmla="*/ 1153826 w 3375573"/>
                <a:gd name="connsiteY9" fmla="*/ 38505 h 366749"/>
                <a:gd name="connsiteX10" fmla="*/ 1201488 w 3375573"/>
                <a:gd name="connsiteY10" fmla="*/ 32740 h 366749"/>
                <a:gd name="connsiteX11" fmla="*/ 1249388 w 3375573"/>
                <a:gd name="connsiteY11" fmla="*/ 27421 h 366749"/>
                <a:gd name="connsiteX12" fmla="*/ 1297527 w 3375573"/>
                <a:gd name="connsiteY12" fmla="*/ 22553 h 366749"/>
                <a:gd name="connsiteX13" fmla="*/ 1345905 w 3375573"/>
                <a:gd name="connsiteY13" fmla="*/ 18142 h 366749"/>
                <a:gd name="connsiteX14" fmla="*/ 1394524 w 3375573"/>
                <a:gd name="connsiteY14" fmla="*/ 14195 h 366749"/>
                <a:gd name="connsiteX15" fmla="*/ 1443385 w 3375573"/>
                <a:gd name="connsiteY15" fmla="*/ 10716 h 366749"/>
                <a:gd name="connsiteX16" fmla="*/ 1492490 w 3375573"/>
                <a:gd name="connsiteY16" fmla="*/ 7713 h 366749"/>
                <a:gd name="connsiteX17" fmla="*/ 1541838 w 3375573"/>
                <a:gd name="connsiteY17" fmla="*/ 5190 h 366749"/>
                <a:gd name="connsiteX18" fmla="*/ 1591432 w 3375573"/>
                <a:gd name="connsiteY18" fmla="*/ 3155 h 366749"/>
                <a:gd name="connsiteX19" fmla="*/ 1641272 w 3375573"/>
                <a:gd name="connsiteY19" fmla="*/ 1612 h 366749"/>
                <a:gd name="connsiteX20" fmla="*/ 1691360 w 3375573"/>
                <a:gd name="connsiteY20" fmla="*/ 568 h 366749"/>
                <a:gd name="connsiteX21" fmla="*/ 1741696 w 3375573"/>
                <a:gd name="connsiteY21" fmla="*/ 28 h 366749"/>
                <a:gd name="connsiteX22" fmla="*/ 1792282 w 3375573"/>
                <a:gd name="connsiteY22" fmla="*/ 0 h 366749"/>
                <a:gd name="connsiteX23" fmla="*/ 1843119 w 3375573"/>
                <a:gd name="connsiteY23" fmla="*/ 487 h 366749"/>
                <a:gd name="connsiteX24" fmla="*/ 1894208 w 3375573"/>
                <a:gd name="connsiteY24" fmla="*/ 1497 h 366749"/>
                <a:gd name="connsiteX25" fmla="*/ 1945550 w 3375573"/>
                <a:gd name="connsiteY25" fmla="*/ 3035 h 366749"/>
                <a:gd name="connsiteX26" fmla="*/ 1997145 w 3375573"/>
                <a:gd name="connsiteY26" fmla="*/ 5108 h 366749"/>
                <a:gd name="connsiteX27" fmla="*/ 2048997 w 3375573"/>
                <a:gd name="connsiteY27" fmla="*/ 7721 h 366749"/>
                <a:gd name="connsiteX28" fmla="*/ 2101104 w 3375573"/>
                <a:gd name="connsiteY28" fmla="*/ 10879 h 366749"/>
                <a:gd name="connsiteX29" fmla="*/ 2153469 w 3375573"/>
                <a:gd name="connsiteY29" fmla="*/ 14590 h 366749"/>
                <a:gd name="connsiteX30" fmla="*/ 2206092 w 3375573"/>
                <a:gd name="connsiteY30" fmla="*/ 18859 h 366749"/>
                <a:gd name="connsiteX31" fmla="*/ 2258975 w 3375573"/>
                <a:gd name="connsiteY31" fmla="*/ 23691 h 366749"/>
                <a:gd name="connsiteX32" fmla="*/ 2312118 w 3375573"/>
                <a:gd name="connsiteY32" fmla="*/ 29094 h 366749"/>
                <a:gd name="connsiteX33" fmla="*/ 2365523 w 3375573"/>
                <a:gd name="connsiteY33" fmla="*/ 35072 h 366749"/>
                <a:gd name="connsiteX34" fmla="*/ 2419191 w 3375573"/>
                <a:gd name="connsiteY34" fmla="*/ 41631 h 366749"/>
                <a:gd name="connsiteX35" fmla="*/ 2473124 w 3375573"/>
                <a:gd name="connsiteY35" fmla="*/ 48778 h 366749"/>
                <a:gd name="connsiteX36" fmla="*/ 2527321 w 3375573"/>
                <a:gd name="connsiteY36" fmla="*/ 56519 h 366749"/>
                <a:gd name="connsiteX37" fmla="*/ 2581784 w 3375573"/>
                <a:gd name="connsiteY37" fmla="*/ 64859 h 366749"/>
                <a:gd name="connsiteX38" fmla="*/ 2636515 w 3375573"/>
                <a:gd name="connsiteY38" fmla="*/ 73804 h 366749"/>
                <a:gd name="connsiteX39" fmla="*/ 2856505 w 3375573"/>
                <a:gd name="connsiteY39" fmla="*/ 124034 h 366749"/>
                <a:gd name="connsiteX40" fmla="*/ 3098944 w 3375573"/>
                <a:gd name="connsiteY40" fmla="*/ 193817 h 366749"/>
                <a:gd name="connsiteX41" fmla="*/ 3294933 w 3375573"/>
                <a:gd name="connsiteY41" fmla="*/ 255767 h 366749"/>
                <a:gd name="connsiteX42" fmla="*/ 3375573 w 3375573"/>
                <a:gd name="connsiteY42" fmla="*/ 282503 h 366749"/>
                <a:gd name="connsiteX0" fmla="*/ 0 w 3375573"/>
                <a:gd name="connsiteY0" fmla="*/ 366749 h 366749"/>
                <a:gd name="connsiteX1" fmla="*/ 305525 w 3375573"/>
                <a:gd name="connsiteY1" fmla="*/ 236876 h 366749"/>
                <a:gd name="connsiteX2" fmla="*/ 498163 w 3375573"/>
                <a:gd name="connsiteY2" fmla="*/ 166361 h 366749"/>
                <a:gd name="connsiteX3" fmla="*/ 678886 w 3375573"/>
                <a:gd name="connsiteY3" fmla="*/ 117867 h 366749"/>
                <a:gd name="connsiteX4" fmla="*/ 919042 w 3375573"/>
                <a:gd name="connsiteY4" fmla="*/ 73804 h 366749"/>
                <a:gd name="connsiteX5" fmla="*/ 965532 w 3375573"/>
                <a:gd name="connsiteY5" fmla="*/ 65901 h 366749"/>
                <a:gd name="connsiteX6" fmla="*/ 1012255 w 3375573"/>
                <a:gd name="connsiteY6" fmla="*/ 58413 h 366749"/>
                <a:gd name="connsiteX7" fmla="*/ 1059211 w 3375573"/>
                <a:gd name="connsiteY7" fmla="*/ 51348 h 366749"/>
                <a:gd name="connsiteX8" fmla="*/ 1106401 w 3375573"/>
                <a:gd name="connsiteY8" fmla="*/ 44710 h 366749"/>
                <a:gd name="connsiteX9" fmla="*/ 1153826 w 3375573"/>
                <a:gd name="connsiteY9" fmla="*/ 38505 h 366749"/>
                <a:gd name="connsiteX10" fmla="*/ 1201488 w 3375573"/>
                <a:gd name="connsiteY10" fmla="*/ 32740 h 366749"/>
                <a:gd name="connsiteX11" fmla="*/ 1249388 w 3375573"/>
                <a:gd name="connsiteY11" fmla="*/ 27421 h 366749"/>
                <a:gd name="connsiteX12" fmla="*/ 1297527 w 3375573"/>
                <a:gd name="connsiteY12" fmla="*/ 22553 h 366749"/>
                <a:gd name="connsiteX13" fmla="*/ 1345905 w 3375573"/>
                <a:gd name="connsiteY13" fmla="*/ 18142 h 366749"/>
                <a:gd name="connsiteX14" fmla="*/ 1394524 w 3375573"/>
                <a:gd name="connsiteY14" fmla="*/ 14195 h 366749"/>
                <a:gd name="connsiteX15" fmla="*/ 1443385 w 3375573"/>
                <a:gd name="connsiteY15" fmla="*/ 10716 h 366749"/>
                <a:gd name="connsiteX16" fmla="*/ 1492490 w 3375573"/>
                <a:gd name="connsiteY16" fmla="*/ 7713 h 366749"/>
                <a:gd name="connsiteX17" fmla="*/ 1541838 w 3375573"/>
                <a:gd name="connsiteY17" fmla="*/ 5190 h 366749"/>
                <a:gd name="connsiteX18" fmla="*/ 1591432 w 3375573"/>
                <a:gd name="connsiteY18" fmla="*/ 3155 h 366749"/>
                <a:gd name="connsiteX19" fmla="*/ 1641272 w 3375573"/>
                <a:gd name="connsiteY19" fmla="*/ 1612 h 366749"/>
                <a:gd name="connsiteX20" fmla="*/ 1691360 w 3375573"/>
                <a:gd name="connsiteY20" fmla="*/ 568 h 366749"/>
                <a:gd name="connsiteX21" fmla="*/ 1741696 w 3375573"/>
                <a:gd name="connsiteY21" fmla="*/ 28 h 366749"/>
                <a:gd name="connsiteX22" fmla="*/ 1792282 w 3375573"/>
                <a:gd name="connsiteY22" fmla="*/ 0 h 366749"/>
                <a:gd name="connsiteX23" fmla="*/ 1843119 w 3375573"/>
                <a:gd name="connsiteY23" fmla="*/ 487 h 366749"/>
                <a:gd name="connsiteX24" fmla="*/ 1894208 w 3375573"/>
                <a:gd name="connsiteY24" fmla="*/ 1497 h 366749"/>
                <a:gd name="connsiteX25" fmla="*/ 1945550 w 3375573"/>
                <a:gd name="connsiteY25" fmla="*/ 3035 h 366749"/>
                <a:gd name="connsiteX26" fmla="*/ 1997145 w 3375573"/>
                <a:gd name="connsiteY26" fmla="*/ 5108 h 366749"/>
                <a:gd name="connsiteX27" fmla="*/ 2048997 w 3375573"/>
                <a:gd name="connsiteY27" fmla="*/ 7721 h 366749"/>
                <a:gd name="connsiteX28" fmla="*/ 2101104 w 3375573"/>
                <a:gd name="connsiteY28" fmla="*/ 10879 h 366749"/>
                <a:gd name="connsiteX29" fmla="*/ 2153469 w 3375573"/>
                <a:gd name="connsiteY29" fmla="*/ 14590 h 366749"/>
                <a:gd name="connsiteX30" fmla="*/ 2206092 w 3375573"/>
                <a:gd name="connsiteY30" fmla="*/ 18859 h 366749"/>
                <a:gd name="connsiteX31" fmla="*/ 2258975 w 3375573"/>
                <a:gd name="connsiteY31" fmla="*/ 23691 h 366749"/>
                <a:gd name="connsiteX32" fmla="*/ 2312118 w 3375573"/>
                <a:gd name="connsiteY32" fmla="*/ 29094 h 366749"/>
                <a:gd name="connsiteX33" fmla="*/ 2365523 w 3375573"/>
                <a:gd name="connsiteY33" fmla="*/ 35072 h 366749"/>
                <a:gd name="connsiteX34" fmla="*/ 2419191 w 3375573"/>
                <a:gd name="connsiteY34" fmla="*/ 41631 h 366749"/>
                <a:gd name="connsiteX35" fmla="*/ 2473124 w 3375573"/>
                <a:gd name="connsiteY35" fmla="*/ 48778 h 366749"/>
                <a:gd name="connsiteX36" fmla="*/ 2527321 w 3375573"/>
                <a:gd name="connsiteY36" fmla="*/ 56519 h 366749"/>
                <a:gd name="connsiteX37" fmla="*/ 2581784 w 3375573"/>
                <a:gd name="connsiteY37" fmla="*/ 64859 h 366749"/>
                <a:gd name="connsiteX38" fmla="*/ 2636515 w 3375573"/>
                <a:gd name="connsiteY38" fmla="*/ 73804 h 366749"/>
                <a:gd name="connsiteX39" fmla="*/ 2856505 w 3375573"/>
                <a:gd name="connsiteY39" fmla="*/ 124034 h 366749"/>
                <a:gd name="connsiteX40" fmla="*/ 3098944 w 3375573"/>
                <a:gd name="connsiteY40" fmla="*/ 193817 h 366749"/>
                <a:gd name="connsiteX41" fmla="*/ 3294933 w 3375573"/>
                <a:gd name="connsiteY41" fmla="*/ 255767 h 366749"/>
                <a:gd name="connsiteX42" fmla="*/ 3375573 w 3375573"/>
                <a:gd name="connsiteY42" fmla="*/ 282503 h 366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375573" h="366749">
                  <a:moveTo>
                    <a:pt x="0" y="366749"/>
                  </a:moveTo>
                  <a:lnTo>
                    <a:pt x="305525" y="236876"/>
                  </a:lnTo>
                  <a:lnTo>
                    <a:pt x="498163" y="166361"/>
                  </a:lnTo>
                  <a:lnTo>
                    <a:pt x="678886" y="117867"/>
                  </a:lnTo>
                  <a:lnTo>
                    <a:pt x="919042" y="73804"/>
                  </a:lnTo>
                  <a:lnTo>
                    <a:pt x="965532" y="65901"/>
                  </a:lnTo>
                  <a:lnTo>
                    <a:pt x="1012255" y="58413"/>
                  </a:lnTo>
                  <a:lnTo>
                    <a:pt x="1059211" y="51348"/>
                  </a:lnTo>
                  <a:lnTo>
                    <a:pt x="1106401" y="44710"/>
                  </a:lnTo>
                  <a:lnTo>
                    <a:pt x="1153826" y="38505"/>
                  </a:lnTo>
                  <a:lnTo>
                    <a:pt x="1201488" y="32740"/>
                  </a:lnTo>
                  <a:lnTo>
                    <a:pt x="1249388" y="27421"/>
                  </a:lnTo>
                  <a:lnTo>
                    <a:pt x="1297527" y="22553"/>
                  </a:lnTo>
                  <a:lnTo>
                    <a:pt x="1345905" y="18142"/>
                  </a:lnTo>
                  <a:lnTo>
                    <a:pt x="1394524" y="14195"/>
                  </a:lnTo>
                  <a:lnTo>
                    <a:pt x="1443385" y="10716"/>
                  </a:lnTo>
                  <a:lnTo>
                    <a:pt x="1492490" y="7713"/>
                  </a:lnTo>
                  <a:lnTo>
                    <a:pt x="1541838" y="5190"/>
                  </a:lnTo>
                  <a:lnTo>
                    <a:pt x="1591432" y="3155"/>
                  </a:lnTo>
                  <a:lnTo>
                    <a:pt x="1641272" y="1612"/>
                  </a:lnTo>
                  <a:lnTo>
                    <a:pt x="1691360" y="568"/>
                  </a:lnTo>
                  <a:lnTo>
                    <a:pt x="1741696" y="28"/>
                  </a:lnTo>
                  <a:lnTo>
                    <a:pt x="1792282" y="0"/>
                  </a:lnTo>
                  <a:lnTo>
                    <a:pt x="1843119" y="487"/>
                  </a:lnTo>
                  <a:lnTo>
                    <a:pt x="1894208" y="1497"/>
                  </a:lnTo>
                  <a:lnTo>
                    <a:pt x="1945550" y="3035"/>
                  </a:lnTo>
                  <a:lnTo>
                    <a:pt x="1997145" y="5108"/>
                  </a:lnTo>
                  <a:lnTo>
                    <a:pt x="2048997" y="7721"/>
                  </a:lnTo>
                  <a:lnTo>
                    <a:pt x="2101104" y="10879"/>
                  </a:lnTo>
                  <a:lnTo>
                    <a:pt x="2153469" y="14590"/>
                  </a:lnTo>
                  <a:lnTo>
                    <a:pt x="2206092" y="18859"/>
                  </a:lnTo>
                  <a:lnTo>
                    <a:pt x="2258975" y="23691"/>
                  </a:lnTo>
                  <a:lnTo>
                    <a:pt x="2312118" y="29094"/>
                  </a:lnTo>
                  <a:lnTo>
                    <a:pt x="2365523" y="35072"/>
                  </a:lnTo>
                  <a:lnTo>
                    <a:pt x="2419191" y="41631"/>
                  </a:lnTo>
                  <a:lnTo>
                    <a:pt x="2473124" y="48778"/>
                  </a:lnTo>
                  <a:lnTo>
                    <a:pt x="2527321" y="56519"/>
                  </a:lnTo>
                  <a:lnTo>
                    <a:pt x="2581784" y="64859"/>
                  </a:lnTo>
                  <a:lnTo>
                    <a:pt x="2636515" y="73804"/>
                  </a:lnTo>
                  <a:lnTo>
                    <a:pt x="2856505" y="124034"/>
                  </a:lnTo>
                  <a:lnTo>
                    <a:pt x="3098944" y="193817"/>
                  </a:lnTo>
                  <a:lnTo>
                    <a:pt x="3294933" y="255767"/>
                  </a:lnTo>
                  <a:lnTo>
                    <a:pt x="3375573" y="282503"/>
                  </a:lnTo>
                </a:path>
              </a:pathLst>
            </a:custGeom>
            <a:ln w="2026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AD7227D-979E-4B82-A29C-76DC13E2F1FB}"/>
              </a:ext>
            </a:extLst>
          </p:cNvPr>
          <p:cNvGrpSpPr/>
          <p:nvPr/>
        </p:nvGrpSpPr>
        <p:grpSpPr>
          <a:xfrm>
            <a:off x="1969227" y="6657794"/>
            <a:ext cx="6837625" cy="437376"/>
            <a:chOff x="1969227" y="6657794"/>
            <a:chExt cx="6837625" cy="437376"/>
          </a:xfrm>
        </p:grpSpPr>
        <p:sp>
          <p:nvSpPr>
            <p:cNvPr id="24" name="object 24"/>
            <p:cNvSpPr/>
            <p:nvPr/>
          </p:nvSpPr>
          <p:spPr>
            <a:xfrm>
              <a:off x="1969227" y="6794009"/>
              <a:ext cx="697739" cy="301161"/>
            </a:xfrm>
            <a:custGeom>
              <a:avLst/>
              <a:gdLst/>
              <a:ahLst/>
              <a:cxnLst/>
              <a:rect l="l" t="t" r="r" b="b"/>
              <a:pathLst>
                <a:path w="445769" h="192405">
                  <a:moveTo>
                    <a:pt x="445142" y="0"/>
                  </a:moveTo>
                  <a:lnTo>
                    <a:pt x="0" y="192133"/>
                  </a:lnTo>
                </a:path>
              </a:pathLst>
            </a:custGeom>
            <a:ln w="19050">
              <a:solidFill>
                <a:srgbClr val="FF0000"/>
              </a:solidFill>
              <a:prstDash val="dash"/>
              <a:headEnd type="none"/>
              <a:tailEnd type="triangle" w="lg" len="lg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109113" y="6657794"/>
              <a:ext cx="697739" cy="301161"/>
            </a:xfrm>
            <a:custGeom>
              <a:avLst/>
              <a:gdLst/>
              <a:ahLst/>
              <a:cxnLst/>
              <a:rect l="l" t="t" r="r" b="b"/>
              <a:pathLst>
                <a:path w="445770" h="192405">
                  <a:moveTo>
                    <a:pt x="0" y="0"/>
                  </a:moveTo>
                  <a:lnTo>
                    <a:pt x="445142" y="192133"/>
                  </a:lnTo>
                </a:path>
              </a:pathLst>
            </a:custGeom>
            <a:ln w="19050">
              <a:solidFill>
                <a:srgbClr val="FF0000"/>
              </a:solidFill>
              <a:prstDash val="dash"/>
              <a:tailEnd type="triangle" w="lg" len="lg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3F2883D-2A07-438D-A11A-23C3055F0DAE}"/>
              </a:ext>
            </a:extLst>
          </p:cNvPr>
          <p:cNvGrpSpPr/>
          <p:nvPr/>
        </p:nvGrpSpPr>
        <p:grpSpPr>
          <a:xfrm>
            <a:off x="10927977" y="3425796"/>
            <a:ext cx="6822221" cy="1539471"/>
            <a:chOff x="10927977" y="3425796"/>
            <a:chExt cx="6822221" cy="1539471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814FB182-1ABB-4CC6-8E82-E3B1ABD2E401}"/>
                </a:ext>
              </a:extLst>
            </p:cNvPr>
            <p:cNvGrpSpPr/>
            <p:nvPr/>
          </p:nvGrpSpPr>
          <p:grpSpPr>
            <a:xfrm>
              <a:off x="13160713" y="3464475"/>
              <a:ext cx="2811838" cy="461141"/>
              <a:chOff x="4090848" y="3457287"/>
              <a:chExt cx="2811838" cy="461141"/>
            </a:xfrm>
          </p:grpSpPr>
          <p:sp>
            <p:nvSpPr>
              <p:cNvPr id="123" name="object 32">
                <a:extLst>
                  <a:ext uri="{FF2B5EF4-FFF2-40B4-BE49-F238E27FC236}">
                    <a16:creationId xmlns:a16="http://schemas.microsoft.com/office/drawing/2014/main" id="{E03618F4-3E9A-46AE-945E-96B7676E0D8D}"/>
                  </a:ext>
                </a:extLst>
              </p:cNvPr>
              <p:cNvSpPr/>
              <p:nvPr/>
            </p:nvSpPr>
            <p:spPr>
              <a:xfrm>
                <a:off x="4090848" y="3471438"/>
                <a:ext cx="0" cy="440311"/>
              </a:xfrm>
              <a:custGeom>
                <a:avLst/>
                <a:gdLst/>
                <a:ahLst/>
                <a:cxnLst/>
                <a:rect l="l" t="t" r="r" b="b"/>
                <a:pathLst>
                  <a:path h="281305">
                    <a:moveTo>
                      <a:pt x="0" y="0"/>
                    </a:moveTo>
                    <a:lnTo>
                      <a:pt x="0" y="281124"/>
                    </a:lnTo>
                  </a:path>
                </a:pathLst>
              </a:custGeom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34">
                <a:extLst>
                  <a:ext uri="{FF2B5EF4-FFF2-40B4-BE49-F238E27FC236}">
                    <a16:creationId xmlns:a16="http://schemas.microsoft.com/office/drawing/2014/main" id="{2F6206E0-C77E-42F7-89BB-6F41274B7126}"/>
                  </a:ext>
                </a:extLst>
              </p:cNvPr>
              <p:cNvSpPr/>
              <p:nvPr/>
            </p:nvSpPr>
            <p:spPr>
              <a:xfrm>
                <a:off x="6900041" y="3467384"/>
                <a:ext cx="0" cy="440311"/>
              </a:xfrm>
              <a:custGeom>
                <a:avLst/>
                <a:gdLst/>
                <a:ahLst/>
                <a:cxnLst/>
                <a:rect l="l" t="t" r="r" b="b"/>
                <a:pathLst>
                  <a:path h="281305">
                    <a:moveTo>
                      <a:pt x="0" y="281124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" name="object 35">
                <a:extLst>
                  <a:ext uri="{FF2B5EF4-FFF2-40B4-BE49-F238E27FC236}">
                    <a16:creationId xmlns:a16="http://schemas.microsoft.com/office/drawing/2014/main" id="{395436E8-98F6-4C65-80C0-5F365EB61406}"/>
                  </a:ext>
                </a:extLst>
              </p:cNvPr>
              <p:cNvSpPr/>
              <p:nvPr/>
            </p:nvSpPr>
            <p:spPr>
              <a:xfrm>
                <a:off x="4100743" y="3457287"/>
                <a:ext cx="27859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9904">
                    <a:moveTo>
                      <a:pt x="1779564" y="0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" name="object 37">
                <a:extLst>
                  <a:ext uri="{FF2B5EF4-FFF2-40B4-BE49-F238E27FC236}">
                    <a16:creationId xmlns:a16="http://schemas.microsoft.com/office/drawing/2014/main" id="{D471BB35-634C-4564-B4C3-F88BFA0129F8}"/>
                  </a:ext>
                </a:extLst>
              </p:cNvPr>
              <p:cNvSpPr/>
              <p:nvPr/>
            </p:nvSpPr>
            <p:spPr>
              <a:xfrm>
                <a:off x="4092847" y="3461188"/>
                <a:ext cx="2809839" cy="457208"/>
              </a:xfrm>
              <a:custGeom>
                <a:avLst/>
                <a:gdLst/>
                <a:ahLst/>
                <a:cxnLst/>
                <a:rect l="l" t="t" r="r" b="b"/>
                <a:pathLst>
                  <a:path w="1795145" h="292100">
                    <a:moveTo>
                      <a:pt x="0" y="0"/>
                    </a:moveTo>
                    <a:lnTo>
                      <a:pt x="1794720" y="291585"/>
                    </a:lnTo>
                  </a:path>
                </a:pathLst>
              </a:custGeom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" name="object 38">
                <a:extLst>
                  <a:ext uri="{FF2B5EF4-FFF2-40B4-BE49-F238E27FC236}">
                    <a16:creationId xmlns:a16="http://schemas.microsoft.com/office/drawing/2014/main" id="{3106FAE2-D670-4162-B349-362FAB102607}"/>
                  </a:ext>
                </a:extLst>
              </p:cNvPr>
              <p:cNvSpPr/>
              <p:nvPr/>
            </p:nvSpPr>
            <p:spPr>
              <a:xfrm>
                <a:off x="4092532" y="3459233"/>
                <a:ext cx="2809839" cy="459195"/>
              </a:xfrm>
              <a:custGeom>
                <a:avLst/>
                <a:gdLst/>
                <a:ahLst/>
                <a:cxnLst/>
                <a:rect l="l" t="t" r="r" b="b"/>
                <a:pathLst>
                  <a:path w="1795145" h="293369">
                    <a:moveTo>
                      <a:pt x="1794922" y="0"/>
                    </a:moveTo>
                    <a:lnTo>
                      <a:pt x="0" y="292835"/>
                    </a:lnTo>
                  </a:path>
                </a:pathLst>
              </a:custGeom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9C1E0AD-8DAC-4EC7-A29B-3192065D74EF}"/>
                </a:ext>
              </a:extLst>
            </p:cNvPr>
            <p:cNvGrpSpPr/>
            <p:nvPr/>
          </p:nvGrpSpPr>
          <p:grpSpPr>
            <a:xfrm>
              <a:off x="10927977" y="3756264"/>
              <a:ext cx="6822221" cy="1209003"/>
              <a:chOff x="1859754" y="3748488"/>
              <a:chExt cx="6822221" cy="1209003"/>
            </a:xfrm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F0372C5B-5E69-477D-9918-FE66F9211EC0}"/>
                  </a:ext>
                </a:extLst>
              </p:cNvPr>
              <p:cNvSpPr/>
              <p:nvPr/>
            </p:nvSpPr>
            <p:spPr>
              <a:xfrm>
                <a:off x="2979868" y="3921162"/>
                <a:ext cx="4749501" cy="763793"/>
              </a:xfrm>
              <a:custGeom>
                <a:avLst/>
                <a:gdLst>
                  <a:gd name="connsiteX0" fmla="*/ 0 w 4749501"/>
                  <a:gd name="connsiteY0" fmla="*/ 0 h 763793"/>
                  <a:gd name="connsiteX1" fmla="*/ 4749501 w 4749501"/>
                  <a:gd name="connsiteY1" fmla="*/ 0 h 763793"/>
                  <a:gd name="connsiteX2" fmla="*/ 4749501 w 4749501"/>
                  <a:gd name="connsiteY2" fmla="*/ 155986 h 763793"/>
                  <a:gd name="connsiteX3" fmla="*/ 4367605 w 4749501"/>
                  <a:gd name="connsiteY3" fmla="*/ 155986 h 763793"/>
                  <a:gd name="connsiteX4" fmla="*/ 4367605 w 4749501"/>
                  <a:gd name="connsiteY4" fmla="*/ 661596 h 763793"/>
                  <a:gd name="connsiteX5" fmla="*/ 3307977 w 4749501"/>
                  <a:gd name="connsiteY5" fmla="*/ 763793 h 763793"/>
                  <a:gd name="connsiteX6" fmla="*/ 1694330 w 4749501"/>
                  <a:gd name="connsiteY6" fmla="*/ 763793 h 763793"/>
                  <a:gd name="connsiteX7" fmla="*/ 710005 w 4749501"/>
                  <a:gd name="connsiteY7" fmla="*/ 656217 h 763793"/>
                  <a:gd name="connsiteX8" fmla="*/ 710005 w 4749501"/>
                  <a:gd name="connsiteY8" fmla="*/ 268942 h 763793"/>
                  <a:gd name="connsiteX9" fmla="*/ 478716 w 4749501"/>
                  <a:gd name="connsiteY9" fmla="*/ 268942 h 763793"/>
                  <a:gd name="connsiteX10" fmla="*/ 0 w 4749501"/>
                  <a:gd name="connsiteY10" fmla="*/ 0 h 763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49501" h="763793">
                    <a:moveTo>
                      <a:pt x="0" y="0"/>
                    </a:moveTo>
                    <a:lnTo>
                      <a:pt x="4749501" y="0"/>
                    </a:lnTo>
                    <a:lnTo>
                      <a:pt x="4749501" y="155986"/>
                    </a:lnTo>
                    <a:lnTo>
                      <a:pt x="4367605" y="155986"/>
                    </a:lnTo>
                    <a:lnTo>
                      <a:pt x="4367605" y="661596"/>
                    </a:lnTo>
                    <a:lnTo>
                      <a:pt x="3307977" y="763793"/>
                    </a:lnTo>
                    <a:lnTo>
                      <a:pt x="1694330" y="763793"/>
                    </a:lnTo>
                    <a:lnTo>
                      <a:pt x="710005" y="656217"/>
                    </a:lnTo>
                    <a:lnTo>
                      <a:pt x="710005" y="268942"/>
                    </a:lnTo>
                    <a:lnTo>
                      <a:pt x="478716" y="2689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20" name="object 31">
                <a:extLst>
                  <a:ext uri="{FF2B5EF4-FFF2-40B4-BE49-F238E27FC236}">
                    <a16:creationId xmlns:a16="http://schemas.microsoft.com/office/drawing/2014/main" id="{0EC8F797-F01D-4C17-BBDF-C3D723BE8DFB}"/>
                  </a:ext>
                </a:extLst>
              </p:cNvPr>
              <p:cNvSpPr/>
              <p:nvPr/>
            </p:nvSpPr>
            <p:spPr>
              <a:xfrm>
                <a:off x="7344146" y="3748488"/>
                <a:ext cx="1337829" cy="1208618"/>
              </a:xfrm>
              <a:custGeom>
                <a:avLst/>
                <a:gdLst/>
                <a:ahLst/>
                <a:cxnLst/>
                <a:rect l="l" t="t" r="r" b="b"/>
                <a:pathLst>
                  <a:path w="854710" h="772160">
                    <a:moveTo>
                      <a:pt x="854426" y="0"/>
                    </a:moveTo>
                    <a:lnTo>
                      <a:pt x="247714" y="0"/>
                    </a:lnTo>
                    <a:lnTo>
                      <a:pt x="247714" y="208226"/>
                    </a:lnTo>
                    <a:lnTo>
                      <a:pt x="0" y="208226"/>
                    </a:lnTo>
                    <a:lnTo>
                      <a:pt x="0" y="771851"/>
                    </a:lnTo>
                  </a:path>
                </a:pathLst>
              </a:cu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" name="object 40">
                <a:extLst>
                  <a:ext uri="{FF2B5EF4-FFF2-40B4-BE49-F238E27FC236}">
                    <a16:creationId xmlns:a16="http://schemas.microsoft.com/office/drawing/2014/main" id="{B2AD9BE8-F8DD-40C5-ABEE-4EDABB9AD717}"/>
                  </a:ext>
                </a:extLst>
              </p:cNvPr>
              <p:cNvSpPr/>
              <p:nvPr/>
            </p:nvSpPr>
            <p:spPr>
              <a:xfrm>
                <a:off x="1859754" y="3885041"/>
                <a:ext cx="1827837" cy="1072450"/>
              </a:xfrm>
              <a:custGeom>
                <a:avLst/>
                <a:gdLst/>
                <a:ahLst/>
                <a:cxnLst/>
                <a:rect l="l" t="t" r="r" b="b"/>
                <a:pathLst>
                  <a:path w="1167764" h="685164">
                    <a:moveTo>
                      <a:pt x="0" y="0"/>
                    </a:moveTo>
                    <a:lnTo>
                      <a:pt x="673750" y="0"/>
                    </a:lnTo>
                    <a:lnTo>
                      <a:pt x="1012643" y="192428"/>
                    </a:lnTo>
                    <a:lnTo>
                      <a:pt x="1167736" y="192428"/>
                    </a:lnTo>
                    <a:lnTo>
                      <a:pt x="1167736" y="684616"/>
                    </a:lnTo>
                  </a:path>
                </a:pathLst>
              </a:cu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0" name="object 50"/>
            <p:cNvSpPr/>
            <p:nvPr/>
          </p:nvSpPr>
          <p:spPr>
            <a:xfrm>
              <a:off x="12015546" y="3425796"/>
              <a:ext cx="4787759" cy="456214"/>
            </a:xfrm>
            <a:custGeom>
              <a:avLst/>
              <a:gdLst/>
              <a:ahLst/>
              <a:cxnLst/>
              <a:rect l="l" t="t" r="r" b="b"/>
              <a:pathLst>
                <a:path w="3058795" h="291464">
                  <a:moveTo>
                    <a:pt x="0" y="291349"/>
                  </a:moveTo>
                  <a:lnTo>
                    <a:pt x="675084" y="0"/>
                  </a:lnTo>
                  <a:lnTo>
                    <a:pt x="2579067" y="0"/>
                  </a:lnTo>
                  <a:lnTo>
                    <a:pt x="3058700" y="208057"/>
                  </a:lnTo>
                </a:path>
              </a:pathLst>
            </a:custGeom>
            <a:ln w="2026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3159071" y="3479405"/>
              <a:ext cx="0" cy="440311"/>
            </a:xfrm>
            <a:custGeom>
              <a:avLst/>
              <a:gdLst/>
              <a:ahLst/>
              <a:cxnLst/>
              <a:rect l="l" t="t" r="r" b="b"/>
              <a:pathLst>
                <a:path h="281304">
                  <a:moveTo>
                    <a:pt x="0" y="0"/>
                  </a:moveTo>
                  <a:lnTo>
                    <a:pt x="0" y="281124"/>
                  </a:lnTo>
                </a:path>
              </a:pathLst>
            </a:custGeom>
            <a:ln w="3175">
              <a:solidFill>
                <a:srgbClr val="BCBE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968264" y="3475351"/>
              <a:ext cx="0" cy="440311"/>
            </a:xfrm>
            <a:custGeom>
              <a:avLst/>
              <a:gdLst/>
              <a:ahLst/>
              <a:cxnLst/>
              <a:rect l="l" t="t" r="r" b="b"/>
              <a:pathLst>
                <a:path h="281304">
                  <a:moveTo>
                    <a:pt x="0" y="2811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CBE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3168966" y="3465254"/>
              <a:ext cx="2785985" cy="0"/>
            </a:xfrm>
            <a:custGeom>
              <a:avLst/>
              <a:gdLst/>
              <a:ahLst/>
              <a:cxnLst/>
              <a:rect l="l" t="t" r="r" b="b"/>
              <a:pathLst>
                <a:path w="1779904">
                  <a:moveTo>
                    <a:pt x="17795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CBE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3159071" y="3465253"/>
              <a:ext cx="2809839" cy="465159"/>
            </a:xfrm>
            <a:custGeom>
              <a:avLst/>
              <a:gdLst/>
              <a:ahLst/>
              <a:cxnLst/>
              <a:rect l="l" t="t" r="r" b="b"/>
              <a:pathLst>
                <a:path w="1795145" h="297179">
                  <a:moveTo>
                    <a:pt x="0" y="292759"/>
                  </a:moveTo>
                  <a:lnTo>
                    <a:pt x="0" y="296617"/>
                  </a:lnTo>
                  <a:lnTo>
                    <a:pt x="3790" y="296617"/>
                  </a:lnTo>
                </a:path>
                <a:path w="1795145" h="297179">
                  <a:moveTo>
                    <a:pt x="1790937" y="296617"/>
                  </a:moveTo>
                  <a:lnTo>
                    <a:pt x="1794728" y="296617"/>
                  </a:lnTo>
                  <a:lnTo>
                    <a:pt x="1794728" y="292759"/>
                  </a:lnTo>
                </a:path>
                <a:path w="1795145" h="297179">
                  <a:moveTo>
                    <a:pt x="1794728" y="3858"/>
                  </a:moveTo>
                  <a:lnTo>
                    <a:pt x="1794728" y="0"/>
                  </a:lnTo>
                  <a:lnTo>
                    <a:pt x="1790937" y="0"/>
                  </a:lnTo>
                </a:path>
                <a:path w="1795145" h="297179">
                  <a:moveTo>
                    <a:pt x="3790" y="0"/>
                  </a:moveTo>
                  <a:lnTo>
                    <a:pt x="0" y="0"/>
                  </a:lnTo>
                  <a:lnTo>
                    <a:pt x="0" y="3858"/>
                  </a:lnTo>
                </a:path>
              </a:pathLst>
            </a:custGeom>
            <a:ln w="3175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3160755" y="3467201"/>
              <a:ext cx="2809839" cy="459195"/>
            </a:xfrm>
            <a:custGeom>
              <a:avLst/>
              <a:gdLst/>
              <a:ahLst/>
              <a:cxnLst/>
              <a:rect l="l" t="t" r="r" b="b"/>
              <a:pathLst>
                <a:path w="1795145" h="293370">
                  <a:moveTo>
                    <a:pt x="1794922" y="0"/>
                  </a:moveTo>
                  <a:lnTo>
                    <a:pt x="0" y="292835"/>
                  </a:lnTo>
                </a:path>
              </a:pathLst>
            </a:custGeom>
            <a:ln w="3175">
              <a:solidFill>
                <a:srgbClr val="BCBE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2092287" y="3929532"/>
              <a:ext cx="4693336" cy="0"/>
            </a:xfrm>
            <a:custGeom>
              <a:avLst/>
              <a:gdLst/>
              <a:ahLst/>
              <a:cxnLst/>
              <a:rect l="l" t="t" r="r" b="b"/>
              <a:pathLst>
                <a:path w="2998470">
                  <a:moveTo>
                    <a:pt x="0" y="0"/>
                  </a:moveTo>
                  <a:lnTo>
                    <a:pt x="2998382" y="0"/>
                  </a:lnTo>
                </a:path>
              </a:pathLst>
            </a:custGeom>
            <a:ln w="5065">
              <a:solidFill>
                <a:srgbClr val="25408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77" name="object 77"/>
            <p:cNvGrpSpPr/>
            <p:nvPr/>
          </p:nvGrpSpPr>
          <p:grpSpPr>
            <a:xfrm>
              <a:off x="13068914" y="3430593"/>
              <a:ext cx="2988747" cy="1335841"/>
              <a:chOff x="2438820" y="3888363"/>
              <a:chExt cx="1909445" cy="853440"/>
            </a:xfrm>
          </p:grpSpPr>
          <p:sp>
            <p:nvSpPr>
              <p:cNvPr id="78" name="object 78"/>
              <p:cNvSpPr/>
              <p:nvPr/>
            </p:nvSpPr>
            <p:spPr>
              <a:xfrm>
                <a:off x="4330895" y="3888363"/>
                <a:ext cx="0" cy="853440"/>
              </a:xfrm>
              <a:custGeom>
                <a:avLst/>
                <a:gdLst/>
                <a:ahLst/>
                <a:cxnLst/>
                <a:rect l="l" t="t" r="r" b="b"/>
                <a:pathLst>
                  <a:path h="853439">
                    <a:moveTo>
                      <a:pt x="0" y="0"/>
                    </a:moveTo>
                    <a:lnTo>
                      <a:pt x="0" y="853193"/>
                    </a:lnTo>
                  </a:path>
                </a:pathLst>
              </a:custGeom>
              <a:ln w="33772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79"/>
              <p:cNvSpPr/>
              <p:nvPr/>
            </p:nvSpPr>
            <p:spPr>
              <a:xfrm>
                <a:off x="2455706" y="3891917"/>
                <a:ext cx="0" cy="850265"/>
              </a:xfrm>
              <a:custGeom>
                <a:avLst/>
                <a:gdLst/>
                <a:ahLst/>
                <a:cxnLst/>
                <a:rect l="l" t="t" r="r" b="b"/>
                <a:pathLst>
                  <a:path h="850264">
                    <a:moveTo>
                      <a:pt x="0" y="0"/>
                    </a:moveTo>
                    <a:lnTo>
                      <a:pt x="0" y="849639"/>
                    </a:lnTo>
                  </a:path>
                </a:pathLst>
              </a:custGeom>
              <a:ln w="33772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0" name="object 80"/>
          <p:cNvGrpSpPr/>
          <p:nvPr/>
        </p:nvGrpSpPr>
        <p:grpSpPr>
          <a:xfrm>
            <a:off x="10274062" y="3289300"/>
            <a:ext cx="369742" cy="369742"/>
            <a:chOff x="653251" y="3798094"/>
            <a:chExt cx="236220" cy="236220"/>
          </a:xfrm>
        </p:grpSpPr>
        <p:sp>
          <p:nvSpPr>
            <p:cNvPr id="81" name="object 81"/>
            <p:cNvSpPr/>
            <p:nvPr/>
          </p:nvSpPr>
          <p:spPr>
            <a:xfrm>
              <a:off x="665915" y="3810758"/>
              <a:ext cx="210820" cy="210820"/>
            </a:xfrm>
            <a:custGeom>
              <a:avLst/>
              <a:gdLst/>
              <a:ahLst/>
              <a:cxnLst/>
              <a:rect l="l" t="t" r="r" b="b"/>
              <a:pathLst>
                <a:path w="210819" h="210820">
                  <a:moveTo>
                    <a:pt x="210666" y="0"/>
                  </a:moveTo>
                  <a:lnTo>
                    <a:pt x="0" y="210666"/>
                  </a:lnTo>
                </a:path>
              </a:pathLst>
            </a:custGeom>
            <a:ln w="635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65915" y="3810758"/>
              <a:ext cx="210820" cy="210820"/>
            </a:xfrm>
            <a:custGeom>
              <a:avLst/>
              <a:gdLst/>
              <a:ahLst/>
              <a:cxnLst/>
              <a:rect l="l" t="t" r="r" b="b"/>
              <a:pathLst>
                <a:path w="210819" h="210820">
                  <a:moveTo>
                    <a:pt x="0" y="0"/>
                  </a:moveTo>
                  <a:lnTo>
                    <a:pt x="210666" y="210666"/>
                  </a:lnTo>
                </a:path>
              </a:pathLst>
            </a:custGeom>
            <a:ln w="635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/>
          <p:nvPr/>
        </p:nvSpPr>
        <p:spPr>
          <a:xfrm>
            <a:off x="10239735" y="6110636"/>
            <a:ext cx="384651" cy="455264"/>
          </a:xfrm>
          <a:custGeom>
            <a:avLst/>
            <a:gdLst/>
            <a:ahLst/>
            <a:cxnLst/>
            <a:rect l="l" t="t" r="r" b="b"/>
            <a:pathLst>
              <a:path w="245744" h="159385">
                <a:moveTo>
                  <a:pt x="0" y="68263"/>
                </a:moveTo>
                <a:lnTo>
                  <a:pt x="89168" y="159348"/>
                </a:lnTo>
                <a:lnTo>
                  <a:pt x="245165" y="0"/>
                </a:lnTo>
              </a:path>
            </a:pathLst>
          </a:custGeom>
          <a:ln w="635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668232" y="3743073"/>
            <a:ext cx="3688473" cy="0"/>
          </a:xfrm>
          <a:custGeom>
            <a:avLst/>
            <a:gdLst/>
            <a:ahLst/>
            <a:cxnLst/>
            <a:rect l="l" t="t" r="r" b="b"/>
            <a:pathLst>
              <a:path w="2356485">
                <a:moveTo>
                  <a:pt x="0" y="0"/>
                </a:moveTo>
                <a:lnTo>
                  <a:pt x="2356015" y="0"/>
                </a:lnTo>
              </a:path>
            </a:pathLst>
          </a:custGeom>
          <a:ln w="2026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3">
            <a:extLst>
              <a:ext uri="{FF2B5EF4-FFF2-40B4-BE49-F238E27FC236}">
                <a16:creationId xmlns:a16="http://schemas.microsoft.com/office/drawing/2014/main" id="{45BA49DE-F4C4-420A-B1C2-4B7DA6EDD264}"/>
              </a:ext>
            </a:extLst>
          </p:cNvPr>
          <p:cNvSpPr txBox="1">
            <a:spLocks/>
          </p:cNvSpPr>
          <p:nvPr/>
        </p:nvSpPr>
        <p:spPr>
          <a:xfrm>
            <a:off x="1225661" y="907090"/>
            <a:ext cx="1636315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nl-NL" sz="3200" kern="0" spc="-5" dirty="0">
                <a:solidFill>
                  <a:sysClr val="windowText" lastClr="000000"/>
                </a:solidFill>
                <a:latin typeface="Raleway" panose="020B0503030101060003" pitchFamily="34" charset="0"/>
              </a:rPr>
              <a:t>variantenstudie</a:t>
            </a:r>
            <a:endParaRPr lang="nl-NL" sz="3200" dirty="0">
              <a:latin typeface="Raleway" panose="020B0503030101060003" pitchFamily="34" charset="0"/>
              <a:cs typeface="Century Gothic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104696" y="3921563"/>
            <a:ext cx="2785985" cy="0"/>
          </a:xfrm>
          <a:custGeom>
            <a:avLst/>
            <a:gdLst/>
            <a:ahLst/>
            <a:cxnLst/>
            <a:rect l="l" t="t" r="r" b="b"/>
            <a:pathLst>
              <a:path w="1779904">
                <a:moveTo>
                  <a:pt x="0" y="0"/>
                </a:moveTo>
                <a:lnTo>
                  <a:pt x="1779564" y="0"/>
                </a:lnTo>
              </a:path>
            </a:pathLst>
          </a:custGeom>
          <a:ln w="31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90848" y="3457284"/>
            <a:ext cx="2809839" cy="465159"/>
          </a:xfrm>
          <a:custGeom>
            <a:avLst/>
            <a:gdLst/>
            <a:ahLst/>
            <a:cxnLst/>
            <a:rect l="l" t="t" r="r" b="b"/>
            <a:pathLst>
              <a:path w="1795145" h="297180">
                <a:moveTo>
                  <a:pt x="0" y="292759"/>
                </a:moveTo>
                <a:lnTo>
                  <a:pt x="0" y="296617"/>
                </a:lnTo>
                <a:lnTo>
                  <a:pt x="3790" y="296617"/>
                </a:lnTo>
              </a:path>
              <a:path w="1795145" h="297180">
                <a:moveTo>
                  <a:pt x="1790937" y="296617"/>
                </a:moveTo>
                <a:lnTo>
                  <a:pt x="1794728" y="296617"/>
                </a:lnTo>
                <a:lnTo>
                  <a:pt x="1794728" y="292759"/>
                </a:lnTo>
              </a:path>
              <a:path w="1795145" h="297180">
                <a:moveTo>
                  <a:pt x="1794728" y="3858"/>
                </a:moveTo>
                <a:lnTo>
                  <a:pt x="1794728" y="0"/>
                </a:lnTo>
                <a:lnTo>
                  <a:pt x="1790937" y="0"/>
                </a:lnTo>
              </a:path>
              <a:path w="1795145" h="297180">
                <a:moveTo>
                  <a:pt x="3790" y="0"/>
                </a:moveTo>
                <a:lnTo>
                  <a:pt x="0" y="0"/>
                </a:lnTo>
                <a:lnTo>
                  <a:pt x="0" y="3858"/>
                </a:lnTo>
              </a:path>
            </a:pathLst>
          </a:custGeom>
          <a:ln w="3175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BEEB46D-8799-43D6-B9FE-5441C7E97910}"/>
              </a:ext>
            </a:extLst>
          </p:cNvPr>
          <p:cNvGrpSpPr/>
          <p:nvPr/>
        </p:nvGrpSpPr>
        <p:grpSpPr>
          <a:xfrm>
            <a:off x="4090848" y="3457287"/>
            <a:ext cx="2811838" cy="461141"/>
            <a:chOff x="4090848" y="3457287"/>
            <a:chExt cx="2811838" cy="461141"/>
          </a:xfrm>
        </p:grpSpPr>
        <p:sp>
          <p:nvSpPr>
            <p:cNvPr id="32" name="object 32"/>
            <p:cNvSpPr/>
            <p:nvPr/>
          </p:nvSpPr>
          <p:spPr>
            <a:xfrm>
              <a:off x="4090848" y="3471438"/>
              <a:ext cx="0" cy="440311"/>
            </a:xfrm>
            <a:custGeom>
              <a:avLst/>
              <a:gdLst/>
              <a:ahLst/>
              <a:cxnLst/>
              <a:rect l="l" t="t" r="r" b="b"/>
              <a:pathLst>
                <a:path h="281305">
                  <a:moveTo>
                    <a:pt x="0" y="0"/>
                  </a:moveTo>
                  <a:lnTo>
                    <a:pt x="0" y="281124"/>
                  </a:lnTo>
                </a:path>
              </a:pathLst>
            </a:custGeom>
            <a:ln w="952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900041" y="3467384"/>
              <a:ext cx="0" cy="440311"/>
            </a:xfrm>
            <a:custGeom>
              <a:avLst/>
              <a:gdLst/>
              <a:ahLst/>
              <a:cxnLst/>
              <a:rect l="l" t="t" r="r" b="b"/>
              <a:pathLst>
                <a:path h="281305">
                  <a:moveTo>
                    <a:pt x="0" y="281124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100743" y="3457287"/>
              <a:ext cx="2785985" cy="0"/>
            </a:xfrm>
            <a:custGeom>
              <a:avLst/>
              <a:gdLst/>
              <a:ahLst/>
              <a:cxnLst/>
              <a:rect l="l" t="t" r="r" b="b"/>
              <a:pathLst>
                <a:path w="1779904">
                  <a:moveTo>
                    <a:pt x="177956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092847" y="3461188"/>
              <a:ext cx="2809839" cy="457208"/>
            </a:xfrm>
            <a:custGeom>
              <a:avLst/>
              <a:gdLst/>
              <a:ahLst/>
              <a:cxnLst/>
              <a:rect l="l" t="t" r="r" b="b"/>
              <a:pathLst>
                <a:path w="1795145" h="292100">
                  <a:moveTo>
                    <a:pt x="0" y="0"/>
                  </a:moveTo>
                  <a:lnTo>
                    <a:pt x="1794720" y="291585"/>
                  </a:lnTo>
                </a:path>
              </a:pathLst>
            </a:custGeom>
            <a:ln w="952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092532" y="3459233"/>
              <a:ext cx="2809839" cy="459195"/>
            </a:xfrm>
            <a:custGeom>
              <a:avLst/>
              <a:gdLst/>
              <a:ahLst/>
              <a:cxnLst/>
              <a:rect l="l" t="t" r="r" b="b"/>
              <a:pathLst>
                <a:path w="1795145" h="293369">
                  <a:moveTo>
                    <a:pt x="1794922" y="0"/>
                  </a:moveTo>
                  <a:lnTo>
                    <a:pt x="0" y="292835"/>
                  </a:lnTo>
                </a:path>
              </a:pathLst>
            </a:custGeom>
            <a:ln w="952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/>
          <p:nvPr/>
        </p:nvSpPr>
        <p:spPr>
          <a:xfrm>
            <a:off x="3024064" y="3921563"/>
            <a:ext cx="4693336" cy="0"/>
          </a:xfrm>
          <a:custGeom>
            <a:avLst/>
            <a:gdLst/>
            <a:ahLst/>
            <a:cxnLst/>
            <a:rect l="l" t="t" r="r" b="b"/>
            <a:pathLst>
              <a:path w="2998470">
                <a:moveTo>
                  <a:pt x="0" y="0"/>
                </a:moveTo>
                <a:lnTo>
                  <a:pt x="2998382" y="0"/>
                </a:lnTo>
              </a:path>
            </a:pathLst>
          </a:custGeom>
          <a:ln w="9525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9063ADE-E26E-4D73-93CD-983CA79DD286}"/>
              </a:ext>
            </a:extLst>
          </p:cNvPr>
          <p:cNvGrpSpPr/>
          <p:nvPr/>
        </p:nvGrpSpPr>
        <p:grpSpPr>
          <a:xfrm>
            <a:off x="1859754" y="3748488"/>
            <a:ext cx="6822221" cy="1209003"/>
            <a:chOff x="1859754" y="3748488"/>
            <a:chExt cx="6822221" cy="120900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D97B9A7-3089-493D-976B-20EA6F46FFE3}"/>
                </a:ext>
              </a:extLst>
            </p:cNvPr>
            <p:cNvSpPr/>
            <p:nvPr/>
          </p:nvSpPr>
          <p:spPr>
            <a:xfrm>
              <a:off x="2979868" y="3921162"/>
              <a:ext cx="4749501" cy="763793"/>
            </a:xfrm>
            <a:custGeom>
              <a:avLst/>
              <a:gdLst>
                <a:gd name="connsiteX0" fmla="*/ 0 w 4749501"/>
                <a:gd name="connsiteY0" fmla="*/ 0 h 763793"/>
                <a:gd name="connsiteX1" fmla="*/ 4749501 w 4749501"/>
                <a:gd name="connsiteY1" fmla="*/ 0 h 763793"/>
                <a:gd name="connsiteX2" fmla="*/ 4749501 w 4749501"/>
                <a:gd name="connsiteY2" fmla="*/ 155986 h 763793"/>
                <a:gd name="connsiteX3" fmla="*/ 4367605 w 4749501"/>
                <a:gd name="connsiteY3" fmla="*/ 155986 h 763793"/>
                <a:gd name="connsiteX4" fmla="*/ 4367605 w 4749501"/>
                <a:gd name="connsiteY4" fmla="*/ 661596 h 763793"/>
                <a:gd name="connsiteX5" fmla="*/ 3307977 w 4749501"/>
                <a:gd name="connsiteY5" fmla="*/ 763793 h 763793"/>
                <a:gd name="connsiteX6" fmla="*/ 1694330 w 4749501"/>
                <a:gd name="connsiteY6" fmla="*/ 763793 h 763793"/>
                <a:gd name="connsiteX7" fmla="*/ 710005 w 4749501"/>
                <a:gd name="connsiteY7" fmla="*/ 656217 h 763793"/>
                <a:gd name="connsiteX8" fmla="*/ 710005 w 4749501"/>
                <a:gd name="connsiteY8" fmla="*/ 268942 h 763793"/>
                <a:gd name="connsiteX9" fmla="*/ 478716 w 4749501"/>
                <a:gd name="connsiteY9" fmla="*/ 268942 h 763793"/>
                <a:gd name="connsiteX10" fmla="*/ 0 w 4749501"/>
                <a:gd name="connsiteY10" fmla="*/ 0 h 763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49501" h="763793">
                  <a:moveTo>
                    <a:pt x="0" y="0"/>
                  </a:moveTo>
                  <a:lnTo>
                    <a:pt x="4749501" y="0"/>
                  </a:lnTo>
                  <a:lnTo>
                    <a:pt x="4749501" y="155986"/>
                  </a:lnTo>
                  <a:lnTo>
                    <a:pt x="4367605" y="155986"/>
                  </a:lnTo>
                  <a:lnTo>
                    <a:pt x="4367605" y="661596"/>
                  </a:lnTo>
                  <a:lnTo>
                    <a:pt x="3307977" y="763793"/>
                  </a:lnTo>
                  <a:lnTo>
                    <a:pt x="1694330" y="763793"/>
                  </a:lnTo>
                  <a:lnTo>
                    <a:pt x="710005" y="656217"/>
                  </a:lnTo>
                  <a:lnTo>
                    <a:pt x="710005" y="268942"/>
                  </a:lnTo>
                  <a:lnTo>
                    <a:pt x="478716" y="268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344146" y="3748488"/>
              <a:ext cx="1337829" cy="1208618"/>
            </a:xfrm>
            <a:custGeom>
              <a:avLst/>
              <a:gdLst/>
              <a:ahLst/>
              <a:cxnLst/>
              <a:rect l="l" t="t" r="r" b="b"/>
              <a:pathLst>
                <a:path w="854710" h="772160">
                  <a:moveTo>
                    <a:pt x="854426" y="0"/>
                  </a:moveTo>
                  <a:lnTo>
                    <a:pt x="247714" y="0"/>
                  </a:lnTo>
                  <a:lnTo>
                    <a:pt x="247714" y="208226"/>
                  </a:lnTo>
                  <a:lnTo>
                    <a:pt x="0" y="208226"/>
                  </a:lnTo>
                  <a:lnTo>
                    <a:pt x="0" y="771851"/>
                  </a:lnTo>
                </a:path>
              </a:pathLst>
            </a:cu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59754" y="3885041"/>
              <a:ext cx="1827837" cy="1072450"/>
            </a:xfrm>
            <a:custGeom>
              <a:avLst/>
              <a:gdLst/>
              <a:ahLst/>
              <a:cxnLst/>
              <a:rect l="l" t="t" r="r" b="b"/>
              <a:pathLst>
                <a:path w="1167764" h="685164">
                  <a:moveTo>
                    <a:pt x="0" y="0"/>
                  </a:moveTo>
                  <a:lnTo>
                    <a:pt x="673750" y="0"/>
                  </a:lnTo>
                  <a:lnTo>
                    <a:pt x="1012643" y="192428"/>
                  </a:lnTo>
                  <a:lnTo>
                    <a:pt x="1167736" y="192428"/>
                  </a:lnTo>
                  <a:lnTo>
                    <a:pt x="1167736" y="684616"/>
                  </a:lnTo>
                </a:path>
              </a:pathLst>
            </a:cu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/>
          <p:nvPr/>
        </p:nvSpPr>
        <p:spPr>
          <a:xfrm>
            <a:off x="7349798" y="3743143"/>
            <a:ext cx="381877" cy="45719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2191" y="0"/>
                </a:lnTo>
              </a:path>
            </a:pathLst>
          </a:custGeom>
          <a:ln w="2026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 flipV="1">
            <a:off x="3697023" y="3695046"/>
            <a:ext cx="3634460" cy="45719"/>
          </a:xfrm>
          <a:custGeom>
            <a:avLst/>
            <a:gdLst/>
            <a:ahLst/>
            <a:cxnLst/>
            <a:rect l="l" t="t" r="r" b="b"/>
            <a:pathLst>
              <a:path w="2356485">
                <a:moveTo>
                  <a:pt x="0" y="0"/>
                </a:moveTo>
                <a:lnTo>
                  <a:pt x="2356015" y="0"/>
                </a:lnTo>
              </a:path>
            </a:pathLst>
          </a:custGeom>
          <a:ln w="19050">
            <a:solidFill>
              <a:srgbClr val="231F2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917104" y="3738752"/>
            <a:ext cx="764481" cy="149719"/>
          </a:xfrm>
          <a:custGeom>
            <a:avLst/>
            <a:gdLst/>
            <a:ahLst/>
            <a:cxnLst/>
            <a:rect l="l" t="t" r="r" b="b"/>
            <a:pathLst>
              <a:path w="515619" h="102869">
                <a:moveTo>
                  <a:pt x="0" y="102297"/>
                </a:moveTo>
                <a:lnTo>
                  <a:pt x="515170" y="0"/>
                </a:lnTo>
              </a:path>
            </a:pathLst>
          </a:custGeom>
          <a:ln w="2026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43">
            <a:extLst>
              <a:ext uri="{FF2B5EF4-FFF2-40B4-BE49-F238E27FC236}">
                <a16:creationId xmlns:a16="http://schemas.microsoft.com/office/drawing/2014/main" id="{BB12F1C5-BE8C-43DC-886E-625BC29B5DC3}"/>
              </a:ext>
            </a:extLst>
          </p:cNvPr>
          <p:cNvSpPr/>
          <p:nvPr/>
        </p:nvSpPr>
        <p:spPr>
          <a:xfrm rot="5400000">
            <a:off x="7056854" y="3776297"/>
            <a:ext cx="320024" cy="265863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2191" y="0"/>
                </a:lnTo>
              </a:path>
            </a:pathLst>
          </a:custGeom>
          <a:ln w="2026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43">
            <a:extLst>
              <a:ext uri="{FF2B5EF4-FFF2-40B4-BE49-F238E27FC236}">
                <a16:creationId xmlns:a16="http://schemas.microsoft.com/office/drawing/2014/main" id="{EC7C9D2E-C403-44BA-B8DB-7CE344C92747}"/>
              </a:ext>
            </a:extLst>
          </p:cNvPr>
          <p:cNvSpPr/>
          <p:nvPr/>
        </p:nvSpPr>
        <p:spPr>
          <a:xfrm rot="5400000">
            <a:off x="3408317" y="3923165"/>
            <a:ext cx="429769" cy="95339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2191" y="0"/>
                </a:lnTo>
              </a:path>
            </a:pathLst>
          </a:custGeom>
          <a:ln w="2026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9CCA73C-A371-4770-9564-C8BA519CC212}"/>
              </a:ext>
            </a:extLst>
          </p:cNvPr>
          <p:cNvGrpSpPr/>
          <p:nvPr/>
        </p:nvGrpSpPr>
        <p:grpSpPr>
          <a:xfrm>
            <a:off x="3671029" y="3758929"/>
            <a:ext cx="3725805" cy="295197"/>
            <a:chOff x="3671029" y="3758929"/>
            <a:chExt cx="3725805" cy="295197"/>
          </a:xfrm>
        </p:grpSpPr>
        <p:sp>
          <p:nvSpPr>
            <p:cNvPr id="47" name="object 47"/>
            <p:cNvSpPr/>
            <p:nvPr/>
          </p:nvSpPr>
          <p:spPr>
            <a:xfrm>
              <a:off x="3671029" y="3758930"/>
              <a:ext cx="45719" cy="294316"/>
            </a:xfrm>
            <a:custGeom>
              <a:avLst/>
              <a:gdLst/>
              <a:ahLst/>
              <a:cxnLst/>
              <a:rect l="l" t="t" r="r" b="b"/>
              <a:pathLst>
                <a:path h="188594">
                  <a:moveTo>
                    <a:pt x="0" y="188494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  <a:prstDash val="dash"/>
              <a:tailEnd type="triangle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351115" y="3758929"/>
              <a:ext cx="45719" cy="295197"/>
            </a:xfrm>
            <a:custGeom>
              <a:avLst/>
              <a:gdLst/>
              <a:ahLst/>
              <a:cxnLst/>
              <a:rect l="l" t="t" r="r" b="b"/>
              <a:pathLst>
                <a:path h="233044">
                  <a:moveTo>
                    <a:pt x="0" y="232838"/>
                  </a:moveTo>
                  <a:lnTo>
                    <a:pt x="0" y="0"/>
                  </a:lnTo>
                </a:path>
              </a:pathLst>
            </a:custGeom>
            <a:ln w="15875">
              <a:solidFill>
                <a:srgbClr val="FF0000">
                  <a:alpha val="99000"/>
                </a:srgbClr>
              </a:solidFill>
              <a:prstDash val="dash"/>
              <a:tailEnd type="triangle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778373C-3394-4F11-98A1-E1211CFE6A11}"/>
              </a:ext>
            </a:extLst>
          </p:cNvPr>
          <p:cNvGrpSpPr/>
          <p:nvPr/>
        </p:nvGrpSpPr>
        <p:grpSpPr>
          <a:xfrm>
            <a:off x="10927977" y="6310770"/>
            <a:ext cx="6822221" cy="1546450"/>
            <a:chOff x="10927977" y="6310770"/>
            <a:chExt cx="6822221" cy="1546450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C20D940C-7CA2-4996-BF2E-32A241C8187C}"/>
                </a:ext>
              </a:extLst>
            </p:cNvPr>
            <p:cNvGrpSpPr/>
            <p:nvPr/>
          </p:nvGrpSpPr>
          <p:grpSpPr>
            <a:xfrm>
              <a:off x="10927977" y="6648217"/>
              <a:ext cx="6822221" cy="1209003"/>
              <a:chOff x="1859754" y="3748488"/>
              <a:chExt cx="6822221" cy="1209003"/>
            </a:xfrm>
          </p:grpSpPr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E4E4197-B371-41E3-A935-F3C22E5DBCF7}"/>
                  </a:ext>
                </a:extLst>
              </p:cNvPr>
              <p:cNvSpPr/>
              <p:nvPr/>
            </p:nvSpPr>
            <p:spPr>
              <a:xfrm>
                <a:off x="2979868" y="3921162"/>
                <a:ext cx="4749501" cy="763793"/>
              </a:xfrm>
              <a:custGeom>
                <a:avLst/>
                <a:gdLst>
                  <a:gd name="connsiteX0" fmla="*/ 0 w 4749501"/>
                  <a:gd name="connsiteY0" fmla="*/ 0 h 763793"/>
                  <a:gd name="connsiteX1" fmla="*/ 4749501 w 4749501"/>
                  <a:gd name="connsiteY1" fmla="*/ 0 h 763793"/>
                  <a:gd name="connsiteX2" fmla="*/ 4749501 w 4749501"/>
                  <a:gd name="connsiteY2" fmla="*/ 155986 h 763793"/>
                  <a:gd name="connsiteX3" fmla="*/ 4367605 w 4749501"/>
                  <a:gd name="connsiteY3" fmla="*/ 155986 h 763793"/>
                  <a:gd name="connsiteX4" fmla="*/ 4367605 w 4749501"/>
                  <a:gd name="connsiteY4" fmla="*/ 661596 h 763793"/>
                  <a:gd name="connsiteX5" fmla="*/ 3307977 w 4749501"/>
                  <a:gd name="connsiteY5" fmla="*/ 763793 h 763793"/>
                  <a:gd name="connsiteX6" fmla="*/ 1694330 w 4749501"/>
                  <a:gd name="connsiteY6" fmla="*/ 763793 h 763793"/>
                  <a:gd name="connsiteX7" fmla="*/ 710005 w 4749501"/>
                  <a:gd name="connsiteY7" fmla="*/ 656217 h 763793"/>
                  <a:gd name="connsiteX8" fmla="*/ 710005 w 4749501"/>
                  <a:gd name="connsiteY8" fmla="*/ 268942 h 763793"/>
                  <a:gd name="connsiteX9" fmla="*/ 478716 w 4749501"/>
                  <a:gd name="connsiteY9" fmla="*/ 268942 h 763793"/>
                  <a:gd name="connsiteX10" fmla="*/ 0 w 4749501"/>
                  <a:gd name="connsiteY10" fmla="*/ 0 h 763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49501" h="763793">
                    <a:moveTo>
                      <a:pt x="0" y="0"/>
                    </a:moveTo>
                    <a:lnTo>
                      <a:pt x="4749501" y="0"/>
                    </a:lnTo>
                    <a:lnTo>
                      <a:pt x="4749501" y="155986"/>
                    </a:lnTo>
                    <a:lnTo>
                      <a:pt x="4367605" y="155986"/>
                    </a:lnTo>
                    <a:lnTo>
                      <a:pt x="4367605" y="661596"/>
                    </a:lnTo>
                    <a:lnTo>
                      <a:pt x="3307977" y="763793"/>
                    </a:lnTo>
                    <a:lnTo>
                      <a:pt x="1694330" y="763793"/>
                    </a:lnTo>
                    <a:lnTo>
                      <a:pt x="710005" y="656217"/>
                    </a:lnTo>
                    <a:lnTo>
                      <a:pt x="710005" y="268942"/>
                    </a:lnTo>
                    <a:lnTo>
                      <a:pt x="478716" y="2689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16" name="object 31">
                <a:extLst>
                  <a:ext uri="{FF2B5EF4-FFF2-40B4-BE49-F238E27FC236}">
                    <a16:creationId xmlns:a16="http://schemas.microsoft.com/office/drawing/2014/main" id="{4E364126-3914-4840-9FBD-7FF897D2A768}"/>
                  </a:ext>
                </a:extLst>
              </p:cNvPr>
              <p:cNvSpPr/>
              <p:nvPr/>
            </p:nvSpPr>
            <p:spPr>
              <a:xfrm>
                <a:off x="7344146" y="3748488"/>
                <a:ext cx="1337829" cy="1208618"/>
              </a:xfrm>
              <a:custGeom>
                <a:avLst/>
                <a:gdLst/>
                <a:ahLst/>
                <a:cxnLst/>
                <a:rect l="l" t="t" r="r" b="b"/>
                <a:pathLst>
                  <a:path w="854710" h="772160">
                    <a:moveTo>
                      <a:pt x="854426" y="0"/>
                    </a:moveTo>
                    <a:lnTo>
                      <a:pt x="247714" y="0"/>
                    </a:lnTo>
                    <a:lnTo>
                      <a:pt x="247714" y="208226"/>
                    </a:lnTo>
                    <a:lnTo>
                      <a:pt x="0" y="208226"/>
                    </a:lnTo>
                    <a:lnTo>
                      <a:pt x="0" y="771851"/>
                    </a:lnTo>
                  </a:path>
                </a:pathLst>
              </a:cu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" name="object 40">
                <a:extLst>
                  <a:ext uri="{FF2B5EF4-FFF2-40B4-BE49-F238E27FC236}">
                    <a16:creationId xmlns:a16="http://schemas.microsoft.com/office/drawing/2014/main" id="{24A5F339-3808-417D-962F-C84C130F705B}"/>
                  </a:ext>
                </a:extLst>
              </p:cNvPr>
              <p:cNvSpPr/>
              <p:nvPr/>
            </p:nvSpPr>
            <p:spPr>
              <a:xfrm>
                <a:off x="1859754" y="3885041"/>
                <a:ext cx="1827837" cy="1072450"/>
              </a:xfrm>
              <a:custGeom>
                <a:avLst/>
                <a:gdLst/>
                <a:ahLst/>
                <a:cxnLst/>
                <a:rect l="l" t="t" r="r" b="b"/>
                <a:pathLst>
                  <a:path w="1167764" h="685164">
                    <a:moveTo>
                      <a:pt x="0" y="0"/>
                    </a:moveTo>
                    <a:lnTo>
                      <a:pt x="673750" y="0"/>
                    </a:lnTo>
                    <a:lnTo>
                      <a:pt x="1012643" y="192428"/>
                    </a:lnTo>
                    <a:lnTo>
                      <a:pt x="1167736" y="192428"/>
                    </a:lnTo>
                    <a:lnTo>
                      <a:pt x="1167736" y="684616"/>
                    </a:lnTo>
                  </a:path>
                </a:pathLst>
              </a:cu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7AFEE17D-9BC2-4D14-95D9-8133F17B0075}"/>
                </a:ext>
              </a:extLst>
            </p:cNvPr>
            <p:cNvGrpSpPr/>
            <p:nvPr/>
          </p:nvGrpSpPr>
          <p:grpSpPr>
            <a:xfrm>
              <a:off x="12007825" y="6310770"/>
              <a:ext cx="4777796" cy="788530"/>
              <a:chOff x="12400756" y="8473969"/>
              <a:chExt cx="3058795" cy="504825"/>
            </a:xfrm>
          </p:grpSpPr>
          <p:sp>
            <p:nvSpPr>
              <p:cNvPr id="102" name="object 85">
                <a:extLst>
                  <a:ext uri="{FF2B5EF4-FFF2-40B4-BE49-F238E27FC236}">
                    <a16:creationId xmlns:a16="http://schemas.microsoft.com/office/drawing/2014/main" id="{20CAEFFB-7776-4D3D-93E2-4B1A05245436}"/>
                  </a:ext>
                </a:extLst>
              </p:cNvPr>
              <p:cNvSpPr/>
              <p:nvPr/>
            </p:nvSpPr>
            <p:spPr>
              <a:xfrm>
                <a:off x="12400756" y="8477026"/>
                <a:ext cx="3058795" cy="291465"/>
              </a:xfrm>
              <a:custGeom>
                <a:avLst/>
                <a:gdLst/>
                <a:ahLst/>
                <a:cxnLst/>
                <a:rect l="l" t="t" r="r" b="b"/>
                <a:pathLst>
                  <a:path w="3058795" h="291464">
                    <a:moveTo>
                      <a:pt x="0" y="291349"/>
                    </a:moveTo>
                    <a:lnTo>
                      <a:pt x="675084" y="0"/>
                    </a:lnTo>
                    <a:lnTo>
                      <a:pt x="2579067" y="0"/>
                    </a:lnTo>
                    <a:lnTo>
                      <a:pt x="3058700" y="208057"/>
                    </a:lnTo>
                  </a:path>
                </a:pathLst>
              </a:custGeom>
              <a:ln w="20263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" name="object 86">
                <a:extLst>
                  <a:ext uri="{FF2B5EF4-FFF2-40B4-BE49-F238E27FC236}">
                    <a16:creationId xmlns:a16="http://schemas.microsoft.com/office/drawing/2014/main" id="{24AE5AED-A6A2-49C2-B962-75691DD63290}"/>
                  </a:ext>
                </a:extLst>
              </p:cNvPr>
              <p:cNvSpPr/>
              <p:nvPr/>
            </p:nvSpPr>
            <p:spPr>
              <a:xfrm>
                <a:off x="12859566" y="8473969"/>
                <a:ext cx="233045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233044" h="504825">
                    <a:moveTo>
                      <a:pt x="232601" y="0"/>
                    </a:moveTo>
                    <a:lnTo>
                      <a:pt x="0" y="504329"/>
                    </a:lnTo>
                  </a:path>
                </a:pathLst>
              </a:custGeom>
              <a:ln w="33772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" name="object 87">
                <a:extLst>
                  <a:ext uri="{FF2B5EF4-FFF2-40B4-BE49-F238E27FC236}">
                    <a16:creationId xmlns:a16="http://schemas.microsoft.com/office/drawing/2014/main" id="{1092391C-D7AF-4042-95AA-C185E889B8E3}"/>
                  </a:ext>
                </a:extLst>
              </p:cNvPr>
              <p:cNvSpPr/>
              <p:nvPr/>
            </p:nvSpPr>
            <p:spPr>
              <a:xfrm>
                <a:off x="14963288" y="8475766"/>
                <a:ext cx="266065" cy="430530"/>
              </a:xfrm>
              <a:custGeom>
                <a:avLst/>
                <a:gdLst/>
                <a:ahLst/>
                <a:cxnLst/>
                <a:rect l="l" t="t" r="r" b="b"/>
                <a:pathLst>
                  <a:path w="266064" h="430529">
                    <a:moveTo>
                      <a:pt x="0" y="0"/>
                    </a:moveTo>
                    <a:lnTo>
                      <a:pt x="265639" y="430417"/>
                    </a:lnTo>
                  </a:path>
                </a:pathLst>
              </a:custGeom>
              <a:ln w="33772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A8ED9C7-D018-4212-A11F-E7BDF2428F11}"/>
                </a:ext>
              </a:extLst>
            </p:cNvPr>
            <p:cNvGrpSpPr/>
            <p:nvPr/>
          </p:nvGrpSpPr>
          <p:grpSpPr>
            <a:xfrm>
              <a:off x="13150963" y="6362166"/>
              <a:ext cx="2811838" cy="461141"/>
              <a:chOff x="4090848" y="3457287"/>
              <a:chExt cx="2811838" cy="461141"/>
            </a:xfrm>
          </p:grpSpPr>
          <p:sp>
            <p:nvSpPr>
              <p:cNvPr id="129" name="object 32">
                <a:extLst>
                  <a:ext uri="{FF2B5EF4-FFF2-40B4-BE49-F238E27FC236}">
                    <a16:creationId xmlns:a16="http://schemas.microsoft.com/office/drawing/2014/main" id="{135D9278-07D8-40F8-A95B-CAF2BFBF3341}"/>
                  </a:ext>
                </a:extLst>
              </p:cNvPr>
              <p:cNvSpPr/>
              <p:nvPr/>
            </p:nvSpPr>
            <p:spPr>
              <a:xfrm>
                <a:off x="4090848" y="3471438"/>
                <a:ext cx="0" cy="440311"/>
              </a:xfrm>
              <a:custGeom>
                <a:avLst/>
                <a:gdLst/>
                <a:ahLst/>
                <a:cxnLst/>
                <a:rect l="l" t="t" r="r" b="b"/>
                <a:pathLst>
                  <a:path h="281305">
                    <a:moveTo>
                      <a:pt x="0" y="0"/>
                    </a:moveTo>
                    <a:lnTo>
                      <a:pt x="0" y="281124"/>
                    </a:lnTo>
                  </a:path>
                </a:pathLst>
              </a:custGeom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" name="object 34">
                <a:extLst>
                  <a:ext uri="{FF2B5EF4-FFF2-40B4-BE49-F238E27FC236}">
                    <a16:creationId xmlns:a16="http://schemas.microsoft.com/office/drawing/2014/main" id="{AC80DFAA-98B0-499C-B30C-959B1ADF3DEF}"/>
                  </a:ext>
                </a:extLst>
              </p:cNvPr>
              <p:cNvSpPr/>
              <p:nvPr/>
            </p:nvSpPr>
            <p:spPr>
              <a:xfrm>
                <a:off x="6900041" y="3467384"/>
                <a:ext cx="0" cy="440311"/>
              </a:xfrm>
              <a:custGeom>
                <a:avLst/>
                <a:gdLst/>
                <a:ahLst/>
                <a:cxnLst/>
                <a:rect l="l" t="t" r="r" b="b"/>
                <a:pathLst>
                  <a:path h="281305">
                    <a:moveTo>
                      <a:pt x="0" y="281124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" name="object 35">
                <a:extLst>
                  <a:ext uri="{FF2B5EF4-FFF2-40B4-BE49-F238E27FC236}">
                    <a16:creationId xmlns:a16="http://schemas.microsoft.com/office/drawing/2014/main" id="{C7FEE25E-D8F2-434C-B9D0-6F8D1C33BB0F}"/>
                  </a:ext>
                </a:extLst>
              </p:cNvPr>
              <p:cNvSpPr/>
              <p:nvPr/>
            </p:nvSpPr>
            <p:spPr>
              <a:xfrm>
                <a:off x="4100743" y="3457287"/>
                <a:ext cx="27859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9904">
                    <a:moveTo>
                      <a:pt x="1779564" y="0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" name="object 37">
                <a:extLst>
                  <a:ext uri="{FF2B5EF4-FFF2-40B4-BE49-F238E27FC236}">
                    <a16:creationId xmlns:a16="http://schemas.microsoft.com/office/drawing/2014/main" id="{9E6469AC-EC0D-42A8-AC3E-FA60B8F2CAF1}"/>
                  </a:ext>
                </a:extLst>
              </p:cNvPr>
              <p:cNvSpPr/>
              <p:nvPr/>
            </p:nvSpPr>
            <p:spPr>
              <a:xfrm>
                <a:off x="4092847" y="3461188"/>
                <a:ext cx="2809839" cy="457208"/>
              </a:xfrm>
              <a:custGeom>
                <a:avLst/>
                <a:gdLst/>
                <a:ahLst/>
                <a:cxnLst/>
                <a:rect l="l" t="t" r="r" b="b"/>
                <a:pathLst>
                  <a:path w="1795145" h="292100">
                    <a:moveTo>
                      <a:pt x="0" y="0"/>
                    </a:moveTo>
                    <a:lnTo>
                      <a:pt x="1794720" y="291585"/>
                    </a:lnTo>
                  </a:path>
                </a:pathLst>
              </a:custGeom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" name="object 38">
                <a:extLst>
                  <a:ext uri="{FF2B5EF4-FFF2-40B4-BE49-F238E27FC236}">
                    <a16:creationId xmlns:a16="http://schemas.microsoft.com/office/drawing/2014/main" id="{D731A358-BC60-4FFA-AC75-B7D69AE41988}"/>
                  </a:ext>
                </a:extLst>
              </p:cNvPr>
              <p:cNvSpPr/>
              <p:nvPr/>
            </p:nvSpPr>
            <p:spPr>
              <a:xfrm>
                <a:off x="4092532" y="3459233"/>
                <a:ext cx="2809839" cy="459195"/>
              </a:xfrm>
              <a:custGeom>
                <a:avLst/>
                <a:gdLst/>
                <a:ahLst/>
                <a:cxnLst/>
                <a:rect l="l" t="t" r="r" b="b"/>
                <a:pathLst>
                  <a:path w="1795145" h="293369">
                    <a:moveTo>
                      <a:pt x="1794922" y="0"/>
                    </a:moveTo>
                    <a:lnTo>
                      <a:pt x="0" y="292835"/>
                    </a:lnTo>
                  </a:path>
                </a:pathLst>
              </a:custGeom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BAA30533-15CA-4FE8-8283-6CF3D97DCE98}"/>
              </a:ext>
            </a:extLst>
          </p:cNvPr>
          <p:cNvSpPr/>
          <p:nvPr/>
        </p:nvSpPr>
        <p:spPr>
          <a:xfrm>
            <a:off x="0" y="1993900"/>
            <a:ext cx="19010313" cy="731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036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048E-6 6.17577E-7 L -0.00017 -0.031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15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451E-6 -3.56295E-7 L -2.96451E-6 -0.0341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45" grpId="0" animBg="1"/>
      <p:bldP spid="9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E87F05D4-3CBA-4FF6-A50B-3B86372CF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4056" y="-825501"/>
            <a:ext cx="24112842" cy="1356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25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25924032-DC68-4805-B330-E8DCA2C52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" r="1" b="16084"/>
          <a:stretch/>
        </p:blipFill>
        <p:spPr>
          <a:xfrm>
            <a:off x="20" y="10"/>
            <a:ext cx="19010293" cy="106933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5047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477</Words>
  <Application>Microsoft Office PowerPoint</Application>
  <PresentationFormat>Custom</PresentationFormat>
  <Paragraphs>231</Paragraphs>
  <Slides>22</Slides>
  <Notes>7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Century Gothic</vt:lpstr>
      <vt:lpstr>Raleway</vt:lpstr>
      <vt:lpstr>Raleway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Joris SMITS</dc:creator>
  <cp:lastModifiedBy>Joris SMITS</cp:lastModifiedBy>
  <cp:revision>41</cp:revision>
  <dcterms:created xsi:type="dcterms:W3CDTF">2021-01-22T13:45:32Z</dcterms:created>
  <dcterms:modified xsi:type="dcterms:W3CDTF">2021-06-10T17:07:21Z</dcterms:modified>
</cp:coreProperties>
</file>